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comments/modernComment_101_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6_0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7DF935-236D-82FB-B4D2-47229069D413}" name="Schneider Felix Christian" initials="SC" userId="S::f.schneider@htlkrems.at::d7183f99-f1f0-4533-86fa-87a2c40c4bb1" providerId="AD"/>
  <p188:author id="{DBB6EECB-45F7-B9FB-A992-688EE52E4194}" name="Ing. Katzenschlager Jürgen, MSc" initials="IM" userId="S::j.katzenschlager@htlkrems.at::0320000c-d846-4c30-b653-faf411dbd5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E92CB-0B49-45EC-D93C-B0AFC6D47957}" v="19" dt="2024-06-09T08:42:42.815"/>
    <p1510:client id="{5D93C61C-31E9-464A-AD49-63E309E62D37}" v="10" dt="2024-06-09T08:32:2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 Felix Christian" userId="S::f.schneider@htlkrems.at::d7183f99-f1f0-4533-86fa-87a2c40c4bb1" providerId="AD" clId="Web-{578E92CB-0B49-45EC-D93C-B0AFC6D47957}"/>
    <pc:docChg chg="mod delSld modSld">
      <pc:chgData name="Schneider Felix Christian" userId="S::f.schneider@htlkrems.at::d7183f99-f1f0-4533-86fa-87a2c40c4bb1" providerId="AD" clId="Web-{578E92CB-0B49-45EC-D93C-B0AFC6D47957}" dt="2024-06-09T08:42:42.815" v="18"/>
      <pc:docMkLst>
        <pc:docMk/>
      </pc:docMkLst>
      <pc:sldChg chg="modSp modCm">
        <pc:chgData name="Schneider Felix Christian" userId="S::f.schneider@htlkrems.at::d7183f99-f1f0-4533-86fa-87a2c40c4bb1" providerId="AD" clId="Web-{578E92CB-0B49-45EC-D93C-B0AFC6D47957}" dt="2024-06-09T08:33:23.443" v="4" actId="20577"/>
        <pc:sldMkLst>
          <pc:docMk/>
          <pc:sldMk cId="0" sldId="256"/>
        </pc:sldMkLst>
        <pc:spChg chg="mod">
          <ac:chgData name="Schneider Felix Christian" userId="S::f.schneider@htlkrems.at::d7183f99-f1f0-4533-86fa-87a2c40c4bb1" providerId="AD" clId="Web-{578E92CB-0B49-45EC-D93C-B0AFC6D47957}" dt="2024-06-09T08:33:23.443" v="4" actId="20577"/>
          <ac:spMkLst>
            <pc:docMk/>
            <pc:sldMk cId="0" sldId="256"/>
            <ac:spMk id="10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chneider Felix Christian" userId="S::f.schneider@htlkrems.at::d7183f99-f1f0-4533-86fa-87a2c40c4bb1" providerId="AD" clId="Web-{578E92CB-0B49-45EC-D93C-B0AFC6D47957}" dt="2024-06-09T08:33:19.787" v="3"/>
              <pc2:cmMkLst xmlns:pc2="http://schemas.microsoft.com/office/powerpoint/2019/9/main/command">
                <pc:docMk/>
                <pc:sldMk cId="0" sldId="256"/>
                <pc2:cmMk id="{9D60EE1A-7657-4662-ADF8-99589FD276E4}"/>
              </pc2:cmMkLst>
            </pc226:cmChg>
          </p:ext>
        </pc:extLst>
      </pc:sldChg>
      <pc:sldChg chg="modCm">
        <pc:chgData name="Schneider Felix Christian" userId="S::f.schneider@htlkrems.at::d7183f99-f1f0-4533-86fa-87a2c40c4bb1" providerId="AD" clId="Web-{578E92CB-0B49-45EC-D93C-B0AFC6D47957}" dt="2024-06-09T08:37:17.026" v="17"/>
        <pc:sldMkLst>
          <pc:docMk/>
          <pc:sldMk cId="0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chneider Felix Christian" userId="S::f.schneider@htlkrems.at::d7183f99-f1f0-4533-86fa-87a2c40c4bb1" providerId="AD" clId="Web-{578E92CB-0B49-45EC-D93C-B0AFC6D47957}" dt="2024-06-09T08:37:17.026" v="17"/>
              <pc2:cmMkLst xmlns:pc2="http://schemas.microsoft.com/office/powerpoint/2019/9/main/command">
                <pc:docMk/>
                <pc:sldMk cId="0" sldId="257"/>
                <pc2:cmMk id="{802CA580-4C3D-4B93-8666-7EC3A44A4FFB}"/>
              </pc2:cmMkLst>
              <pc226:cmRplyChg chg="add">
                <pc226:chgData name="Schneider Felix Christian" userId="S::f.schneider@htlkrems.at::d7183f99-f1f0-4533-86fa-87a2c40c4bb1" providerId="AD" clId="Web-{578E92CB-0B49-45EC-D93C-B0AFC6D47957}" dt="2024-06-09T08:37:17.026" v="17"/>
                <pc2:cmRplyMkLst xmlns:pc2="http://schemas.microsoft.com/office/powerpoint/2019/9/main/command">
                  <pc:docMk/>
                  <pc:sldMk cId="0" sldId="257"/>
                  <pc2:cmMk id="{802CA580-4C3D-4B93-8666-7EC3A44A4FFB}"/>
                  <pc2:cmRplyMk id="{0A763E18-9E16-418F-818A-BBBE52107AB1}"/>
                </pc2:cmRplyMkLst>
              </pc226:cmRplyChg>
              <pc226:cmRplyChg chg="add">
                <pc226:chgData name="Schneider Felix Christian" userId="S::f.schneider@htlkrems.at::d7183f99-f1f0-4533-86fa-87a2c40c4bb1" providerId="AD" clId="Web-{578E92CB-0B49-45EC-D93C-B0AFC6D47957}" dt="2024-06-09T08:35:42.290" v="9"/>
                <pc2:cmRplyMkLst xmlns:pc2="http://schemas.microsoft.com/office/powerpoint/2019/9/main/command">
                  <pc:docMk/>
                  <pc:sldMk cId="0" sldId="257"/>
                  <pc2:cmMk id="{802CA580-4C3D-4B93-8666-7EC3A44A4FFB}"/>
                  <pc2:cmRplyMk id="{1604463D-D816-440B-92BA-352B655A401A}"/>
                </pc2:cmRplyMkLst>
              </pc226:cmRplyChg>
            </pc226:cmChg>
          </p:ext>
        </pc:extLst>
      </pc:sldChg>
      <pc:sldChg chg="modSp modCm">
        <pc:chgData name="Schneider Felix Christian" userId="S::f.schneider@htlkrems.at::d7183f99-f1f0-4533-86fa-87a2c40c4bb1" providerId="AD" clId="Web-{578E92CB-0B49-45EC-D93C-B0AFC6D47957}" dt="2024-06-09T08:34:19.116" v="7"/>
        <pc:sldMkLst>
          <pc:docMk/>
          <pc:sldMk cId="0" sldId="262"/>
        </pc:sldMkLst>
        <pc:spChg chg="mod">
          <ac:chgData name="Schneider Felix Christian" userId="S::f.schneider@htlkrems.at::d7183f99-f1f0-4533-86fa-87a2c40c4bb1" providerId="AD" clId="Web-{578E92CB-0B49-45EC-D93C-B0AFC6D47957}" dt="2024-06-09T08:34:07.241" v="5" actId="20577"/>
          <ac:spMkLst>
            <pc:docMk/>
            <pc:sldMk cId="0" sldId="262"/>
            <ac:spMk id="161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chneider Felix Christian" userId="S::f.schneider@htlkrems.at::d7183f99-f1f0-4533-86fa-87a2c40c4bb1" providerId="AD" clId="Web-{578E92CB-0B49-45EC-D93C-B0AFC6D47957}" dt="2024-06-09T08:34:19.116" v="7"/>
              <pc2:cmMkLst xmlns:pc2="http://schemas.microsoft.com/office/powerpoint/2019/9/main/command">
                <pc:docMk/>
                <pc:sldMk cId="0" sldId="262"/>
                <pc2:cmMk id="{FBA5753A-5834-4BFD-B2F4-B5A6343A7443}"/>
              </pc2:cmMkLst>
            </pc226:cmChg>
          </p:ext>
        </pc:extLst>
      </pc:sldChg>
      <pc:sldChg chg="modSp">
        <pc:chgData name="Schneider Felix Christian" userId="S::f.schneider@htlkrems.at::d7183f99-f1f0-4533-86fa-87a2c40c4bb1" providerId="AD" clId="Web-{578E92CB-0B49-45EC-D93C-B0AFC6D47957}" dt="2024-06-09T08:36:16.791" v="16" actId="20577"/>
        <pc:sldMkLst>
          <pc:docMk/>
          <pc:sldMk cId="0" sldId="264"/>
        </pc:sldMkLst>
        <pc:spChg chg="mod">
          <ac:chgData name="Schneider Felix Christian" userId="S::f.schneider@htlkrems.at::d7183f99-f1f0-4533-86fa-87a2c40c4bb1" providerId="AD" clId="Web-{578E92CB-0B49-45EC-D93C-B0AFC6D47957}" dt="2024-06-09T08:36:16.791" v="16" actId="20577"/>
          <ac:spMkLst>
            <pc:docMk/>
            <pc:sldMk cId="0" sldId="264"/>
            <ac:spMk id="180" creationId="{00000000-0000-0000-0000-000000000000}"/>
          </ac:spMkLst>
        </pc:spChg>
      </pc:sldChg>
      <pc:sldChg chg="del modCm">
        <pc:chgData name="Schneider Felix Christian" userId="S::f.schneider@htlkrems.at::d7183f99-f1f0-4533-86fa-87a2c40c4bb1" providerId="AD" clId="Web-{578E92CB-0B49-45EC-D93C-B0AFC6D47957}" dt="2024-06-09T08:42:42.815" v="18"/>
        <pc:sldMkLst>
          <pc:docMk/>
          <pc:sldMk cId="1686843334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chneider Felix Christian" userId="S::f.schneider@htlkrems.at::d7183f99-f1f0-4533-86fa-87a2c40c4bb1" providerId="AD" clId="Web-{578E92CB-0B49-45EC-D93C-B0AFC6D47957}" dt="2024-06-09T08:34:46.086" v="8"/>
              <pc2:cmMkLst xmlns:pc2="http://schemas.microsoft.com/office/powerpoint/2019/9/main/command">
                <pc:docMk/>
                <pc:sldMk cId="1686843334" sldId="266"/>
                <pc2:cmMk id="{521D384A-EAF1-46BD-975D-B88CD4D43CC9}"/>
              </pc2:cmMkLst>
              <pc226:cmRplyChg chg="add">
                <pc226:chgData name="Schneider Felix Christian" userId="S::f.schneider@htlkrems.at::d7183f99-f1f0-4533-86fa-87a2c40c4bb1" providerId="AD" clId="Web-{578E92CB-0B49-45EC-D93C-B0AFC6D47957}" dt="2024-06-09T08:34:46.086" v="8"/>
                <pc2:cmRplyMkLst xmlns:pc2="http://schemas.microsoft.com/office/powerpoint/2019/9/main/command">
                  <pc:docMk/>
                  <pc:sldMk cId="1686843334" sldId="266"/>
                  <pc2:cmMk id="{521D384A-EAF1-46BD-975D-B88CD4D43CC9}"/>
                  <pc2:cmRplyMk id="{F5AE71C2-0756-48A3-B43A-157E59DC2775}"/>
                </pc2:cmRplyMkLst>
              </pc226:cmRplyChg>
            </pc226:cmChg>
          </p:ext>
        </pc:extLst>
      </pc:sldChg>
    </pc:docChg>
  </pc:docChgLst>
  <pc:docChgLst>
    <pc:chgData name="Ing. Katzenschlager Jürgen, MSc" userId="S::j.katzenschlager@htlkrems.at::0320000c-d846-4c30-b653-faf411dbd53d" providerId="AD" clId="Web-{5D93C61C-31E9-464A-AD49-63E309E62D37}"/>
    <pc:docChg chg="mod addSld modSld">
      <pc:chgData name="Ing. Katzenschlager Jürgen, MSc" userId="S::j.katzenschlager@htlkrems.at::0320000c-d846-4c30-b653-faf411dbd53d" providerId="AD" clId="Web-{5D93C61C-31E9-464A-AD49-63E309E62D37}" dt="2024-06-09T08:32:14.051" v="8"/>
      <pc:docMkLst>
        <pc:docMk/>
      </pc:docMkLst>
      <pc:sldChg chg="addCm">
        <pc:chgData name="Ing. Katzenschlager Jürgen, MSc" userId="S::j.katzenschlager@htlkrems.at::0320000c-d846-4c30-b653-faf411dbd53d" providerId="AD" clId="Web-{5D93C61C-31E9-464A-AD49-63E309E62D37}" dt="2024-06-09T08:28:36.216" v="1"/>
        <pc:sldMkLst>
          <pc:docMk/>
          <pc:sldMk cId="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5D93C61C-31E9-464A-AD49-63E309E62D37}" dt="2024-06-09T08:28:36.216" v="1"/>
              <pc2:cmMkLst xmlns:pc2="http://schemas.microsoft.com/office/powerpoint/2019/9/main/command">
                <pc:docMk/>
                <pc:sldMk cId="0" sldId="256"/>
                <pc2:cmMk id="{9D60EE1A-7657-4662-ADF8-99589FD276E4}"/>
              </pc2:cmMkLst>
            </pc226:cmChg>
          </p:ext>
        </pc:extLst>
      </pc:sldChg>
      <pc:sldChg chg="addCm">
        <pc:chgData name="Ing. Katzenschlager Jürgen, MSc" userId="S::j.katzenschlager@htlkrems.at::0320000c-d846-4c30-b653-faf411dbd53d" providerId="AD" clId="Web-{5D93C61C-31E9-464A-AD49-63E309E62D37}" dt="2024-06-09T08:30:17.766" v="2"/>
        <pc:sldMkLst>
          <pc:docMk/>
          <pc:sldMk cId="0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5D93C61C-31E9-464A-AD49-63E309E62D37}" dt="2024-06-09T08:30:17.766" v="2"/>
              <pc2:cmMkLst xmlns:pc2="http://schemas.microsoft.com/office/powerpoint/2019/9/main/command">
                <pc:docMk/>
                <pc:sldMk cId="0" sldId="257"/>
                <pc2:cmMk id="{802CA580-4C3D-4B93-8666-7EC3A44A4FFB}"/>
              </pc2:cmMkLst>
            </pc226:cmChg>
          </p:ext>
        </pc:extLst>
      </pc:sldChg>
      <pc:sldChg chg="addCm">
        <pc:chgData name="Ing. Katzenschlager Jürgen, MSc" userId="S::j.katzenschlager@htlkrems.at::0320000c-d846-4c30-b653-faf411dbd53d" providerId="AD" clId="Web-{5D93C61C-31E9-464A-AD49-63E309E62D37}" dt="2024-06-09T08:31:28.018" v="3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5D93C61C-31E9-464A-AD49-63E309E62D37}" dt="2024-06-09T08:31:28.018" v="3"/>
              <pc2:cmMkLst xmlns:pc2="http://schemas.microsoft.com/office/powerpoint/2019/9/main/command">
                <pc:docMk/>
                <pc:sldMk cId="0" sldId="262"/>
                <pc2:cmMk id="{FBA5753A-5834-4BFD-B2F4-B5A6343A7443}"/>
              </pc2:cmMkLst>
            </pc226:cmChg>
          </p:ext>
        </pc:extLst>
      </pc:sldChg>
      <pc:sldChg chg="modSp new mod modShow addCm">
        <pc:chgData name="Ing. Katzenschlager Jürgen, MSc" userId="S::j.katzenschlager@htlkrems.at::0320000c-d846-4c30-b653-faf411dbd53d" providerId="AD" clId="Web-{5D93C61C-31E9-464A-AD49-63E309E62D37}" dt="2024-06-09T08:32:14.051" v="8"/>
        <pc:sldMkLst>
          <pc:docMk/>
          <pc:sldMk cId="1686843334" sldId="266"/>
        </pc:sldMkLst>
        <pc:spChg chg="mod">
          <ac:chgData name="Ing. Katzenschlager Jürgen, MSc" userId="S::j.katzenschlager@htlkrems.at::0320000c-d846-4c30-b653-faf411dbd53d" providerId="AD" clId="Web-{5D93C61C-31E9-464A-AD49-63E309E62D37}" dt="2024-06-09T08:31:53.925" v="6" actId="20577"/>
          <ac:spMkLst>
            <pc:docMk/>
            <pc:sldMk cId="1686843334" sldId="266"/>
            <ac:spMk id="2" creationId="{49D8409D-2FDC-FE13-190B-352A33DA23B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5D93C61C-31E9-464A-AD49-63E309E62D37}" dt="2024-06-09T08:32:13.629" v="7"/>
              <pc2:cmMkLst xmlns:pc2="http://schemas.microsoft.com/office/powerpoint/2019/9/main/command">
                <pc:docMk/>
                <pc:sldMk cId="1686843334" sldId="266"/>
                <pc2:cmMk id="{521D384A-EAF1-46BD-975D-B88CD4D43CC9}"/>
              </pc2:cmMkLst>
            </pc226:cmChg>
          </p:ext>
        </pc:extLst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60EE1A-7657-4662-ADF8-99589FD276E4}" authorId="{DBB6EECB-45F7-B9FB-A992-688EE52E4194}" status="resolved" created="2024-06-09T08:28:36.21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04" creationId="{00000000-0000-0000-0000-000000000000}"/>
      <ac:txMk cp="0" len="15">
        <ac:context len="16" hash="1380835322"/>
      </ac:txMk>
    </ac:txMkLst>
    <p188:pos x="11437620" y="190500"/>
    <p188:txBody>
      <a:bodyPr/>
      <a:lstStyle/>
      <a:p>
        <a:r>
          <a:rPr lang="de-DE"/>
          <a:t>[@Schneider Felix Christian] : Bitte nur dich hinschreiben, ist ja deine Präsentation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6-09T08:33:14.881" authorId="{E17DF935-236D-82FB-B4D2-47229069D413}"/>
          </p223:rxn>
        </p223:reactions>
      </p:ext>
    </p188:extLst>
  </p188:cm>
</p188:cmLst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2CA580-4C3D-4B93-8666-7EC3A44A4FFB}" authorId="{DBB6EECB-45F7-B9FB-A992-688EE52E4194}" created="2024-06-09T08:30:17.76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7"/>
      <ac:spMk id="111" creationId="{00000000-0000-0000-0000-000000000000}"/>
      <ac:txMk cp="48" len="28">
        <ac:context len="77" hash="2470418148"/>
      </ac:txMk>
    </ac:txMkLst>
    <p188:pos x="4953000" y="1658470"/>
    <p188:replyLst>
      <p188:reply id="{1604463D-D816-440B-92BA-352B655A401A}" authorId="{E17DF935-236D-82FB-B4D2-47229069D413}" created="2024-06-09T08:35:42.290">
        <p188:txBody>
          <a:bodyPr/>
          <a:lstStyle/>
          <a:p>
            <a:r>
              <a:rPr lang="de-DE"/>
              <a:t>Meinen Sie, dass ich die Überschriften der Folien einfach mehr übernehme und das zu generell ist?</a:t>
            </a:r>
          </a:p>
        </p188:txBody>
      </p188:reply>
      <p188:reply id="{0A763E18-9E16-418F-818A-BBBE52107AB1}" authorId="{E17DF935-236D-82FB-B4D2-47229069D413}" created="2024-06-09T08:37:17.026">
        <p188:txBody>
          <a:bodyPr/>
          <a:lstStyle/>
          <a:p>
            <a:r>
              <a:rPr lang="de-DE"/>
              <a:t>Weil es soll ja keine Produktpresentation sein... sprich kein Prototyp...</a:t>
            </a:r>
          </a:p>
        </p188:txBody>
      </p188:reply>
    </p188:replyLst>
    <p188:txBody>
      <a:bodyPr/>
      <a:lstStyle/>
      <a:p>
        <a:r>
          <a:rPr lang="de-DE"/>
          <a:t>Irgendwie fehlt mir die Umsetzung.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A5753A-5834-4BFD-B2F4-B5A6343A7443}" authorId="{DBB6EECB-45F7-B9FB-A992-688EE52E4194}" status="resolved" created="2024-06-09T08:31:28.01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2"/>
      <ac:spMk id="161" creationId="{00000000-0000-0000-0000-000000000000}"/>
      <ac:txMk cp="0" len="25">
        <ac:context len="75" hash="547655482"/>
      </ac:txMk>
    </ac:txMkLst>
    <p188:pos x="3177540" y="1074420"/>
    <p188:txBody>
      <a:bodyPr/>
      <a:lstStyle/>
      <a:p>
        <a:r>
          <a:rPr lang="de-DE"/>
          <a:t>Würde den Zeilenabstand schauen, dass du wegbringst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6-09T08:34:16.101" authorId="{E17DF935-236D-82FB-B4D2-47229069D413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2c5b1ef6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2c5b1ef6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Austauschen</a:t>
            </a:r>
            <a:r>
              <a:rPr lang="en-US"/>
              <a:t> der </a:t>
            </a:r>
            <a:r>
              <a:rPr lang="en-US" err="1"/>
              <a:t>Elemente</a:t>
            </a:r>
            <a:r>
              <a:rPr lang="en-US"/>
              <a:t> </a:t>
            </a:r>
            <a:r>
              <a:rPr lang="en-US" err="1"/>
              <a:t>führt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Anomalien</a:t>
            </a:r>
            <a:endParaRPr/>
          </a:p>
        </p:txBody>
      </p:sp>
      <p:sp>
        <p:nvSpPr>
          <p:cNvPr id="117" name="Google Shape;117;g2c2c5b1ef6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a70099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a70099c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Pagination (</a:t>
            </a:r>
            <a:r>
              <a:rPr lang="en-US" err="1"/>
              <a:t>intuitives</a:t>
            </a:r>
            <a:r>
              <a:rPr lang="en-US"/>
              <a:t> und </a:t>
            </a:r>
            <a:r>
              <a:rPr lang="en-US" err="1"/>
              <a:t>interaktives</a:t>
            </a:r>
            <a:r>
              <a:rPr lang="en-US"/>
              <a:t> UI Element)</a:t>
            </a:r>
            <a:endParaRPr/>
          </a:p>
        </p:txBody>
      </p:sp>
      <p:sp>
        <p:nvSpPr>
          <p:cNvPr id="128" name="Google Shape;128;g2e2a70099cc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2a70099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2a70099c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Forschungsfrage</a:t>
            </a:r>
            <a:r>
              <a:rPr lang="en-US"/>
              <a:t>; </a:t>
            </a:r>
            <a:r>
              <a:rPr lang="en-US" err="1"/>
              <a:t>Stromnetzwerk</a:t>
            </a:r>
            <a:r>
              <a:rPr lang="en-US"/>
              <a:t> (</a:t>
            </a:r>
            <a:r>
              <a:rPr lang="en-US" err="1"/>
              <a:t>unübersichtlich</a:t>
            </a:r>
            <a:r>
              <a:rPr lang="en-US"/>
              <a:t>); </a:t>
            </a:r>
            <a:r>
              <a:rPr lang="en-US" err="1"/>
              <a:t>Graphentheorie</a:t>
            </a:r>
            <a:endParaRPr/>
          </a:p>
        </p:txBody>
      </p:sp>
      <p:sp>
        <p:nvSpPr>
          <p:cNvPr id="137" name="Google Shape;137;g2e2a70099c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123f7752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123f7752b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Große</a:t>
            </a:r>
            <a:r>
              <a:rPr lang="en-US"/>
              <a:t> </a:t>
            </a:r>
            <a:r>
              <a:rPr lang="en-US" err="1"/>
              <a:t>Datenmengen</a:t>
            </a:r>
            <a:r>
              <a:rPr lang="en-US"/>
              <a:t> </a:t>
            </a:r>
            <a:r>
              <a:rPr lang="en-US" err="1"/>
              <a:t>aggregieren</a:t>
            </a:r>
            <a:endParaRPr/>
          </a:p>
        </p:txBody>
      </p:sp>
      <p:sp>
        <p:nvSpPr>
          <p:cNvPr id="148" name="Google Shape;148;g2e123f7752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123f7752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123f7752b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Methoden</a:t>
            </a:r>
            <a:r>
              <a:rPr lang="en-US"/>
              <a:t> für </a:t>
            </a:r>
            <a:endParaRPr/>
          </a:p>
        </p:txBody>
      </p:sp>
      <p:sp>
        <p:nvSpPr>
          <p:cNvPr id="158" name="Google Shape;158;g2e123f7752b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2a70099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2a70099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e2a70099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123f7752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123f7752b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123f7752b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rgbClr val="53B36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47472" y="996696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339452" y="6050280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339452" y="4615508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339452" y="2431468"/>
            <a:ext cx="11513095" cy="147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6143348" y="473476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Kooperationspartner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6095999" y="1905518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Titel der Diplomarbeit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6151368" y="4089558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Schüler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6151368" y="5527060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Betreuer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34473" y="748145"/>
            <a:ext cx="1200727" cy="175491"/>
          </a:xfrm>
          <a:prstGeom prst="rect">
            <a:avLst/>
          </a:prstGeom>
          <a:solidFill>
            <a:srgbClr val="53B3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2" descr="A black and yellow rectangle with a yellow stri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793" y="292506"/>
            <a:ext cx="1543542" cy="42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831850" y="98724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31850" y="386697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lie weiß leer">
  <p:cSld name="Folie weiß le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51" name="Google Shape;51;p6" descr="A black and yellow rectangle with a yellow stri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82778"/>
          <a:stretch/>
        </p:blipFill>
        <p:spPr>
          <a:xfrm>
            <a:off x="564793" y="292506"/>
            <a:ext cx="1543542" cy="726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1" descr="A black and yellow rectangle with a yellow stripe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 b="82778"/>
          <a:stretch/>
        </p:blipFill>
        <p:spPr>
          <a:xfrm>
            <a:off x="564793" y="292506"/>
            <a:ext cx="1543542" cy="7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647482" y="521335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47472" y="996696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/>
              <a:t>Siemens AG Österreich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2"/>
          </p:nvPr>
        </p:nvSpPr>
        <p:spPr>
          <a:xfrm>
            <a:off x="339452" y="6050280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/>
              <a:t>Ing. Jürgen Katzenschlager MSc, BEd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3"/>
          </p:nvPr>
        </p:nvSpPr>
        <p:spPr>
          <a:xfrm>
            <a:off x="339452" y="4615508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/>
              <a:t>Schneider Felix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4"/>
          </p:nvPr>
        </p:nvSpPr>
        <p:spPr>
          <a:xfrm>
            <a:off x="339452" y="2431468"/>
            <a:ext cx="11513095" cy="147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de-AT"/>
              <a:t>Visualisierung der Ergebnisse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de-AT"/>
              <a:t>des Stromnetzmodells</a:t>
            </a:r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Übersicht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Ausgangssituation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 err="1">
                <a:latin typeface="Roboto"/>
                <a:ea typeface="Roboto"/>
                <a:cs typeface="Roboto"/>
                <a:sym typeface="Roboto"/>
              </a:rPr>
              <a:t>Intuitivität</a:t>
            </a:r>
            <a:r>
              <a:rPr lang="de-AT">
                <a:latin typeface="Roboto"/>
                <a:ea typeface="Roboto"/>
                <a:cs typeface="Roboto"/>
                <a:sym typeface="Roboto"/>
              </a:rPr>
              <a:t> &amp; Interaktivität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Visualisierungsmöglichkeiten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Ausgangssituation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r="55925"/>
          <a:stretch/>
        </p:blipFill>
        <p:spPr>
          <a:xfrm>
            <a:off x="5852875" y="1656000"/>
            <a:ext cx="4477409" cy="4636800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l="16928" r="14366"/>
          <a:stretch/>
        </p:blipFill>
        <p:spPr>
          <a:xfrm>
            <a:off x="936000" y="1656000"/>
            <a:ext cx="4477410" cy="4636800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1685677" y="6356350"/>
            <a:ext cx="86446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https://www.ikz.de/detail/news/detail/kraft-waerme-kopplung-viel-potenzial-fuer-das-shk-gewerbeteil-1-die-mikro-kwk-im-energiepo/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Intuitivität &amp; Interaktivität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00" y="1656000"/>
            <a:ext cx="10321199" cy="4636853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Stark vernetzte Daten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43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Knoten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Kanten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Ausrichtung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400" y="1656000"/>
            <a:ext cx="7551153" cy="4636799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>
            <a:off x="3704400" y="6356350"/>
            <a:ext cx="7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https://schulesocialmedia.com/2014/04/04/methodische-probleme-von-big-data-im-umgang-mit-social-media/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Einfache Visualisierungsmethoden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AT"/>
              <a:t>10.06.2024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t="970" b="980"/>
          <a:stretch/>
        </p:blipFill>
        <p:spPr>
          <a:xfrm>
            <a:off x="936000" y="1656000"/>
            <a:ext cx="8407822" cy="4636800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54" name="Google Shape;154;p19"/>
          <p:cNvSpPr txBox="1">
            <a:spLocks noGrp="1"/>
          </p:cNvSpPr>
          <p:nvPr>
            <p:ph type="dt" idx="10"/>
          </p:nvPr>
        </p:nvSpPr>
        <p:spPr>
          <a:xfrm>
            <a:off x="2518525" y="6356350"/>
            <a:ext cx="682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AT"/>
              <a:t>https://biuwer.com/en/blog/what-is-data-visualization-from-data-to-visualization/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Darstellung stark korrelierender Daten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Reduktion </a:t>
            </a:r>
            <a:br>
              <a:rPr lang="de-AT">
                <a:latin typeface="Roboto"/>
                <a:ea typeface="Roboto"/>
                <a:cs typeface="Roboto"/>
                <a:sym typeface="Roboto"/>
              </a:rPr>
            </a:br>
            <a:r>
              <a:rPr lang="de-AT">
                <a:latin typeface="Roboto"/>
                <a:ea typeface="Roboto"/>
                <a:cs typeface="Roboto"/>
                <a:sym typeface="Roboto"/>
              </a:rPr>
              <a:t>der Datenmenge</a:t>
            </a:r>
            <a:endParaRPr lang="de-DE">
              <a:latin typeface="Roboto"/>
              <a:ea typeface="Roboto"/>
              <a:cs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farbliche Abstufungen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Interaktivität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Mischformen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900" y="1656000"/>
            <a:ext cx="6555323" cy="3657724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Ausblick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Graph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Clustering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Fisheye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Dashboard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kleiner Graph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 err="1">
                <a:latin typeface="Roboto"/>
                <a:ea typeface="Roboto"/>
                <a:cs typeface="Roboto"/>
                <a:sym typeface="Roboto"/>
              </a:rPr>
              <a:t>Heatmap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Kennzahlen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75" y="1825625"/>
            <a:ext cx="6352748" cy="3175124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Danke für Ihre Aufmerksamkeit!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AT"/>
              <a:t>10.06.2024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1D55F8D53FF045A7BD26A93DD7D11F" ma:contentTypeVersion="12" ma:contentTypeDescription="Ein neues Dokument erstellen." ma:contentTypeScope="" ma:versionID="12736e3c7a707f41f667c7cd80d31cca">
  <xsd:schema xmlns:xsd="http://www.w3.org/2001/XMLSchema" xmlns:xs="http://www.w3.org/2001/XMLSchema" xmlns:p="http://schemas.microsoft.com/office/2006/metadata/properties" xmlns:ns2="a46a3de3-d237-4398-87e5-f39ecc943a1b" xmlns:ns3="28904f47-8424-46ea-9ac9-fe4beeb9ad8f" targetNamespace="http://schemas.microsoft.com/office/2006/metadata/properties" ma:root="true" ma:fieldsID="5352806e356c5809d283819ce7b2fac6" ns2:_="" ns3:_="">
    <xsd:import namespace="a46a3de3-d237-4398-87e5-f39ecc943a1b"/>
    <xsd:import namespace="28904f47-8424-46ea-9ac9-fe4beeb9ad8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3de3-d237-4398-87e5-f39ecc943a1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e9b628dc-8af3-4a8e-8378-a8864b03b5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04f47-8424-46ea-9ac9-fe4beeb9ad8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3272155-f91e-4362-a2cb-8f0361ebafed}" ma:internalName="TaxCatchAll" ma:showField="CatchAllData" ma:web="28904f47-8424-46ea-9ac9-fe4beeb9a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164CB6-426E-4A5C-8A02-BE573E4605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89341-D121-42CD-BDA2-0D44D5672336}">
  <ds:schemaRefs>
    <ds:schemaRef ds:uri="28904f47-8424-46ea-9ac9-fe4beeb9ad8f"/>
    <ds:schemaRef ds:uri="a46a3de3-d237-4398-87e5-f39ecc943a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Larissa</vt:lpstr>
      <vt:lpstr>PowerPoint Presentation</vt:lpstr>
      <vt:lpstr>Übersicht</vt:lpstr>
      <vt:lpstr>Ausgangssituation</vt:lpstr>
      <vt:lpstr>Intuitivität &amp; Interaktivität</vt:lpstr>
      <vt:lpstr>Stark vernetzte Daten</vt:lpstr>
      <vt:lpstr>Einfache Visualisierungsmethoden</vt:lpstr>
      <vt:lpstr>Darstellung stark korrelierender Daten</vt:lpstr>
      <vt:lpstr>Ausblick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revision>1</cp:revision>
  <dcterms:modified xsi:type="dcterms:W3CDTF">2024-06-09T08:42:44Z</dcterms:modified>
</cp:coreProperties>
</file>