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23f7752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23f7752b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123f7752b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c5b1ef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c5b1ef6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c2c5b1ef6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a70099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a70099c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e2a70099cc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a70099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2a70099c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2a70099c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123f7752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123f7752b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große Datenmengen auch einfach Vis; bei uns auch Diagramme (Dashboard)</a:t>
            </a:r>
            <a:endParaRPr/>
          </a:p>
        </p:txBody>
      </p:sp>
      <p:sp>
        <p:nvSpPr>
          <p:cNvPr id="148" name="Google Shape;148;g2e123f7752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23f775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23f7752b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SS von Graph</a:t>
            </a:r>
            <a:endParaRPr/>
          </a:p>
        </p:txBody>
      </p:sp>
      <p:sp>
        <p:nvSpPr>
          <p:cNvPr id="158" name="Google Shape;158;g2e123f7752b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23f7752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23f7752b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Quellen</a:t>
            </a:r>
            <a:endParaRPr/>
          </a:p>
        </p:txBody>
      </p:sp>
      <p:sp>
        <p:nvSpPr>
          <p:cNvPr id="168" name="Google Shape;168;g2e123f7752b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a7009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2a7009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e2a70099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rgbClr val="53B36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143348" y="473476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Kooperationspartner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6095999" y="190551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Titel der Diplomarbeit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6151368" y="4089558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Schüler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6151368" y="5527060"/>
            <a:ext cx="57091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Betreuer</a:t>
            </a: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34473" y="748145"/>
            <a:ext cx="1200727" cy="175491"/>
          </a:xfrm>
          <a:prstGeom prst="rect">
            <a:avLst/>
          </a:prstGeom>
          <a:solidFill>
            <a:srgbClr val="53B3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793" y="292506"/>
            <a:ext cx="1543542" cy="42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31850" y="98724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1850" y="386697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lie weiß leer">
  <p:cSld name="Folie weiß le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51" name="Google Shape;51;p6" descr="A black and yellow rectangle with a yellow stri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1" descr="A black and yellow rectangle with a yellow strip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b="82778"/>
          <a:stretch/>
        </p:blipFill>
        <p:spPr>
          <a:xfrm>
            <a:off x="564793" y="292506"/>
            <a:ext cx="1543542" cy="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647482" y="52133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47472" y="996696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Siemens AG Österreich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339452" y="6050280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Ing. Jürgen Katzenschlager MSc, BEd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3"/>
          </p:nvPr>
        </p:nvSpPr>
        <p:spPr>
          <a:xfrm>
            <a:off x="339452" y="4615508"/>
            <a:ext cx="11513095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de-AT"/>
              <a:t>Schneider Felix, Schlipfinger Clemens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4"/>
          </p:nvPr>
        </p:nvSpPr>
        <p:spPr>
          <a:xfrm>
            <a:off x="339452" y="2431468"/>
            <a:ext cx="11513095" cy="14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/>
              <a:t>Visualisierung der Ergebnisse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de-AT"/>
              <a:t>des Stromnetzmodells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Danke für Ihre Aufmerksamkeit!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10.06.2024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Übersicht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Intuitivität &amp; Interaktivität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Visualisierungsmöglichkeiten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Schnittstelle für Kommunikation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3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Ausgangssituation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55925"/>
          <a:stretch/>
        </p:blipFill>
        <p:spPr>
          <a:xfrm>
            <a:off x="5852875" y="1656000"/>
            <a:ext cx="4477409" cy="46368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l="16928" r="14366"/>
          <a:stretch/>
        </p:blipFill>
        <p:spPr>
          <a:xfrm>
            <a:off x="936000" y="1656000"/>
            <a:ext cx="4477410" cy="46368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1685677" y="6356350"/>
            <a:ext cx="86446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https://www.ikz.de/detail/news/detail/kraft-waerme-kopplung-viel-potenzial-fuer-das-shk-gewerbeteil-1-die-mikro-kwk-im-energiepo/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Intuitivität &amp; Interaktivität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656000"/>
            <a:ext cx="10321199" cy="4636853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Stark vernetzte Daten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43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Knoten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Kanten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Ausrichtung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400" y="1656000"/>
            <a:ext cx="7551153" cy="4636799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3704400" y="6356350"/>
            <a:ext cx="7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https://schulesocialmedia.com/2014/04/04/methodische-probleme-von-big-data-im-umgang-mit-social-media/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Einfache Visualisierungsmethoden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t="970" b="980"/>
          <a:stretch/>
        </p:blipFill>
        <p:spPr>
          <a:xfrm>
            <a:off x="936000" y="1656000"/>
            <a:ext cx="8407822" cy="4636800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54" name="Google Shape;154;p19"/>
          <p:cNvSpPr txBox="1">
            <a:spLocks noGrp="1"/>
          </p:cNvSpPr>
          <p:nvPr>
            <p:ph type="dt" idx="10"/>
          </p:nvPr>
        </p:nvSpPr>
        <p:spPr>
          <a:xfrm>
            <a:off x="2518525" y="6356350"/>
            <a:ext cx="682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AT"/>
              <a:t>https://biuwer.com/en/blog/what-is-data-visualization-from-data-to-visualization/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Darstellung stark korrelierender Daten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Reduktion </a:t>
            </a:r>
            <a:br>
              <a:rPr lang="de-AT">
                <a:latin typeface="Roboto"/>
                <a:ea typeface="Roboto"/>
                <a:cs typeface="Roboto"/>
                <a:sym typeface="Roboto"/>
              </a:rPr>
            </a:br>
            <a:r>
              <a:rPr lang="de-AT">
                <a:latin typeface="Roboto"/>
                <a:ea typeface="Roboto"/>
                <a:cs typeface="Roboto"/>
                <a:sym typeface="Roboto"/>
              </a:rPr>
              <a:t>der Datenmenge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Gruppierung der Daten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farbliche Abstufungen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Interaktivität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Mischformen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900" y="1656000"/>
            <a:ext cx="6555323" cy="3657724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GraphQL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656000"/>
            <a:ext cx="6630623" cy="4636801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dt" idx="10"/>
          </p:nvPr>
        </p:nvSpPr>
        <p:spPr>
          <a:xfrm>
            <a:off x="2356350" y="6356350"/>
            <a:ext cx="521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https://www.cosmicjs.com/blog/graphql-vs-rest-a-quick-guide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Aussichten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kleiner 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Heatmap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Kennzahlen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de-AT">
                <a:latin typeface="Roboto"/>
                <a:ea typeface="Roboto"/>
                <a:cs typeface="Roboto"/>
                <a:sym typeface="Roboto"/>
              </a:rPr>
              <a:t>Fisheye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0865823" y="6356350"/>
            <a:ext cx="706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10.06.2024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75" y="1825625"/>
            <a:ext cx="6352748" cy="3175124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1D55F8D53FF045A7BD26A93DD7D11F" ma:contentTypeVersion="11" ma:contentTypeDescription="Ein neues Dokument erstellen." ma:contentTypeScope="" ma:versionID="9f1bc4484c13f00fe34dcce31425e17a">
  <xsd:schema xmlns:xsd="http://www.w3.org/2001/XMLSchema" xmlns:xs="http://www.w3.org/2001/XMLSchema" xmlns:p="http://schemas.microsoft.com/office/2006/metadata/properties" xmlns:ns2="a46a3de3-d237-4398-87e5-f39ecc943a1b" xmlns:ns3="28904f47-8424-46ea-9ac9-fe4beeb9ad8f" targetNamespace="http://schemas.microsoft.com/office/2006/metadata/properties" ma:root="true" ma:fieldsID="902fa0ff190d999c51a1990a3d3852b3" ns2:_="" ns3:_="">
    <xsd:import namespace="a46a3de3-d237-4398-87e5-f39ecc943a1b"/>
    <xsd:import namespace="28904f47-8424-46ea-9ac9-fe4beeb9ad8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3de3-d237-4398-87e5-f39ecc943a1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e9b628dc-8af3-4a8e-8378-a8864b03b5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04f47-8424-46ea-9ac9-fe4beeb9ad8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3272155-f91e-4362-a2cb-8f0361ebafed}" ma:internalName="TaxCatchAll" ma:showField="CatchAllData" ma:web="28904f47-8424-46ea-9ac9-fe4beeb9a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B89888-5802-469E-BA35-F1646FBD1F91}"/>
</file>

<file path=customXml/itemProps2.xml><?xml version="1.0" encoding="utf-8"?>
<ds:datastoreItem xmlns:ds="http://schemas.openxmlformats.org/officeDocument/2006/customXml" ds:itemID="{72C4D67B-5DFD-4516-9BA2-654619AB11B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Calibri</vt:lpstr>
      <vt:lpstr>Larissa</vt:lpstr>
      <vt:lpstr>PowerPoint Presentation</vt:lpstr>
      <vt:lpstr>Übersicht</vt:lpstr>
      <vt:lpstr>Ausgangssituation</vt:lpstr>
      <vt:lpstr>Intuitivität &amp; Interaktivität</vt:lpstr>
      <vt:lpstr>Stark vernetzte Daten</vt:lpstr>
      <vt:lpstr>Einfache Visualisierungsmethoden</vt:lpstr>
      <vt:lpstr>Darstellung stark korrelierender Daten</vt:lpstr>
      <vt:lpstr>GraphQL</vt:lpstr>
      <vt:lpstr>Aussichten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Schneider Felix Christian</cp:lastModifiedBy>
  <cp:revision>1</cp:revision>
  <dcterms:modified xsi:type="dcterms:W3CDTF">2024-06-05T12:30:44Z</dcterms:modified>
</cp:coreProperties>
</file>