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9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60511" autoAdjust="0"/>
  </p:normalViewPr>
  <p:slideViewPr>
    <p:cSldViewPr snapToGrid="0">
      <p:cViewPr varScale="1">
        <p:scale>
          <a:sx n="55" d="100"/>
          <a:sy n="55" d="100"/>
        </p:scale>
        <p:origin x="124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379D-AAB5-414C-ABA9-8A88BDAAA2E1}" type="datetimeFigureOut">
              <a:rPr lang="de-DE" smtClean="0"/>
              <a:t>30.09.2020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4598-3C1C-4BBF-9975-1D10C96906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57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F5AF3-9FC6-4558-A088-61632FDCBCFF}" type="datetimeFigureOut">
              <a:rPr lang="de-DE" smtClean="0"/>
              <a:t>30.09.2020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95FF6-12C5-49EC-BB41-708363D85F0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362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Heute halten wir euch ein Referat über 5 aktuelle Themen in der Politik.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6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seht ihr eine kurze Übersicht mit unseren Themen aus den letzten 7 Tagen.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04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TV Duell am 29.September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 Themen besprochen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Kontrollierter Ablauf </a:t>
            </a:r>
            <a:r>
              <a:rPr lang="de-DE" baseline="0" dirty="0" smtClean="0">
                <a:sym typeface="Wingdings" panose="05000000000000000000" pitchFamily="2" charset="2"/>
              </a:rPr>
              <a:t> Hitzigen Debatte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zerfällt schnell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Trump dominiert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Biden hat die Debatte gewonnen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Biden: Halt dein Maul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9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Wann ist die Wahl?</a:t>
            </a:r>
          </a:p>
          <a:p>
            <a:r>
              <a:rPr lang="de-DE" dirty="0" smtClean="0"/>
              <a:t>Wen kann man wählen?</a:t>
            </a:r>
            <a:r>
              <a:rPr lang="de-DE" baseline="0" dirty="0" smtClean="0"/>
              <a:t> + Bierpartei</a:t>
            </a:r>
          </a:p>
          <a:p>
            <a:r>
              <a:rPr lang="de-DE" baseline="0" dirty="0" smtClean="0"/>
              <a:t>Bei der letzten Wahl hatte die SPÖ mit 39,6% die meisten.</a:t>
            </a:r>
            <a:endParaRPr lang="de-DE" baseline="0" dirty="0" smtClean="0"/>
          </a:p>
          <a:p>
            <a:r>
              <a:rPr lang="de-DE" baseline="0" dirty="0" smtClean="0"/>
              <a:t>Momentan Koalisation SPÖ + Grünen.</a:t>
            </a:r>
          </a:p>
          <a:p>
            <a:r>
              <a:rPr lang="de-DE" baseline="0" dirty="0" smtClean="0"/>
              <a:t>Wählen dürfen Staatsbürger ab 16 + spätestens 14. Juli Wohnsitz </a:t>
            </a:r>
            <a:r>
              <a:rPr lang="de-DE" baseline="0" dirty="0" smtClean="0"/>
              <a:t>Wien (auch EU-Bürger).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63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Norbert</a:t>
            </a:r>
            <a:r>
              <a:rPr lang="de-DE" baseline="0" dirty="0" smtClean="0"/>
              <a:t> Hofer behauptet </a:t>
            </a:r>
            <a:r>
              <a:rPr lang="de-DE" baseline="0" dirty="0" err="1" smtClean="0"/>
              <a:t>Lockdown</a:t>
            </a:r>
            <a:r>
              <a:rPr lang="de-DE" baseline="0" dirty="0" smtClean="0"/>
              <a:t> ab 23.10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Gesundheitsminister wiederspricht Hofer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Nur </a:t>
            </a:r>
            <a:r>
              <a:rPr lang="de-DE" baseline="0" dirty="0" err="1" smtClean="0"/>
              <a:t>Lockdown</a:t>
            </a:r>
            <a:r>
              <a:rPr lang="de-DE" baseline="0" dirty="0" smtClean="0"/>
              <a:t> Wenn:</a:t>
            </a:r>
          </a:p>
          <a:p>
            <a:r>
              <a:rPr lang="de-DE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Zusammenbruch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medizinischen Versorgungssystems</a:t>
            </a:r>
          </a:p>
          <a:p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 ist nicht so!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577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Belgien wurde am Mittwochmorgen eine Regierung aus 7 Parteien beschlossen. </a:t>
            </a:r>
          </a:p>
          <a:p>
            <a:r>
              <a:rPr lang="de-DE" dirty="0" smtClean="0"/>
              <a:t>Dies geschah 493 Tage nach der Wahl. </a:t>
            </a:r>
          </a:p>
          <a:p>
            <a:r>
              <a:rPr lang="de-DE" dirty="0" smtClean="0"/>
              <a:t>Die Amtseinführung</a:t>
            </a:r>
            <a:r>
              <a:rPr lang="de-DE" baseline="0" dirty="0" smtClean="0"/>
              <a:t> fand heut morgen statt.</a:t>
            </a:r>
          </a:p>
          <a:p>
            <a:r>
              <a:rPr lang="de-DE" baseline="0" dirty="0" smtClean="0"/>
              <a:t>Alexander De Croo, ehemaliger Finanzminister, wurde Regierungschef.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93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Nachrichtenplatform</a:t>
            </a:r>
            <a:r>
              <a:rPr lang="de-DE" dirty="0" smtClean="0"/>
              <a:t> </a:t>
            </a:r>
            <a:r>
              <a:rPr lang="de-DE" dirty="0" smtClean="0"/>
              <a:t>tut.by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geschlossen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Informiert intensiv über </a:t>
            </a:r>
            <a:r>
              <a:rPr lang="de-DE" u="sng" baseline="0" dirty="0" smtClean="0"/>
              <a:t>Massenproteste</a:t>
            </a:r>
            <a:r>
              <a:rPr lang="de-DE" baseline="0" dirty="0" smtClean="0"/>
              <a:t>. (Alexander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Lukaschenko)</a:t>
            </a:r>
          </a:p>
          <a:p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Unrechtmäßig </a:t>
            </a:r>
            <a:r>
              <a:rPr lang="de-DE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Amt bekommen.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Davor wurden </a:t>
            </a:r>
            <a:r>
              <a:rPr lang="de-DE" u="sng" baseline="0" dirty="0" smtClean="0"/>
              <a:t>juristische Schritte </a:t>
            </a:r>
            <a:r>
              <a:rPr lang="de-DE" baseline="0" dirty="0" smtClean="0"/>
              <a:t>gegen tut.by eingeleitet, </a:t>
            </a:r>
            <a:endParaRPr lang="de-DE" baseline="0" dirty="0" smtClean="0"/>
          </a:p>
          <a:p>
            <a:r>
              <a:rPr lang="de-DE" baseline="0" dirty="0" smtClean="0"/>
              <a:t>wegen </a:t>
            </a:r>
            <a:r>
              <a:rPr lang="de-DE" baseline="0" dirty="0" smtClean="0"/>
              <a:t>Verbreitung illegaler Information (verboten).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63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</a:t>
            </a:r>
            <a:r>
              <a:rPr lang="de-DE" baseline="0" dirty="0" smtClean="0"/>
              <a:t> waren unsere Themen, wir hoffen euch hat das Referat gefallen und wir danken für eure Aufmerksamkeit.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5FF6-12C5-49EC-BB41-708363D85F0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6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Aktuelles in der Politik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Referat von Clemens Schlipfinger und Felix Schneider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970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1" y="2815244"/>
            <a:ext cx="9601196" cy="3060624"/>
          </a:xfrm>
        </p:spPr>
        <p:txBody>
          <a:bodyPr/>
          <a:lstStyle/>
          <a:p>
            <a:r>
              <a:rPr lang="de-DE" dirty="0" smtClean="0"/>
              <a:t>TV-Debatte mit Trump und Biden</a:t>
            </a:r>
          </a:p>
          <a:p>
            <a:r>
              <a:rPr lang="de-DE" dirty="0" smtClean="0"/>
              <a:t>Wien-Wahl</a:t>
            </a:r>
          </a:p>
          <a:p>
            <a:r>
              <a:rPr lang="de-DE" dirty="0" smtClean="0"/>
              <a:t>Zweiter Lockdown?</a:t>
            </a:r>
          </a:p>
          <a:p>
            <a:r>
              <a:rPr lang="de-DE" dirty="0" smtClean="0"/>
              <a:t>493 Tage später…</a:t>
            </a:r>
          </a:p>
          <a:p>
            <a:r>
              <a:rPr lang="de-DE" dirty="0" smtClean="0"/>
              <a:t>Weißrussland verbietet Plattform(tut.by)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8" y="2937163"/>
            <a:ext cx="4078779" cy="2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TV-Duell (Biden vs. Trump)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8448" y="2888655"/>
            <a:ext cx="4718304" cy="2981793"/>
          </a:xfrm>
        </p:spPr>
        <p:txBody>
          <a:bodyPr>
            <a:normAutofit/>
          </a:bodyPr>
          <a:lstStyle/>
          <a:p>
            <a:r>
              <a:rPr lang="de-DE" dirty="0" smtClean="0"/>
              <a:t>29. September</a:t>
            </a:r>
          </a:p>
          <a:p>
            <a:r>
              <a:rPr lang="de-DE" dirty="0" smtClean="0"/>
              <a:t>Hitzige Debatte</a:t>
            </a:r>
          </a:p>
          <a:p>
            <a:r>
              <a:rPr lang="de-DE" dirty="0" smtClean="0"/>
              <a:t>Trump </a:t>
            </a:r>
            <a:r>
              <a:rPr lang="de-DE" dirty="0" smtClean="0"/>
              <a:t>dominierte das </a:t>
            </a:r>
            <a:r>
              <a:rPr lang="de-DE" dirty="0" err="1" smtClean="0"/>
              <a:t>Gespäch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US-Wahl: 3.11, DI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888655"/>
            <a:ext cx="4718050" cy="2653903"/>
          </a:xfrm>
        </p:spPr>
      </p:pic>
      <p:sp>
        <p:nvSpPr>
          <p:cNvPr id="6" name="Textfeld 5"/>
          <p:cNvSpPr txBox="1"/>
          <p:nvPr/>
        </p:nvSpPr>
        <p:spPr>
          <a:xfrm>
            <a:off x="8540750" y="5870448"/>
            <a:ext cx="428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https://orf.at/stories/3183330/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87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Wien-Wahl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560638"/>
            <a:ext cx="4413249" cy="330993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1344" y="3019245"/>
            <a:ext cx="4718304" cy="2851202"/>
          </a:xfrm>
        </p:spPr>
        <p:txBody>
          <a:bodyPr/>
          <a:lstStyle/>
          <a:p>
            <a:r>
              <a:rPr lang="de-DE" dirty="0" smtClean="0"/>
              <a:t>11. Oktober 2020</a:t>
            </a:r>
          </a:p>
          <a:p>
            <a:r>
              <a:rPr lang="de-DE" dirty="0" smtClean="0"/>
              <a:t>Kandidaten: SPÖ, FPÖ, Grüne, ÖVP, NEOS,…</a:t>
            </a:r>
          </a:p>
          <a:p>
            <a:r>
              <a:rPr lang="de-DE" dirty="0" smtClean="0"/>
              <a:t>Koalisation (voraussichtlich): SPÖ+Grüne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362307" y="5920324"/>
            <a:ext cx="797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smtClean="0"/>
              <a:t>www.vienna.at/was-wird-bei-der-wien-wahl-2020-gewaehlt/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70418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Lockdown?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60503"/>
            <a:ext cx="4718050" cy="2710206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1344" y="3416060"/>
            <a:ext cx="4718304" cy="2454388"/>
          </a:xfrm>
        </p:spPr>
        <p:txBody>
          <a:bodyPr/>
          <a:lstStyle/>
          <a:p>
            <a:r>
              <a:rPr lang="de-DE" dirty="0" smtClean="0"/>
              <a:t>Gesundheitsminister widerspricht Hofer</a:t>
            </a:r>
          </a:p>
          <a:p>
            <a:r>
              <a:rPr lang="de-DE" dirty="0" smtClean="0"/>
              <a:t>Rudolf Anschober: „kein </a:t>
            </a:r>
            <a:r>
              <a:rPr lang="de-DE" dirty="0" err="1" smtClean="0"/>
              <a:t>Lockdown</a:t>
            </a:r>
            <a:r>
              <a:rPr lang="de-DE" dirty="0" smtClean="0"/>
              <a:t> </a:t>
            </a:r>
            <a:r>
              <a:rPr lang="de-DE" dirty="0" smtClean="0"/>
              <a:t>ab 23.10</a:t>
            </a:r>
            <a:r>
              <a:rPr lang="de-DE" dirty="0" smtClean="0"/>
              <a:t>!“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8900" y="5593449"/>
            <a:ext cx="1008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smtClean="0"/>
              <a:t>kurier.at/politik/inland/zweiter-lockdown-in-vorbereitung-gesundheitsministerium-widerspricht/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75669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493 Tage später…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8448" y="3053752"/>
            <a:ext cx="4718304" cy="2816696"/>
          </a:xfrm>
        </p:spPr>
        <p:txBody>
          <a:bodyPr/>
          <a:lstStyle/>
          <a:p>
            <a:r>
              <a:rPr lang="de-DE" dirty="0" smtClean="0"/>
              <a:t>Belgien</a:t>
            </a:r>
          </a:p>
          <a:p>
            <a:r>
              <a:rPr lang="de-DE" dirty="0" smtClean="0"/>
              <a:t>Regierung 493 Tage nach Wahl</a:t>
            </a:r>
          </a:p>
          <a:p>
            <a:r>
              <a:rPr lang="de-DE" dirty="0" smtClean="0"/>
              <a:t>Koalition aus 7 Parteien</a:t>
            </a:r>
          </a:p>
          <a:p>
            <a:r>
              <a:rPr lang="de-DE" dirty="0" smtClean="0"/>
              <a:t>Finanzminister </a:t>
            </a:r>
            <a:r>
              <a:rPr lang="de-DE" dirty="0" smtClean="0">
                <a:sym typeface="Wingdings" panose="05000000000000000000" pitchFamily="2" charset="2"/>
              </a:rPr>
              <a:t> Regierungschef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82219" y="5716559"/>
            <a:ext cx="808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https://www.diepresse.com/5874791/in-belgien-steht-493-tage-nach-der-wahl-die-regierung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41" y="2560639"/>
            <a:ext cx="2464402" cy="3157206"/>
          </a:xfrm>
        </p:spPr>
      </p:pic>
    </p:spTree>
    <p:extLst>
      <p:ext uri="{BB962C8B-B14F-4D97-AF65-F5344CB8AC3E}">
        <p14:creationId xmlns:p14="http://schemas.microsoft.com/office/powerpoint/2010/main" val="3850239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Weißrussland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91104"/>
            <a:ext cx="4718050" cy="2649004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1344" y="3309257"/>
            <a:ext cx="4718304" cy="2561191"/>
          </a:xfrm>
        </p:spPr>
        <p:txBody>
          <a:bodyPr/>
          <a:lstStyle/>
          <a:p>
            <a:r>
              <a:rPr lang="de-DE" dirty="0" smtClean="0"/>
              <a:t>Unabhängige Nachrichtenplattform schließen</a:t>
            </a:r>
          </a:p>
          <a:p>
            <a:r>
              <a:rPr lang="de-DE" dirty="0" smtClean="0"/>
              <a:t>1.10 – </a:t>
            </a:r>
            <a:r>
              <a:rPr lang="de-DE" dirty="0" smtClean="0"/>
              <a:t>30.12.2020</a:t>
            </a:r>
          </a:p>
          <a:p>
            <a:r>
              <a:rPr lang="de-DE" dirty="0" smtClean="0"/>
              <a:t>Alexander Lukaschenko (Bild)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13449" y="5601662"/>
            <a:ext cx="871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https://www.derstandard.at/story/2000120357439/belarus-regierung-schliesst-unabhaengiges-nachrichtenportal</a:t>
            </a:r>
          </a:p>
        </p:txBody>
      </p:sp>
    </p:spTree>
    <p:extLst>
      <p:ext uri="{BB962C8B-B14F-4D97-AF65-F5344CB8AC3E}">
        <p14:creationId xmlns:p14="http://schemas.microsoft.com/office/powerpoint/2010/main" val="2858979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87" y="2551921"/>
            <a:ext cx="4475791" cy="3317875"/>
          </a:xfrm>
        </p:spPr>
      </p:pic>
      <p:sp>
        <p:nvSpPr>
          <p:cNvPr id="5" name="Textfeld 4"/>
          <p:cNvSpPr txBox="1"/>
          <p:nvPr/>
        </p:nvSpPr>
        <p:spPr>
          <a:xfrm>
            <a:off x="1295402" y="2485419"/>
            <a:ext cx="4782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https</a:t>
            </a:r>
            <a:r>
              <a:rPr lang="de-DE" dirty="0"/>
              <a:t>://orf.at/stories/3183330</a:t>
            </a:r>
            <a:r>
              <a:rPr lang="de-DE" dirty="0" smtClean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https://www.vienna.at/was-wird-bei-der-wien-wahl-2020-gewaehlt</a:t>
            </a:r>
            <a:r>
              <a:rPr lang="de-DE" dirty="0" smtClean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https://kurier.at/politik/inland/zweiter-lockdown-in-vorbereitung-gesundheitsministerium-widerspricht</a:t>
            </a:r>
            <a:r>
              <a:rPr lang="de-DE" dirty="0" smtClean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https://</a:t>
            </a:r>
            <a:r>
              <a:rPr lang="de-DE" dirty="0" smtClean="0"/>
              <a:t>www.diepresse.com/5874791/in-belgien-steht-493-tage-nach-der-wahl-die-regierung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https://</a:t>
            </a:r>
            <a:r>
              <a:rPr lang="de-DE" dirty="0" smtClean="0"/>
              <a:t>www.derstandard.at/story/2000120357439/belarus-regierung-schliesst-unabhaengiges-nachrichtenportal</a:t>
            </a:r>
          </a:p>
        </p:txBody>
      </p:sp>
    </p:spTree>
    <p:extLst>
      <p:ext uri="{BB962C8B-B14F-4D97-AF65-F5344CB8AC3E}">
        <p14:creationId xmlns:p14="http://schemas.microsoft.com/office/powerpoint/2010/main" val="98435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375</Words>
  <Application>Microsoft Office PowerPoint</Application>
  <PresentationFormat>Breitbild</PresentationFormat>
  <Paragraphs>88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Organisch</vt:lpstr>
      <vt:lpstr>Aktuelles in der Politik</vt:lpstr>
      <vt:lpstr>Übersicht</vt:lpstr>
      <vt:lpstr>TV-Duell (Biden vs. Trump)</vt:lpstr>
      <vt:lpstr>Wien-Wahl</vt:lpstr>
      <vt:lpstr>Zweiter Lockdown?</vt:lpstr>
      <vt:lpstr>493 Tage später…</vt:lpstr>
      <vt:lpstr>Weißrussland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Schneider</dc:creator>
  <cp:lastModifiedBy>Felix Schneider</cp:lastModifiedBy>
  <cp:revision>27</cp:revision>
  <dcterms:created xsi:type="dcterms:W3CDTF">2020-09-30T10:25:11Z</dcterms:created>
  <dcterms:modified xsi:type="dcterms:W3CDTF">2020-09-30T15:15:36Z</dcterms:modified>
</cp:coreProperties>
</file>