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214" autoAdjust="0"/>
  </p:normalViewPr>
  <p:slideViewPr>
    <p:cSldViewPr snapToGrid="0">
      <p:cViewPr varScale="1">
        <p:scale>
          <a:sx n="86" d="100"/>
          <a:sy n="86" d="100"/>
        </p:scale>
        <p:origin x="48" y="-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/>
          <a:lstStyle/>
          <a:p>
            <a:r>
              <a:rPr lang="de-DE" dirty="0"/>
              <a:t>Tierversuche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/>
          <a:lstStyle/>
          <a:p>
            <a:r>
              <a:rPr lang="de-DE" dirty="0"/>
              <a:t>Eine Referat von Clemens Schlipfinger und Felix Schneider</a:t>
            </a:r>
          </a:p>
        </p:txBody>
      </p:sp>
    </p:spTree>
    <p:extLst>
      <p:ext uri="{BB962C8B-B14F-4D97-AF65-F5344CB8AC3E}">
        <p14:creationId xmlns:p14="http://schemas.microsoft.com/office/powerpoint/2010/main" val="152606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1">
            <a:extLst>
              <a:ext uri="{FF2B5EF4-FFF2-40B4-BE49-F238E27FC236}">
                <a16:creationId xmlns="" xmlns:a16="http://schemas.microsoft.com/office/drawing/2014/main" id="{71315106-A7B3-4730-9E6C-5A878C4668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5" name="Rectangle 12">
              <a:extLst>
                <a:ext uri="{FF2B5EF4-FFF2-40B4-BE49-F238E27FC236}">
                  <a16:creationId xmlns="" xmlns:a16="http://schemas.microsoft.com/office/drawing/2014/main" id="{BD4BC59E-CB55-4DBD-9167-83683CF5CB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112B0D5C-D671-4BE5-A795-F9E3F4917F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="" xmlns:a16="http://schemas.microsoft.com/office/drawing/2014/main" id="{9C3C9968-3015-4513-8699-20563F8826F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FF20E447-AC9A-4615-B8F6-3D2192D8331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7" name="Picture 16">
                <a:extLst>
                  <a:ext uri="{FF2B5EF4-FFF2-40B4-BE49-F238E27FC236}">
                    <a16:creationId xmlns="" xmlns:a16="http://schemas.microsoft.com/office/drawing/2014/main" id="{CF0CB558-FAA8-4F42-8DE5-6E14A66A114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="" xmlns:a16="http://schemas.microsoft.com/office/drawing/2014/main" id="{826614F0-52FE-48FC-AA4F-AE0E9CDCE39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4100" dirty="0"/>
              <a:t>Was sind Tierversuche?</a:t>
            </a:r>
          </a:p>
        </p:txBody>
      </p:sp>
      <p:sp>
        <p:nvSpPr>
          <p:cNvPr id="26" name="Rectangle 19">
            <a:extLst>
              <a:ext uri="{FF2B5EF4-FFF2-40B4-BE49-F238E27FC236}">
                <a16:creationId xmlns="" xmlns:a16="http://schemas.microsoft.com/office/drawing/2014/main" id="{E336C991-AA99-423E-8FE1-5BA9C97F2C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nhaltsplatzhalter 4" descr="Ein Bild, das drinnen, Tier, sitzend, Tisch enthält.&#10;&#10;Automatisch generierte Beschreibung">
            <a:extLst>
              <a:ext uri="{FF2B5EF4-FFF2-40B4-BE49-F238E27FC236}">
                <a16:creationId xmlns="" xmlns:a16="http://schemas.microsoft.com/office/drawing/2014/main" id="{A92B316D-E8D5-47D4-A6B1-8C2A5BBEDD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951" b="1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27" name="Straight Connector 21">
            <a:extLst>
              <a:ext uri="{FF2B5EF4-FFF2-40B4-BE49-F238E27FC236}">
                <a16:creationId xmlns="" xmlns:a16="http://schemas.microsoft.com/office/drawing/2014/main" id="{D2B860ED-0E27-4D8E-B5F4-C8C3F33C72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8">
            <a:extLst>
              <a:ext uri="{FF2B5EF4-FFF2-40B4-BE49-F238E27FC236}">
                <a16:creationId xmlns="" xmlns:a16="http://schemas.microsoft.com/office/drawing/2014/main" id="{515B8409-1F65-4BB6-A842-CAFF0C018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de-DE" dirty="0" smtClean="0"/>
              <a:t>Unbekannte Stoffe </a:t>
            </a:r>
            <a:r>
              <a:rPr lang="de-DE" dirty="0" smtClean="0"/>
              <a:t>an Tieren getestet</a:t>
            </a:r>
          </a:p>
          <a:p>
            <a:r>
              <a:rPr lang="de-DE" dirty="0" smtClean="0"/>
              <a:t>In Labor</a:t>
            </a:r>
            <a:endParaRPr lang="de-DE" dirty="0" smtClean="0"/>
          </a:p>
          <a:p>
            <a:r>
              <a:rPr lang="de-DE" dirty="0" smtClean="0"/>
              <a:t>Experimente mit lebenden Tieren (Mäuse)</a:t>
            </a:r>
          </a:p>
          <a:p>
            <a:r>
              <a:rPr lang="de-DE" dirty="0" smtClean="0"/>
              <a:t>meist transgene Mäuse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498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gibt es Tierversuche?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="" xmlns:a16="http://schemas.microsoft.com/office/drawing/2014/main" id="{83D8F113-1ED9-4550-AE08-B3D133DC34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AT" dirty="0"/>
              <a:t>Menschenleben retten</a:t>
            </a:r>
          </a:p>
          <a:p>
            <a:r>
              <a:rPr lang="de-AT" dirty="0"/>
              <a:t>medizinische/kosmetische/… Mittel auf Auswirkung am </a:t>
            </a:r>
            <a:r>
              <a:rPr lang="de-AT" dirty="0" smtClean="0"/>
              <a:t>Körper</a:t>
            </a:r>
          </a:p>
          <a:p>
            <a:r>
              <a:rPr lang="de-AT" dirty="0"/>
              <a:t>a</a:t>
            </a:r>
            <a:r>
              <a:rPr lang="de-AT" dirty="0" smtClean="0"/>
              <a:t>uch Antibiotika</a:t>
            </a:r>
            <a:endParaRPr lang="de-AT" dirty="0"/>
          </a:p>
          <a:p>
            <a:r>
              <a:rPr lang="de-AT" dirty="0" smtClean="0"/>
              <a:t>Nebenwirkungen ausmerzen</a:t>
            </a:r>
          </a:p>
          <a:p>
            <a:r>
              <a:rPr lang="de-AT" dirty="0" smtClean="0"/>
              <a:t>Tiere im Labor gezüchtet</a:t>
            </a:r>
            <a:endParaRPr lang="de-AT" dirty="0"/>
          </a:p>
        </p:txBody>
      </p:sp>
      <p:pic>
        <p:nvPicPr>
          <p:cNvPr id="14" name="Inhaltsplatzhalter 13">
            <a:extLst>
              <a:ext uri="{FF2B5EF4-FFF2-40B4-BE49-F238E27FC236}">
                <a16:creationId xmlns="" xmlns:a16="http://schemas.microsoft.com/office/drawing/2014/main" id="{1D3EAE7F-D17A-475F-AE1F-1CE135FE71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1725" y="2889374"/>
            <a:ext cx="4718050" cy="2652464"/>
          </a:xfrm>
        </p:spPr>
      </p:pic>
    </p:spTree>
    <p:extLst>
      <p:ext uri="{BB962C8B-B14F-4D97-AF65-F5344CB8AC3E}">
        <p14:creationId xmlns:p14="http://schemas.microsoft.com/office/powerpoint/2010/main" val="245457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de-DE" dirty="0"/>
              <a:t>Kann man Tierversuche vermeiden?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D2336FF3-E4BA-482E-8775-18F341F8C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 anchor="ctr">
            <a:normAutofit/>
          </a:bodyPr>
          <a:lstStyle/>
          <a:p>
            <a:r>
              <a:rPr lang="de-DE" dirty="0" smtClean="0"/>
              <a:t>keine Tierversuche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mehr Todesfälle bei  Menschen</a:t>
            </a:r>
          </a:p>
          <a:p>
            <a:r>
              <a:rPr lang="de-DE" dirty="0" smtClean="0"/>
              <a:t>z.B.: Alzheimer, Antibiotika, Kosmetika, Krebs</a:t>
            </a:r>
          </a:p>
          <a:p>
            <a:r>
              <a:rPr lang="de-DE" dirty="0"/>
              <a:t>besser Tiere testen, anstatt </a:t>
            </a:r>
            <a:r>
              <a:rPr lang="de-DE" dirty="0" smtClean="0"/>
              <a:t>Menschen</a:t>
            </a:r>
            <a:endParaRPr lang="de-DE" dirty="0" smtClean="0"/>
          </a:p>
          <a:p>
            <a:r>
              <a:rPr lang="de-DE" dirty="0" smtClean="0"/>
              <a:t>reduzierbar</a:t>
            </a:r>
            <a:endParaRPr lang="de-DE" dirty="0" smtClean="0"/>
          </a:p>
          <a:p>
            <a:r>
              <a:rPr lang="de-DE" dirty="0" smtClean="0"/>
              <a:t>Hautgewebe nachbauen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="" xmlns:a16="http://schemas.microsoft.com/office/drawing/2014/main" id="{7D7257AF-B5D6-4660-A5B8-6D2B1894A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026" y="2757636"/>
            <a:ext cx="2739728" cy="2739728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5563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Vorteile/Nachteile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="" xmlns:a16="http://schemas.microsoft.com/office/drawing/2014/main" id="{239D8EE1-597B-476D-8581-FDE3B77ED0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de-AT" dirty="0"/>
              <a:t>manche Tiere sterben daran</a:t>
            </a:r>
          </a:p>
          <a:p>
            <a:r>
              <a:rPr lang="de-AT" dirty="0" smtClean="0"/>
              <a:t>im </a:t>
            </a:r>
            <a:r>
              <a:rPr lang="de-AT" dirty="0"/>
              <a:t>Jahr 2015 starben mehr als 200.000 Tiere</a:t>
            </a:r>
          </a:p>
          <a:p>
            <a:endParaRPr lang="de-AT" dirty="0"/>
          </a:p>
        </p:txBody>
      </p:sp>
      <p:sp>
        <p:nvSpPr>
          <p:cNvPr id="29" name="Inhaltsplatzhalter 28">
            <a:extLst>
              <a:ext uri="{FF2B5EF4-FFF2-40B4-BE49-F238E27FC236}">
                <a16:creationId xmlns="" xmlns:a16="http://schemas.microsoft.com/office/drawing/2014/main" id="{5DF1C638-C03A-47C3-8AB9-81E713AF44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AT" dirty="0"/>
              <a:t>mehr Menschenleben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AT" dirty="0"/>
              <a:t>z.B.: Sonnencreme, Hautcreme, Seife, Medikamente, </a:t>
            </a:r>
            <a:r>
              <a:rPr lang="de-AT" dirty="0" smtClean="0"/>
              <a:t>Krebs,…</a:t>
            </a:r>
            <a:endParaRPr lang="de-AT" dirty="0"/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AT" dirty="0"/>
              <a:t>Fortschritt in Forschung</a:t>
            </a:r>
          </a:p>
          <a:p>
            <a:endParaRPr lang="de-AT" dirty="0"/>
          </a:p>
        </p:txBody>
      </p:sp>
      <p:pic>
        <p:nvPicPr>
          <p:cNvPr id="31" name="Grafik 30" descr="Ein Bild, das Tisch enthält.&#10;&#10;Automatisch generierte Beschreibung">
            <a:extLst>
              <a:ext uri="{FF2B5EF4-FFF2-40B4-BE49-F238E27FC236}">
                <a16:creationId xmlns="" xmlns:a16="http://schemas.microsoft.com/office/drawing/2014/main" id="{C30153B2-FDB6-4F3F-B53B-A8C5D5BDA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216" l="7634" r="92875">
                        <a14:foregroundMark x1="7888" y1="41503" x2="7888" y2="41503"/>
                        <a14:foregroundMark x1="89059" y1="17974" x2="89059" y2="17974"/>
                        <a14:foregroundMark x1="91349" y1="61438" x2="91349" y2="61438"/>
                        <a14:foregroundMark x1="76845" y1="64379" x2="76845" y2="64379"/>
                        <a14:foregroundMark x1="82188" y1="63399" x2="82188" y2="63399"/>
                        <a14:foregroundMark x1="87532" y1="62418" x2="87532" y2="62418"/>
                        <a14:foregroundMark x1="92875" y1="61438" x2="92875" y2="61438"/>
                        <a14:foregroundMark x1="92875" y1="63399" x2="92875" y2="633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3370" y="4840902"/>
            <a:ext cx="1674574" cy="130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2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1272" y="982663"/>
            <a:ext cx="10501745" cy="4875039"/>
          </a:xfrm>
        </p:spPr>
        <p:txBody>
          <a:bodyPr/>
          <a:lstStyle/>
          <a:p>
            <a:r>
              <a:rPr lang="de-DE" dirty="0" smtClean="0"/>
              <a:t>UNSERE MEINUNG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964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draußen, Schild, Text, gelb enthält.&#10;&#10;Automatisch generierte Beschreibung">
            <a:extLst>
              <a:ext uri="{FF2B5EF4-FFF2-40B4-BE49-F238E27FC236}">
                <a16:creationId xmlns="" xmlns:a16="http://schemas.microsoft.com/office/drawing/2014/main" id="{3DDC3595-1463-4B0F-BE0E-CB80B10F8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835" y="1257527"/>
            <a:ext cx="5602330" cy="4145724"/>
          </a:xfrm>
          <a:prstGeom prst="rect">
            <a:avLst/>
          </a:prstGeom>
          <a:ln w="228600" cap="sq" cmpd="thickThin">
            <a:solidFill>
              <a:srgbClr val="7030A0"/>
            </a:solidFill>
            <a:prstDash val="solid"/>
            <a:miter lim="800000"/>
          </a:ln>
          <a:effectLst>
            <a:glow rad="101600">
              <a:srgbClr val="00B0F0">
                <a:alpha val="60000"/>
              </a:srgb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bliqueTopLeft"/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400012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114</Words>
  <Application>Microsoft Office PowerPoint</Application>
  <PresentationFormat>Breitbild</PresentationFormat>
  <Paragraphs>26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Garamond</vt:lpstr>
      <vt:lpstr>Wingdings</vt:lpstr>
      <vt:lpstr>Organisch</vt:lpstr>
      <vt:lpstr>Tierversuche</vt:lpstr>
      <vt:lpstr>Was sind Tierversuche?</vt:lpstr>
      <vt:lpstr>Warum gibt es Tierversuche?</vt:lpstr>
      <vt:lpstr>Kann man Tierversuche vermeiden?</vt:lpstr>
      <vt:lpstr>Vorteile/Nachteile</vt:lpstr>
      <vt:lpstr>UNSERE MEINUNG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Tierversuche</dc:title>
  <dc:creator>Forster Florian</dc:creator>
  <cp:lastModifiedBy>Felix Schneider</cp:lastModifiedBy>
  <cp:revision>19</cp:revision>
  <dcterms:created xsi:type="dcterms:W3CDTF">2019-12-03T12:26:30Z</dcterms:created>
  <dcterms:modified xsi:type="dcterms:W3CDTF">2019-12-16T14:15:54Z</dcterms:modified>
</cp:coreProperties>
</file>