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68" r:id="rId2"/>
    <p:sldId id="256" r:id="rId3"/>
    <p:sldId id="261" r:id="rId4"/>
    <p:sldId id="266" r:id="rId5"/>
    <p:sldId id="264" r:id="rId6"/>
    <p:sldId id="257" r:id="rId7"/>
    <p:sldId id="262" r:id="rId8"/>
    <p:sldId id="258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60BE-86D9-42EE-8E3D-8A5767C608D3}" type="datetimeFigureOut">
              <a:rPr lang="de-AT" smtClean="0"/>
              <a:t>09.12.2019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C122-5413-4A9D-AD9C-0D1890E33D5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444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498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78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Lorenz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142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758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276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Matthias Stieger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652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614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407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7996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Lorenz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C122-5413-4A9D-AD9C-0D1890E33D55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329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E0E8E6-B6EB-498A-BC29-48D81AAAA5B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365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8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45397E-FD2D-4D0A-B33C-2E5AEFAED143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485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8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4520B5-A0C9-4D15-A71B-70A075D52D64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3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065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4848"/>
            <a:ext cx="12436928" cy="93276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DEEAAE-3E38-469B-A7F8-EDCEF066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689" y="-2248982"/>
            <a:ext cx="26579492" cy="1993461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B6F88AF-F59E-4276-A615-FA55EFF1D979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AT" dirty="0"/>
          </a:p>
        </p:txBody>
      </p:sp>
      <p:pic>
        <p:nvPicPr>
          <p:cNvPr id="1026" name="Picture 2" descr="Bildergebnis für weinrot">
            <a:extLst>
              <a:ext uri="{FF2B5EF4-FFF2-40B4-BE49-F238E27FC236}">
                <a16:creationId xmlns:a16="http://schemas.microsoft.com/office/drawing/2014/main" id="{9FF5B2C2-0DEB-41DD-891F-6713867E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6616" y="-3377708"/>
            <a:ext cx="27740087" cy="221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DE94DC4-890A-49E2-853C-9C42BD5444A3}"/>
              </a:ext>
            </a:extLst>
          </p:cNvPr>
          <p:cNvSpPr txBox="1"/>
          <p:nvPr/>
        </p:nvSpPr>
        <p:spPr>
          <a:xfrm>
            <a:off x="3048000" y="1782396"/>
            <a:ext cx="132993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600" dirty="0"/>
              <a:t>Vorhang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07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8EFA2-8A4D-4983-BF61-45D8AFBF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Einnahmen und Ausgaben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779D1-D195-49E2-A5B0-8AF1EF24A7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461657" cy="464764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Kosten für Lebensmittel        	~15€/Person</a:t>
            </a:r>
          </a:p>
          <a:p>
            <a:r>
              <a:rPr lang="de-DE" dirty="0"/>
              <a:t>Teilnahmepreis für „die Spiele“			3€/Person</a:t>
            </a:r>
          </a:p>
          <a:p>
            <a:r>
              <a:rPr lang="de-DE" dirty="0"/>
              <a:t>Lose				2€/1 Los		9€/5 Lose		19€/10 Lose</a:t>
            </a:r>
          </a:p>
          <a:p>
            <a:r>
              <a:rPr lang="de-DE" dirty="0"/>
              <a:t>WC 50c/Gang</a:t>
            </a:r>
          </a:p>
          <a:p>
            <a:r>
              <a:rPr lang="de-DE" dirty="0"/>
              <a:t>Eintritt 3€ ab 13 Jahren</a:t>
            </a:r>
          </a:p>
          <a:p>
            <a:r>
              <a:rPr lang="de-DE" dirty="0"/>
              <a:t>Insgesamt</a:t>
            </a:r>
          </a:p>
          <a:p>
            <a:pPr lvl="1"/>
            <a:r>
              <a:rPr lang="de-DE" dirty="0"/>
              <a:t>9000€</a:t>
            </a:r>
          </a:p>
          <a:p>
            <a:pPr lvl="1"/>
            <a:endParaRPr lang="de-DE" dirty="0"/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0A0D7A-F68B-4635-A0F9-474A4C18C7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7457" y="2063396"/>
            <a:ext cx="6933052" cy="4794604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Partyzelt 10*18 Meter			200€/d</a:t>
            </a:r>
          </a:p>
          <a:p>
            <a:r>
              <a:rPr lang="de-AT" dirty="0"/>
              <a:t>Pokale  				6€/Stück</a:t>
            </a:r>
          </a:p>
          <a:p>
            <a:r>
              <a:rPr lang="de-AT" dirty="0"/>
              <a:t>Bundessportplatzmiete		5€/h</a:t>
            </a:r>
          </a:p>
          <a:p>
            <a:r>
              <a:rPr lang="de-AT" dirty="0"/>
              <a:t>3 Ticket für EM	            		120€/Ticket</a:t>
            </a:r>
          </a:p>
          <a:p>
            <a:r>
              <a:rPr lang="de-AT" dirty="0"/>
              <a:t>Lebensmittel		            		6€/Person</a:t>
            </a:r>
          </a:p>
          <a:p>
            <a:r>
              <a:rPr lang="de-AT" dirty="0"/>
              <a:t>Strom, Wasser, WC:			500€/d</a:t>
            </a:r>
          </a:p>
          <a:p>
            <a:r>
              <a:rPr lang="de-AT" dirty="0"/>
              <a:t>Special Guest: 			10€/h</a:t>
            </a:r>
          </a:p>
          <a:p>
            <a:r>
              <a:rPr lang="de-AT" dirty="0"/>
              <a:t>Hendlgriller				80€/d</a:t>
            </a:r>
          </a:p>
          <a:p>
            <a:r>
              <a:rPr lang="de-AT" dirty="0"/>
              <a:t>Fritteuse 10L				60€</a:t>
            </a:r>
          </a:p>
          <a:p>
            <a:r>
              <a:rPr lang="de-AT" dirty="0"/>
              <a:t>Druckkosten				100€	</a:t>
            </a:r>
          </a:p>
          <a:p>
            <a:r>
              <a:rPr lang="de-AT" dirty="0"/>
              <a:t>Insgesamt:</a:t>
            </a:r>
          </a:p>
          <a:p>
            <a:pPr lvl="1"/>
            <a:r>
              <a:rPr lang="de-AT" dirty="0"/>
              <a:t>7000€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0025" y="1755597"/>
            <a:ext cx="274863" cy="5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Referat von Lorenz Toifl, Matthias Swatek, Matthias Stieger, Felix Schneider &amp; Clemens Schlipfinger</a:t>
            </a:r>
          </a:p>
        </p:txBody>
      </p:sp>
    </p:spTree>
    <p:extLst>
      <p:ext uri="{BB962C8B-B14F-4D97-AF65-F5344CB8AC3E}">
        <p14:creationId xmlns:p14="http://schemas.microsoft.com/office/powerpoint/2010/main" val="27801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36F61-4EB3-4D29-A650-34D0EA58F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SPORTFEST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65F11-FAB8-4DA5-8484-E5636D9AA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 Bundessportplatz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5901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3171C-A877-400B-8E6A-3C1D87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702128"/>
            <a:ext cx="10394707" cy="1158140"/>
          </a:xfrm>
        </p:spPr>
        <p:txBody>
          <a:bodyPr/>
          <a:lstStyle/>
          <a:p>
            <a:r>
              <a:rPr lang="de-AT" dirty="0"/>
              <a:t>Gegen Hunger und Durst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C6236-B041-4518-8A5B-D6417CCFE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Speisen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08ED7-23BD-4785-8717-EFFC304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/>
              <a:t>Leberkäsesemmel		4,00€</a:t>
            </a:r>
          </a:p>
          <a:p>
            <a:r>
              <a:rPr lang="de-AT" dirty="0"/>
              <a:t>Schnitzelsemmel		3,50€</a:t>
            </a:r>
          </a:p>
          <a:p>
            <a:r>
              <a:rPr lang="de-AT" dirty="0"/>
              <a:t>Hendl			4,50€</a:t>
            </a:r>
          </a:p>
          <a:p>
            <a:r>
              <a:rPr lang="de-AT" dirty="0"/>
              <a:t>Gulaschsuppe		4,00€</a:t>
            </a:r>
          </a:p>
          <a:p>
            <a:r>
              <a:rPr lang="de-AT" dirty="0"/>
              <a:t>Pommes frites 		2,00€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908279-BF04-4228-B88E-51C95930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Getränke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20051A-571C-400A-BEEF-E2B100D155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/>
              <a:t>Cola				3,00€</a:t>
            </a:r>
          </a:p>
          <a:p>
            <a:r>
              <a:rPr lang="de-AT" dirty="0"/>
              <a:t>Frucade			3,00€</a:t>
            </a:r>
          </a:p>
          <a:p>
            <a:r>
              <a:rPr lang="de-AT" dirty="0"/>
              <a:t>Eistee Pfirsich / Zitrone	3,00€</a:t>
            </a:r>
          </a:p>
          <a:p>
            <a:r>
              <a:rPr lang="de-AT" dirty="0"/>
              <a:t>0,5L Bier			4,50€ </a:t>
            </a:r>
          </a:p>
          <a:p>
            <a:r>
              <a:rPr lang="de-AT" dirty="0"/>
              <a:t>Wasser			1,00€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0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414"/>
          </a:xfrm>
        </p:spPr>
        <p:txBody>
          <a:bodyPr>
            <a:normAutofit fontScale="90000"/>
          </a:bodyPr>
          <a:lstStyle/>
          <a:p>
            <a:pPr>
              <a:lnSpc>
                <a:spcPct val="0"/>
              </a:lnSpc>
            </a:pPr>
            <a:r>
              <a:rPr lang="de-DE" dirty="0"/>
              <a:t>Plan (Übersicht)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99" y="1075970"/>
            <a:ext cx="8611802" cy="5096586"/>
          </a:xfrm>
        </p:spPr>
      </p:pic>
      <p:sp>
        <p:nvSpPr>
          <p:cNvPr id="7" name="Rechteck 6"/>
          <p:cNvSpPr/>
          <p:nvPr/>
        </p:nvSpPr>
        <p:spPr>
          <a:xfrm>
            <a:off x="6977741" y="4408715"/>
            <a:ext cx="527959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977741" y="4974770"/>
            <a:ext cx="11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Hüpfburg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14" y="4476180"/>
            <a:ext cx="365812" cy="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Strom vom Bundessportplatz (EVN)</a:t>
            </a:r>
          </a:p>
          <a:p>
            <a:r>
              <a:rPr lang="de-DE" dirty="0"/>
              <a:t>Tisch und Bänke von RUWA GmbH</a:t>
            </a:r>
          </a:p>
          <a:p>
            <a:r>
              <a:rPr lang="de-DE" dirty="0"/>
              <a:t>Abwasser -&gt; Bundessportplatz</a:t>
            </a:r>
          </a:p>
          <a:p>
            <a:r>
              <a:rPr lang="de-DE" dirty="0"/>
              <a:t>Speisen und Getränke, Besteck und Teller von AI Capone (Catering)</a:t>
            </a:r>
          </a:p>
          <a:p>
            <a:r>
              <a:rPr lang="de-DE" dirty="0"/>
              <a:t>WC von Pipibox</a:t>
            </a:r>
            <a:r>
              <a:rPr lang="de-DE" baseline="30000" dirty="0"/>
              <a:t>©</a:t>
            </a:r>
          </a:p>
          <a:p>
            <a:r>
              <a:rPr lang="de-DE" dirty="0"/>
              <a:t>Personal von Kremser AMS und der FFK (Freiwillig Feuerwehr Krems)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4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93F75-388F-45ED-A717-9DF74DF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571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AT" dirty="0"/>
              <a:t>Plakat</a:t>
            </a:r>
          </a:p>
        </p:txBody>
      </p:sp>
      <p:pic>
        <p:nvPicPr>
          <p:cNvPr id="5" name="Inhaltsplatzhalter 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14309110-3BA8-4B7B-8AEC-AF3A8A758A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352588" y="1683885"/>
            <a:ext cx="3063307" cy="4319587"/>
          </a:xfrm>
        </p:spPr>
      </p:pic>
    </p:spTree>
    <p:extLst>
      <p:ext uri="{BB962C8B-B14F-4D97-AF65-F5344CB8AC3E}">
        <p14:creationId xmlns:p14="http://schemas.microsoft.com/office/powerpoint/2010/main" val="30049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89C6C-34AD-4A2E-81DD-516B4752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Einteilung Personal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54919-C0A5-43CA-B1EC-3439F2C72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Aufbauen (Tische + Zelt 6*14 Meter):</a:t>
            </a:r>
          </a:p>
          <a:p>
            <a:pPr lvl="1"/>
            <a:r>
              <a:rPr lang="de-AT" sz="1800" dirty="0"/>
              <a:t>12 Personen von 13:00Uhr – 11:00 Uhr</a:t>
            </a:r>
          </a:p>
          <a:p>
            <a:r>
              <a:rPr lang="de-AT" dirty="0"/>
              <a:t>Aufbau (Fußballtunier):</a:t>
            </a:r>
          </a:p>
          <a:p>
            <a:pPr lvl="1"/>
            <a:r>
              <a:rPr lang="de-AT" sz="1800" dirty="0"/>
              <a:t>4 Personen bis 10:00Uhr</a:t>
            </a:r>
            <a:endParaRPr lang="de-AT" dirty="0"/>
          </a:p>
          <a:p>
            <a:r>
              <a:rPr lang="de-AT" dirty="0"/>
              <a:t>Lieferung von Lebensmitteln:</a:t>
            </a:r>
          </a:p>
          <a:p>
            <a:pPr lvl="1"/>
            <a:r>
              <a:rPr lang="de-AT" sz="1800" dirty="0"/>
              <a:t>5 Personen von 14:00 – 16:00 Uhr</a:t>
            </a:r>
          </a:p>
          <a:p>
            <a:r>
              <a:rPr lang="de-AT" dirty="0"/>
              <a:t>Verkauf (von Lebensmitteln):</a:t>
            </a:r>
          </a:p>
          <a:p>
            <a:pPr lvl="1"/>
            <a:r>
              <a:rPr lang="de-AT" sz="1800" dirty="0"/>
              <a:t>4 Personen von 15:00 – 17:00 Uhr</a:t>
            </a:r>
          </a:p>
          <a:p>
            <a:pPr lvl="1"/>
            <a:r>
              <a:rPr lang="de-AT" sz="1800" dirty="0"/>
              <a:t>5 Personen von 17:00 -  19:00 Uhr</a:t>
            </a:r>
          </a:p>
          <a:p>
            <a:pPr lvl="1"/>
            <a:r>
              <a:rPr lang="de-AT" sz="1800" dirty="0"/>
              <a:t>7 Personen ab 19:00 Uhr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0F6FA-E06B-431F-8459-388CBCC03F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Abräumdienst (von Müll):</a:t>
            </a:r>
          </a:p>
          <a:p>
            <a:pPr lvl="1"/>
            <a:r>
              <a:rPr lang="de-AT" sz="1800" dirty="0"/>
              <a:t>3 Personen von 16:00 bis 19:00 Uhr</a:t>
            </a:r>
          </a:p>
          <a:p>
            <a:pPr lvl="1"/>
            <a:r>
              <a:rPr lang="de-AT" sz="1800" dirty="0"/>
              <a:t>4 Personen ab 19:00Uhr</a:t>
            </a:r>
          </a:p>
          <a:p>
            <a:r>
              <a:rPr lang="de-AT" sz="1800" dirty="0"/>
              <a:t>Schiedsrichter (Fußball):</a:t>
            </a:r>
          </a:p>
          <a:p>
            <a:pPr lvl="1"/>
            <a:r>
              <a:rPr lang="de-AT" sz="1800" dirty="0"/>
              <a:t>3 Personen</a:t>
            </a:r>
          </a:p>
          <a:p>
            <a:r>
              <a:rPr lang="de-AT" sz="1800" dirty="0"/>
              <a:t>Schiedsrichter (Weitsprung):</a:t>
            </a:r>
          </a:p>
          <a:p>
            <a:pPr lvl="1"/>
            <a:r>
              <a:rPr lang="de-AT" sz="1800" dirty="0"/>
              <a:t>2 Personen</a:t>
            </a:r>
          </a:p>
          <a:p>
            <a:r>
              <a:rPr lang="de-AT" sz="1800" dirty="0"/>
              <a:t>Schiedsrichter (Marathon):</a:t>
            </a:r>
          </a:p>
          <a:p>
            <a:pPr lvl="1"/>
            <a:r>
              <a:rPr lang="de-AT" sz="1800" dirty="0"/>
              <a:t>1 Personen</a:t>
            </a:r>
          </a:p>
        </p:txBody>
      </p:sp>
    </p:spTree>
    <p:extLst>
      <p:ext uri="{BB962C8B-B14F-4D97-AF65-F5344CB8AC3E}">
        <p14:creationId xmlns:p14="http://schemas.microsoft.com/office/powerpoint/2010/main" val="12883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5482C-7F71-445B-9AC7-96CE792D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571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AT" dirty="0"/>
              <a:t>Flyer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56" y="1192893"/>
            <a:ext cx="3516343" cy="5296494"/>
          </a:xfrm>
        </p:spPr>
      </p:pic>
    </p:spTree>
    <p:extLst>
      <p:ext uri="{BB962C8B-B14F-4D97-AF65-F5344CB8AC3E}">
        <p14:creationId xmlns:p14="http://schemas.microsoft.com/office/powerpoint/2010/main" val="2598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1.Tag (Freitag)</a:t>
            </a:r>
          </a:p>
          <a:p>
            <a:pPr lvl="1"/>
            <a:r>
              <a:rPr lang="de-DE" dirty="0"/>
              <a:t>16:00 Uhr Teilnehmeranmeldung</a:t>
            </a:r>
          </a:p>
          <a:p>
            <a:pPr lvl="1"/>
            <a:r>
              <a:rPr lang="de-DE" dirty="0"/>
              <a:t>17:00 Uhr Weitsprung</a:t>
            </a:r>
          </a:p>
          <a:p>
            <a:pPr lvl="1"/>
            <a:r>
              <a:rPr lang="de-DE" dirty="0"/>
              <a:t>17:30 Uhr Fußball Half-finale</a:t>
            </a:r>
          </a:p>
          <a:p>
            <a:pPr lvl="1"/>
            <a:r>
              <a:rPr lang="de-DE" dirty="0"/>
              <a:t>18:00 Uhr Siegerehrung Weitsprung</a:t>
            </a:r>
          </a:p>
          <a:p>
            <a:pPr lvl="1"/>
            <a:r>
              <a:rPr lang="de-DE" dirty="0"/>
              <a:t>19:00 Uhr Musikbandauftritt Rodricks Folle Vindl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2.Tag (Samstag)</a:t>
            </a:r>
          </a:p>
          <a:p>
            <a:pPr lvl="1"/>
            <a:r>
              <a:rPr lang="de-DE" dirty="0"/>
              <a:t>15:30 Uhr Marathon</a:t>
            </a:r>
          </a:p>
          <a:p>
            <a:pPr lvl="1"/>
            <a:r>
              <a:rPr lang="de-DE" dirty="0"/>
              <a:t>16:15 Uhr Fußball Spiel um Platz 3</a:t>
            </a:r>
          </a:p>
          <a:p>
            <a:pPr lvl="1"/>
            <a:r>
              <a:rPr lang="de-DE" dirty="0"/>
              <a:t>17:00 Uhr Siegerehrung Marathon</a:t>
            </a:r>
          </a:p>
          <a:p>
            <a:pPr lvl="1"/>
            <a:r>
              <a:rPr lang="de-DE" dirty="0"/>
              <a:t>17:45 Uhr Fußball Finale</a:t>
            </a:r>
          </a:p>
          <a:p>
            <a:pPr lvl="1"/>
            <a:r>
              <a:rPr lang="de-DE" dirty="0"/>
              <a:t>19:30 Uhr Special Guest (Verena Preiner/Marathon &amp; Marc Janko/Stürmer) verteilt Pokale für Fußball +Autogramm</a:t>
            </a:r>
          </a:p>
          <a:p>
            <a:pPr lvl="1"/>
            <a:r>
              <a:rPr lang="de-DE" dirty="0"/>
              <a:t>22:00 Uhr Feuerwerk</a:t>
            </a:r>
          </a:p>
        </p:txBody>
      </p:sp>
    </p:spTree>
    <p:extLst>
      <p:ext uri="{BB962C8B-B14F-4D97-AF65-F5344CB8AC3E}">
        <p14:creationId xmlns:p14="http://schemas.microsoft.com/office/powerpoint/2010/main" val="28558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495</Words>
  <Application>Microsoft Office PowerPoint</Application>
  <PresentationFormat>Breitbild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Ausschnitt</vt:lpstr>
      <vt:lpstr>PowerPoint-Präsentation</vt:lpstr>
      <vt:lpstr>SPORTFEST</vt:lpstr>
      <vt:lpstr>Gegen Hunger und Durst</vt:lpstr>
      <vt:lpstr>Plan (Übersicht)</vt:lpstr>
      <vt:lpstr>Infrastruktur</vt:lpstr>
      <vt:lpstr>Plakat</vt:lpstr>
      <vt:lpstr>Einteilung Personal</vt:lpstr>
      <vt:lpstr>Flyer </vt:lpstr>
      <vt:lpstr>Programm</vt:lpstr>
      <vt:lpstr>Einnahmen und Ausgaben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SPORTFEST</dc:title>
  <dc:creator>Lorenz Toifel</dc:creator>
  <cp:lastModifiedBy>Lorenz Toifel</cp:lastModifiedBy>
  <cp:revision>33</cp:revision>
  <dcterms:created xsi:type="dcterms:W3CDTF">2019-11-11T08:03:04Z</dcterms:created>
  <dcterms:modified xsi:type="dcterms:W3CDTF">2019-12-09T08:22:55Z</dcterms:modified>
</cp:coreProperties>
</file>