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F01A-42A9-49DD-67C3-E439698D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CB17A-7FEE-D2A3-EE7C-F6C874D03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96413-9354-8244-D5FD-FF2B3421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F8F11-8E87-6B89-DAFE-D990B53F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36FA1-44AD-B649-B23F-E44AB606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7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32C6-F7B2-52CA-359B-18BA46B9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82017-5CD9-36C1-5A2D-22FE8AAF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2B7DA-4293-DABD-6441-5BD3AED2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8F5C7-8F8A-2A5D-9E48-A8DF6C48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630F4-0FE0-A6C8-4DE4-E08F22F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4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93EBF-520D-BEDF-4627-9DA54AA61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A4D36-15A0-B110-8D5F-4C0E470E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E9844-F85F-C62E-C6F7-807003F0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A058A-F890-2A36-F04D-37A0940F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C8521-85EB-5406-7D25-DFDC910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6E05-C9DB-550A-E226-6B5BD4E7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F3542-2110-867F-4CAA-E45C6D74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75776-124B-7DF0-6E33-A0E88AE0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D2167-71A0-BA3D-CBF8-26906E0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3DADB-B50A-799C-4E25-3C215ACE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7CE8-F599-B6FE-0FF9-64F60232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39FDC-AB1A-8E8F-8853-02ABAF23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5550-7AE4-7E9C-9B5B-DC11DC1E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2E22D-19DC-1D18-C91E-B1EFF128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7304B-62D8-145A-EC2F-8AD1A34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F8261-9A50-87AC-20D0-634C7237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2CB32-A4AB-5C3E-4C64-E7F49BD3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6D68D-ADEA-7942-FF24-C4B73761B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61F9A-814D-D615-A14B-CC23253D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23155-1599-1EC1-0114-257C51DE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0673F-64FA-1535-53C8-530D7EE3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427D-5A7A-1DB9-11DE-21B7A6CB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B6052-FC26-0BB6-9DDA-B74EAC5F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6804C-A9CF-A651-6D22-513B17D4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CA719-EC44-2D55-4B12-AD0043493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58C52-F8BC-7717-190C-912279E6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266153-9349-F8A0-08AC-959220E9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7F8DB7-5C7B-7E47-6593-D059E9D0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1211A-E688-868E-FDDB-1BBA9100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235CB-E866-D090-0F9E-31180CF4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1A75E-FECD-A9AD-B623-6240B4F2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CAEEA-C15F-8865-0180-5B33B3D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D2156-649F-E95C-00B7-E22E992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4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69C59-E910-7E15-8AAD-E019D513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C5E2D-B20B-CDAF-04D4-6F12A9B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E6B15-C48E-55D7-BDA6-0E320AC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EB47-450E-E313-10FA-4B0C59D4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BA55C-3116-0B25-0BEB-BDA6849E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0F576-E022-CD98-91BB-2FC74D18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664B0-0FE0-BBB1-C9FA-AC61DC3D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907EA-F832-8BC8-C4C8-F8239B18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A4C3-4A5B-B0A7-A7B1-1DF7BFA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348E-0F96-0C33-10B8-0A67C33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68A1E-957D-F749-2BBD-404751939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67997-705D-047B-8D0C-E2A7C001A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5B009-76DC-07B9-9DA9-176F452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CC708-0E3F-77A1-0080-FC75CA76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81AE0-7201-7D6B-87F7-9B6F9290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0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42BF1-8B87-9D52-F497-60847DEB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73BDA-6CDC-064E-CF7A-C26BAF56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D1CBA-8799-1BC5-F847-77BE92576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D62C-1183-435C-B7F7-521244E259D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2C9AF-0A54-0FFF-B9C5-F829A95E4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2073B-FA50-CF3E-31EC-D835E7D02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8DE2-AB17-4AA1-934E-9711E0FF6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2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7BB628-8364-7269-CF4B-C206BD12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4" y="0"/>
            <a:ext cx="609024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745FC-8A85-8ED6-DF3E-DD47E2ECDDE0}"/>
              </a:ext>
            </a:extLst>
          </p:cNvPr>
          <p:cNvSpPr txBox="1"/>
          <p:nvPr/>
        </p:nvSpPr>
        <p:spPr>
          <a:xfrm>
            <a:off x="7747193" y="1620054"/>
            <a:ext cx="357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ER </a:t>
            </a:r>
            <a:r>
              <a:rPr lang="ko-KR" altLang="en-US" sz="2400" dirty="0"/>
              <a:t>다이어그램 발표자료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B4FB7-2CDB-AAB2-7455-CFDA0ED845E8}"/>
              </a:ext>
            </a:extLst>
          </p:cNvPr>
          <p:cNvSpPr txBox="1"/>
          <p:nvPr/>
        </p:nvSpPr>
        <p:spPr>
          <a:xfrm>
            <a:off x="9202366" y="2081719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2020182031 </a:t>
            </a:r>
            <a:r>
              <a:rPr lang="ko-KR" altLang="en-US" sz="1600" dirty="0"/>
              <a:t>이서연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3A6257-BE0A-7B85-DC0D-688A19C8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7" y="0"/>
            <a:ext cx="6137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1FA1-138A-8028-98A6-D9644517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표현하고자 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32001-D265-075A-D97F-CE15ADBD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＇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리그 오브 레전드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표현하고 싶었으나 너무 광범위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인게임에서 플레이어에 관한 부분으로 줄여서 표현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포탑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에픽몬스터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관련 삭제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인게임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외 로비나 메신저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임무 관련 삭제</a:t>
            </a:r>
          </a:p>
        </p:txBody>
      </p:sp>
    </p:spTree>
    <p:extLst>
      <p:ext uri="{BB962C8B-B14F-4D97-AF65-F5344CB8AC3E}">
        <p14:creationId xmlns:p14="http://schemas.microsoft.com/office/powerpoint/2010/main" val="13512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CDB7E86-70D3-C60A-FBA3-A035C61D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2" y="0"/>
            <a:ext cx="6137476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3B9899-6364-C66C-67CD-DBCDE9C9FFEB}"/>
              </a:ext>
            </a:extLst>
          </p:cNvPr>
          <p:cNvSpPr/>
          <p:nvPr/>
        </p:nvSpPr>
        <p:spPr>
          <a:xfrm>
            <a:off x="836579" y="573932"/>
            <a:ext cx="671208" cy="41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920D0-7A75-F551-5A84-62765A6FF533}"/>
              </a:ext>
            </a:extLst>
          </p:cNvPr>
          <p:cNvSpPr/>
          <p:nvPr/>
        </p:nvSpPr>
        <p:spPr>
          <a:xfrm>
            <a:off x="5965216" y="673455"/>
            <a:ext cx="585752" cy="314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5FAB04-22F2-06F7-A85A-D8BE36C591E4}"/>
              </a:ext>
            </a:extLst>
          </p:cNvPr>
          <p:cNvSpPr/>
          <p:nvPr/>
        </p:nvSpPr>
        <p:spPr>
          <a:xfrm>
            <a:off x="3733101" y="1744910"/>
            <a:ext cx="2743200" cy="1684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7C0BB3-32FA-393D-79B0-259626D25CCB}"/>
              </a:ext>
            </a:extLst>
          </p:cNvPr>
          <p:cNvCxnSpPr>
            <a:cxnSpLocks/>
          </p:cNvCxnSpPr>
          <p:nvPr/>
        </p:nvCxnSpPr>
        <p:spPr>
          <a:xfrm>
            <a:off x="6476301" y="2374084"/>
            <a:ext cx="2315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466784-72CC-0CE7-91EC-CDC0AD2BCC8D}"/>
              </a:ext>
            </a:extLst>
          </p:cNvPr>
          <p:cNvSpPr txBox="1"/>
          <p:nvPr/>
        </p:nvSpPr>
        <p:spPr>
          <a:xfrm>
            <a:off x="8984609" y="2158307"/>
            <a:ext cx="295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플레이어는 반드시 </a:t>
            </a:r>
            <a:r>
              <a:rPr lang="en-US" altLang="ko-KR" sz="1200" dirty="0"/>
              <a:t>2</a:t>
            </a:r>
            <a:r>
              <a:rPr lang="ko-KR" altLang="en-US" sz="1200" dirty="0"/>
              <a:t>개의 스펠을 들고 있어야한다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스펠은 여러 소환사에게 들려질 수 있으며 선택되지 않는 스펠도 존재한다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플레이어 마다 각 스펠에 쿨 타임을 가진다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8DDFF4-ED6D-2B48-FDAB-A019E5053DB4}"/>
              </a:ext>
            </a:extLst>
          </p:cNvPr>
          <p:cNvSpPr/>
          <p:nvPr/>
        </p:nvSpPr>
        <p:spPr>
          <a:xfrm>
            <a:off x="3222016" y="1"/>
            <a:ext cx="2743200" cy="172999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B99091-877F-4748-7F6E-B659EE321B77}"/>
              </a:ext>
            </a:extLst>
          </p:cNvPr>
          <p:cNvCxnSpPr>
            <a:cxnSpLocks/>
          </p:cNvCxnSpPr>
          <p:nvPr/>
        </p:nvCxnSpPr>
        <p:spPr>
          <a:xfrm>
            <a:off x="5965216" y="781574"/>
            <a:ext cx="231536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7BBA79-B8C5-5298-6D39-A6A338BEC31A}"/>
              </a:ext>
            </a:extLst>
          </p:cNvPr>
          <p:cNvSpPr txBox="1"/>
          <p:nvPr/>
        </p:nvSpPr>
        <p:spPr>
          <a:xfrm>
            <a:off x="8698400" y="267457"/>
            <a:ext cx="295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플레이어는 반드시 </a:t>
            </a:r>
            <a:r>
              <a:rPr lang="en-US" altLang="ko-KR" sz="1200" dirty="0"/>
              <a:t>6</a:t>
            </a:r>
            <a:r>
              <a:rPr lang="ko-KR" altLang="en-US" sz="1200" dirty="0"/>
              <a:t>개의 룬을 들고 있어야한다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룬은 여러 소환사에게 들려질 수 있으며 선택되지 않는 룬도 존재한다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플레이어 마다 각 룬에 쿨 타임을 가진다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7B789E-5DE3-EE4F-6652-7A066354188A}"/>
              </a:ext>
            </a:extLst>
          </p:cNvPr>
          <p:cNvSpPr/>
          <p:nvPr/>
        </p:nvSpPr>
        <p:spPr>
          <a:xfrm>
            <a:off x="3994914" y="3465049"/>
            <a:ext cx="2848876" cy="101886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2E0D54-8228-2AE2-F0AF-079654CDEE62}"/>
              </a:ext>
            </a:extLst>
          </p:cNvPr>
          <p:cNvCxnSpPr>
            <a:cxnSpLocks/>
          </p:cNvCxnSpPr>
          <p:nvPr/>
        </p:nvCxnSpPr>
        <p:spPr>
          <a:xfrm>
            <a:off x="6822291" y="3994558"/>
            <a:ext cx="2254597" cy="2670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EFA5BB-1D0E-22A2-D414-16C6DB570E15}"/>
              </a:ext>
            </a:extLst>
          </p:cNvPr>
          <p:cNvSpPr txBox="1"/>
          <p:nvPr/>
        </p:nvSpPr>
        <p:spPr>
          <a:xfrm>
            <a:off x="9163101" y="4165001"/>
            <a:ext cx="295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플레이어는 최대 </a:t>
            </a:r>
            <a:r>
              <a:rPr lang="en-US" altLang="ko-KR" sz="1200" dirty="0"/>
              <a:t>6</a:t>
            </a:r>
            <a:r>
              <a:rPr lang="ko-KR" altLang="en-US" sz="1200" dirty="0"/>
              <a:t>개의 아이템을 가질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아이템은 여러 소환사에게 구매될 수 있으며 팔리지 않는 아이템도 존재한다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아이템 조합식이 존재하여 상위 아이템을 가질 수도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85B7AF-0444-423E-24E6-BBD10438149C}"/>
              </a:ext>
            </a:extLst>
          </p:cNvPr>
          <p:cNvSpPr/>
          <p:nvPr/>
        </p:nvSpPr>
        <p:spPr>
          <a:xfrm rot="1550732">
            <a:off x="3188703" y="4551573"/>
            <a:ext cx="2848876" cy="86829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EB7376-3F0A-A25D-F8E1-C858AA6E88F8}"/>
              </a:ext>
            </a:extLst>
          </p:cNvPr>
          <p:cNvCxnSpPr>
            <a:cxnSpLocks/>
          </p:cNvCxnSpPr>
          <p:nvPr/>
        </p:nvCxnSpPr>
        <p:spPr>
          <a:xfrm>
            <a:off x="5686109" y="5220749"/>
            <a:ext cx="1136182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110714-4491-9C66-5B8A-EF0D067107DB}"/>
              </a:ext>
            </a:extLst>
          </p:cNvPr>
          <p:cNvSpPr txBox="1"/>
          <p:nvPr/>
        </p:nvSpPr>
        <p:spPr>
          <a:xfrm>
            <a:off x="6822291" y="5067048"/>
            <a:ext cx="216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챔피언은 여러 </a:t>
            </a:r>
            <a:r>
              <a:rPr lang="ko-KR" altLang="en-US" sz="1200" dirty="0" err="1"/>
              <a:t>스킨중</a:t>
            </a:r>
            <a:r>
              <a:rPr lang="ko-KR" altLang="en-US" sz="1200" dirty="0"/>
              <a:t> 하나의 본인의 스킨을 가질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스킨은 꼭 한 챔피언의 스킨이다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52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CDB7E86-70D3-C60A-FBA3-A035C61D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0"/>
            <a:ext cx="6137476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3B9899-6364-C66C-67CD-DBCDE9C9FFEB}"/>
              </a:ext>
            </a:extLst>
          </p:cNvPr>
          <p:cNvSpPr/>
          <p:nvPr/>
        </p:nvSpPr>
        <p:spPr>
          <a:xfrm>
            <a:off x="836579" y="573932"/>
            <a:ext cx="671208" cy="41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920D0-7A75-F551-5A84-62765A6FF533}"/>
              </a:ext>
            </a:extLst>
          </p:cNvPr>
          <p:cNvSpPr/>
          <p:nvPr/>
        </p:nvSpPr>
        <p:spPr>
          <a:xfrm>
            <a:off x="5965216" y="673455"/>
            <a:ext cx="585752" cy="314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66784-72CC-0CE7-91EC-CDC0AD2BCC8D}"/>
              </a:ext>
            </a:extLst>
          </p:cNvPr>
          <p:cNvSpPr txBox="1"/>
          <p:nvPr/>
        </p:nvSpPr>
        <p:spPr>
          <a:xfrm>
            <a:off x="1535828" y="1770109"/>
            <a:ext cx="295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챔피언은 반드시 패시브와 </a:t>
            </a:r>
            <a:r>
              <a:rPr lang="en-US" altLang="ko-KR" sz="1200" dirty="0"/>
              <a:t>QWER</a:t>
            </a:r>
            <a:r>
              <a:rPr lang="ko-KR" altLang="en-US" sz="1200" dirty="0"/>
              <a:t>스킬을 가진다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패시브와 스킬은 한챔피언의 고유한 것이다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각 스킬마다 남은 </a:t>
            </a:r>
            <a:r>
              <a:rPr lang="ko-KR" altLang="en-US" sz="1200" dirty="0" err="1"/>
              <a:t>쿨타임을</a:t>
            </a:r>
            <a:r>
              <a:rPr lang="ko-KR" altLang="en-US" sz="1200" dirty="0"/>
              <a:t> 가진다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8DDFF4-ED6D-2B48-FDAB-A019E5053DB4}"/>
              </a:ext>
            </a:extLst>
          </p:cNvPr>
          <p:cNvSpPr/>
          <p:nvPr/>
        </p:nvSpPr>
        <p:spPr>
          <a:xfrm>
            <a:off x="7789653" y="2342929"/>
            <a:ext cx="1776260" cy="217214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B99091-877F-4748-7F6E-B659EE321B77}"/>
              </a:ext>
            </a:extLst>
          </p:cNvPr>
          <p:cNvCxnSpPr>
            <a:cxnSpLocks/>
          </p:cNvCxnSpPr>
          <p:nvPr/>
        </p:nvCxnSpPr>
        <p:spPr>
          <a:xfrm flipH="1" flipV="1">
            <a:off x="6046486" y="987565"/>
            <a:ext cx="2165861" cy="15227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7BBA79-B8C5-5298-6D39-A6A338BEC31A}"/>
              </a:ext>
            </a:extLst>
          </p:cNvPr>
          <p:cNvSpPr txBox="1"/>
          <p:nvPr/>
        </p:nvSpPr>
        <p:spPr>
          <a:xfrm>
            <a:off x="3012291" y="276959"/>
            <a:ext cx="29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플레이어는 반드시 하나의 챔피언을 선택해야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챔피언은 중복하여 픽 될 수 있으며 선택되지 않는 챔피언도 존재한다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FA5BB-1D0E-22A2-D414-16C6DB570E15}"/>
              </a:ext>
            </a:extLst>
          </p:cNvPr>
          <p:cNvSpPr txBox="1"/>
          <p:nvPr/>
        </p:nvSpPr>
        <p:spPr>
          <a:xfrm>
            <a:off x="2929371" y="5285392"/>
            <a:ext cx="295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챔피언마다 기본 능력치를 가진다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플레이어의 능력치는 챔피언의 기본 능력치 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</a:t>
            </a:r>
            <a:r>
              <a:rPr lang="en-US" altLang="ko-KR" sz="1200" dirty="0"/>
              <a:t>, </a:t>
            </a:r>
            <a:r>
              <a:rPr lang="ko-KR" altLang="en-US" sz="1200" dirty="0"/>
              <a:t>룬 </a:t>
            </a:r>
            <a:r>
              <a:rPr lang="en-US" altLang="ko-KR" sz="1200" dirty="0"/>
              <a:t>, </a:t>
            </a:r>
            <a:r>
              <a:rPr lang="ko-KR" altLang="en-US" sz="1200" dirty="0"/>
              <a:t>레벨 등</a:t>
            </a:r>
            <a:r>
              <a:rPr lang="en-US" altLang="ko-KR" sz="1200" dirty="0"/>
              <a:t>.. </a:t>
            </a:r>
            <a:r>
              <a:rPr lang="ko-KR" altLang="en-US" sz="1200" dirty="0"/>
              <a:t>을 고려하여 계산된다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BAB8DC0-055A-CF02-6CED-AAC4B1A3C6B8}"/>
              </a:ext>
            </a:extLst>
          </p:cNvPr>
          <p:cNvSpPr/>
          <p:nvPr/>
        </p:nvSpPr>
        <p:spPr>
          <a:xfrm>
            <a:off x="5965216" y="2824397"/>
            <a:ext cx="2505924" cy="21721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677994-4391-FFB6-FE92-7C433A446984}"/>
              </a:ext>
            </a:extLst>
          </p:cNvPr>
          <p:cNvCxnSpPr>
            <a:cxnSpLocks/>
          </p:cNvCxnSpPr>
          <p:nvPr/>
        </p:nvCxnSpPr>
        <p:spPr>
          <a:xfrm flipH="1" flipV="1">
            <a:off x="4609468" y="2289930"/>
            <a:ext cx="1622452" cy="1024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76F926A-0FF8-D439-25FC-05A5827D4A98}"/>
              </a:ext>
            </a:extLst>
          </p:cNvPr>
          <p:cNvSpPr/>
          <p:nvPr/>
        </p:nvSpPr>
        <p:spPr>
          <a:xfrm>
            <a:off x="7329625" y="4996538"/>
            <a:ext cx="2505924" cy="170612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5A9DEF-19EC-4793-4B24-36FFBEF91B5D}"/>
              </a:ext>
            </a:extLst>
          </p:cNvPr>
          <p:cNvCxnSpPr>
            <a:cxnSpLocks/>
          </p:cNvCxnSpPr>
          <p:nvPr/>
        </p:nvCxnSpPr>
        <p:spPr>
          <a:xfrm flipH="1" flipV="1">
            <a:off x="5794735" y="5676181"/>
            <a:ext cx="1580992" cy="764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E689ACD-13D4-D2F0-A83E-7BDDFCA7B988}"/>
              </a:ext>
            </a:extLst>
          </p:cNvPr>
          <p:cNvSpPr/>
          <p:nvPr/>
        </p:nvSpPr>
        <p:spPr>
          <a:xfrm>
            <a:off x="6171859" y="1095904"/>
            <a:ext cx="2505924" cy="170612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7607E3-CAE7-1CDD-1968-C91E5CFCA72C}"/>
              </a:ext>
            </a:extLst>
          </p:cNvPr>
          <p:cNvCxnSpPr>
            <a:cxnSpLocks/>
          </p:cNvCxnSpPr>
          <p:nvPr/>
        </p:nvCxnSpPr>
        <p:spPr>
          <a:xfrm flipH="1">
            <a:off x="4062535" y="2342929"/>
            <a:ext cx="2195557" cy="14697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633545-2555-0C6A-44D4-BE2AD657C434}"/>
              </a:ext>
            </a:extLst>
          </p:cNvPr>
          <p:cNvSpPr txBox="1"/>
          <p:nvPr/>
        </p:nvSpPr>
        <p:spPr>
          <a:xfrm>
            <a:off x="1196515" y="3695411"/>
            <a:ext cx="29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인게임에서만 적용되고 매판 바뀌는 정보이다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그외에는</a:t>
            </a:r>
            <a:r>
              <a:rPr lang="ko-KR" altLang="en-US" sz="1200" dirty="0"/>
              <a:t> 게임 전체에 적용되는 정보로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티어에따라</a:t>
            </a:r>
            <a:r>
              <a:rPr lang="ko-KR" altLang="en-US" sz="1200" dirty="0"/>
              <a:t> 만나는 플레이어가 달라진다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3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한컴 윤고딕 230</vt:lpstr>
      <vt:lpstr>Arial</vt:lpstr>
      <vt:lpstr>Office 테마</vt:lpstr>
      <vt:lpstr>PowerPoint 프레젠테이션</vt:lpstr>
      <vt:lpstr>표현하고자 한 것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이서연(2020182031)</dc:creator>
  <cp:lastModifiedBy>이서연(2020182031)</cp:lastModifiedBy>
  <cp:revision>1</cp:revision>
  <dcterms:created xsi:type="dcterms:W3CDTF">2022-11-11T10:22:54Z</dcterms:created>
  <dcterms:modified xsi:type="dcterms:W3CDTF">2022-11-11T10:51:22Z</dcterms:modified>
</cp:coreProperties>
</file>