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91C-2933-E0CA-ECDB-3B2C157B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B346B-2E45-4F51-BB51-5D32D8F28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D578D-B939-2D33-4663-70DCDAC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623F2-B636-1E1D-8D83-5B3A85E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EFA86-EBD7-27BC-D8F3-83C9BBA7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1829-084F-22B7-3C5B-8730E0B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1613F-9115-DE1B-78B3-CC963DCBD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57826-C526-FBE7-7B8C-C92AE89A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E785C-D4F6-F0DA-0703-E16250DD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594C0-EEC4-D9F1-30BA-A575A5DE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4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883777-05DD-5620-9B5B-21AA509B4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1F2A0-5DD5-A537-0BB9-994C75EB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80E89-1A54-6C1D-3596-2C7A80D8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3A54-FA26-72CC-4249-FCE7286E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B2354-DCF0-8B64-28A3-53552FE3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4C23F-A94A-457F-BA51-AFA908F6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8CF3E-4A3F-C8F5-5B79-20A7FE0B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23E8B-A93B-E7ED-CFED-AA71BE36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617D3-053E-DCAD-15C7-E78BF240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CEFD9-4D97-53C4-E28F-D1948ACC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FFCD1-CCD8-05D5-A9F3-F101D657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04CF7-1A05-0836-E034-019CFD92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05F03-495E-67D0-A3C2-72B5E3AC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DABAD-D55D-7D7D-0F46-CC5E9F64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5C2C6-A534-62F3-07E5-219624B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0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7F7DB-F6EF-9AB8-63D2-3944B1A8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AB2C4-1B2C-BECF-4875-E86DFD35F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F80D2-4641-1EB5-C5EB-3E6D0E18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03B32-2056-FFC8-6A15-0146F06A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AF214-217C-CC5C-C380-61E7CFD2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FB709-9A42-B3E3-CFB1-76D5A40B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3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0AD3-282A-87DD-9C94-803FDDE3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17C0E-3681-5D78-DF66-55A204AC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A8A64-EDAA-5000-3C44-3B1EAD32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046455-22F7-4916-A3EB-79A040503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F98056-4313-3F98-DCFE-0CE8BA8B7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9CBD4F-3B31-0892-32CA-D7CF24D1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C6336-C7F7-3D49-60E9-BD00CD71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060B38-E73F-5888-350B-63778DF0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4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5DAFA-83A6-15F6-4A0D-CA64F5BB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0C529-98D7-F155-62D6-47D6FFA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1BF765-2D1A-1418-26B3-37EF74E6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EE7879-66E7-C1E8-1653-41F7B5D9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1851E4-976E-0E17-12A3-FF39FC7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767482-8778-7F2B-01B9-D5AEF530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ACBB6-E45E-604C-F222-83B3905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E423-8B03-2ECA-9299-CC80029F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16AD7-8578-D2E4-D1DB-083E5230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9A9388-6064-DA0D-F765-A7E6EF62C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38445-E7FE-28F9-7740-2609C513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49E3E-34FF-B922-15CE-F7AF25A5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AC124-4F2A-BE8C-A652-0BBB16F7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0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29736-98DD-3517-45E6-7796CB66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29BD36-E9A8-158E-A3E0-D4BBEF0B1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430CC-4D9E-64AF-548E-F8950730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0F6A1-2F2F-A533-5EB3-516D2C86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8838-2492-9876-61D8-E709AB2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E0FA5-BCE6-E8AE-D250-2585B79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3A7C19-248A-4D51-8AB9-E58FB3E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BACCE-FC72-6A05-6178-F1A64F7C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48CD4-ED47-23B8-C6BA-7DD02B76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79DA-1657-49F2-BD56-8856ACD1245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3823E-BC19-2DC5-1648-834E47DB8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2830-1F26-2C10-7844-A78171038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0117-606D-4D13-9428-AF766A6B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1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94E9C-060C-4A6B-6F59-047A169B02D0}"/>
              </a:ext>
            </a:extLst>
          </p:cNvPr>
          <p:cNvSpPr/>
          <p:nvPr/>
        </p:nvSpPr>
        <p:spPr>
          <a:xfrm>
            <a:off x="1556082" y="2744205"/>
            <a:ext cx="1957137" cy="8301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D0685B-1F58-9EB8-DF46-F2D0EF92D684}"/>
              </a:ext>
            </a:extLst>
          </p:cNvPr>
          <p:cNvSpPr/>
          <p:nvPr/>
        </p:nvSpPr>
        <p:spPr>
          <a:xfrm>
            <a:off x="5149514" y="2742124"/>
            <a:ext cx="1957137" cy="83017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Professor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E60D51-1F57-4DA3-710D-66039FAB53D8}"/>
              </a:ext>
            </a:extLst>
          </p:cNvPr>
          <p:cNvSpPr/>
          <p:nvPr/>
        </p:nvSpPr>
        <p:spPr>
          <a:xfrm>
            <a:off x="8742946" y="2742123"/>
            <a:ext cx="1957137" cy="83017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Lazy_Student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8EAC8D-ABE2-8570-2446-E4265ACE7CAE}"/>
              </a:ext>
            </a:extLst>
          </p:cNvPr>
          <p:cNvSpPr/>
          <p:nvPr/>
        </p:nvSpPr>
        <p:spPr>
          <a:xfrm>
            <a:off x="1564573" y="1361498"/>
            <a:ext cx="1957137" cy="8301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State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8D19A4-B8F3-A7C5-03BF-52DCEB79A813}"/>
              </a:ext>
            </a:extLst>
          </p:cNvPr>
          <p:cNvSpPr/>
          <p:nvPr/>
        </p:nvSpPr>
        <p:spPr>
          <a:xfrm>
            <a:off x="5144659" y="1361498"/>
            <a:ext cx="1957137" cy="830179"/>
          </a:xfrm>
          <a:prstGeom prst="roundRect">
            <a:avLst/>
          </a:prstGeom>
          <a:solidFill>
            <a:srgbClr val="DBBAE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State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E1046C-1138-75A5-271B-FD9E06F06723}"/>
              </a:ext>
            </a:extLst>
          </p:cNvPr>
          <p:cNvSpPr/>
          <p:nvPr/>
        </p:nvSpPr>
        <p:spPr>
          <a:xfrm>
            <a:off x="8742946" y="1361498"/>
            <a:ext cx="1957137" cy="8301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State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0D5F24-8EC8-9515-F5A7-C02E4D929A04}"/>
              </a:ext>
            </a:extLst>
          </p:cNvPr>
          <p:cNvSpPr/>
          <p:nvPr/>
        </p:nvSpPr>
        <p:spPr>
          <a:xfrm>
            <a:off x="1556083" y="5316119"/>
            <a:ext cx="1957137" cy="8301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Study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 하기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F7D297-470E-BE2D-7050-7E1B4A2D9905}"/>
              </a:ext>
            </a:extLst>
          </p:cNvPr>
          <p:cNvSpPr/>
          <p:nvPr/>
        </p:nvSpPr>
        <p:spPr>
          <a:xfrm>
            <a:off x="2712470" y="3839123"/>
            <a:ext cx="1957137" cy="8301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 보기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54EB48-C852-78A0-3976-2B65FE84BB4F}"/>
              </a:ext>
            </a:extLst>
          </p:cNvPr>
          <p:cNvSpPr/>
          <p:nvPr/>
        </p:nvSpPr>
        <p:spPr>
          <a:xfrm>
            <a:off x="5149514" y="3834065"/>
            <a:ext cx="1957137" cy="830179"/>
          </a:xfrm>
          <a:prstGeom prst="roundRect">
            <a:avLst/>
          </a:prstGeom>
          <a:solidFill>
            <a:srgbClr val="DBBAE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하기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A517A0-DF50-BADB-421B-6AFA440FAD96}"/>
              </a:ext>
            </a:extLst>
          </p:cNvPr>
          <p:cNvSpPr/>
          <p:nvPr/>
        </p:nvSpPr>
        <p:spPr>
          <a:xfrm>
            <a:off x="5149514" y="5316118"/>
            <a:ext cx="1957137" cy="830179"/>
          </a:xfrm>
          <a:prstGeom prst="roundRect">
            <a:avLst/>
          </a:prstGeom>
          <a:solidFill>
            <a:srgbClr val="DBBAE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TestCalculation</a:t>
            </a:r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채점 하기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BA9315-4A93-FA39-A91B-52F7E076F4B3}"/>
              </a:ext>
            </a:extLst>
          </p:cNvPr>
          <p:cNvSpPr/>
          <p:nvPr/>
        </p:nvSpPr>
        <p:spPr>
          <a:xfrm>
            <a:off x="8742946" y="5293896"/>
            <a:ext cx="1957137" cy="8301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Playing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딴 짓 하기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EB47585-FFE8-535E-2BC7-3D8DDEEB163C}"/>
              </a:ext>
            </a:extLst>
          </p:cNvPr>
          <p:cNvSpPr/>
          <p:nvPr/>
        </p:nvSpPr>
        <p:spPr>
          <a:xfrm>
            <a:off x="9984538" y="3834065"/>
            <a:ext cx="1957137" cy="8301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 보기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9D0A787-8269-7671-D408-0C33BCD7AC30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3513220" y="1776588"/>
            <a:ext cx="1631439" cy="3954621"/>
          </a:xfrm>
          <a:prstGeom prst="curvedConnector3">
            <a:avLst>
              <a:gd name="adj1" fmla="val 88533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36A8B54-BD80-9211-C95E-29458298B20B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386582" y="2081046"/>
            <a:ext cx="2062535" cy="1453620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D7DD2CEE-A944-BAF6-7A85-E47A5AFAE72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>
            <a:off x="3521711" y="1776588"/>
            <a:ext cx="1622949" cy="12700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CA680E-A169-72D6-F9D0-5A07EF98517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534651" y="3574384"/>
            <a:ext cx="1" cy="17417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8F524E3-3B0C-9110-7AD6-AE729CF57612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2534651" y="2191677"/>
            <a:ext cx="8491" cy="5525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2E5E5D6-E860-4E09-CA12-6CCA461C071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128083" y="3572303"/>
            <a:ext cx="0" cy="2617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08D417A-ED47-39DC-D974-0CF6DB8F30F2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6123228" y="2191677"/>
            <a:ext cx="4855" cy="5504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474F8C-A216-E19A-FEBB-2CCBC8A0B5D8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9721515" y="2191677"/>
            <a:ext cx="0" cy="5504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0EA4A8E-78BC-A7C9-90A2-02820999118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9721515" y="3572302"/>
            <a:ext cx="0" cy="172159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A8274E-B7C4-EAEA-AD0A-863D24EA362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101796" y="1776588"/>
            <a:ext cx="164115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185B69C0-B1A0-8DEA-1D5A-787846F631A8}"/>
              </a:ext>
            </a:extLst>
          </p:cNvPr>
          <p:cNvCxnSpPr>
            <a:stCxn id="9" idx="3"/>
            <a:endCxn id="15" idx="3"/>
          </p:cNvCxnSpPr>
          <p:nvPr/>
        </p:nvCxnSpPr>
        <p:spPr>
          <a:xfrm>
            <a:off x="10700083" y="1776588"/>
            <a:ext cx="1241592" cy="2472567"/>
          </a:xfrm>
          <a:prstGeom prst="curvedConnector3">
            <a:avLst>
              <a:gd name="adj1" fmla="val 1184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5D39860E-581F-9C95-F89C-FE2FA95888A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3521710" y="1776588"/>
            <a:ext cx="169329" cy="2062535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F613979-5DD1-80CF-9C24-3FA1675D98F4}"/>
              </a:ext>
            </a:extLst>
          </p:cNvPr>
          <p:cNvSpPr txBox="1"/>
          <p:nvPr/>
        </p:nvSpPr>
        <p:spPr>
          <a:xfrm>
            <a:off x="3116004" y="2223686"/>
            <a:ext cx="825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‘Test’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받았을 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E7E260-5733-A542-4A3E-EA3238D75DFF}"/>
              </a:ext>
            </a:extLst>
          </p:cNvPr>
          <p:cNvSpPr txBox="1"/>
          <p:nvPr/>
        </p:nvSpPr>
        <p:spPr>
          <a:xfrm>
            <a:off x="7322211" y="1438033"/>
            <a:ext cx="120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Lazy_Student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‘Test’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보내기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50562B-82A5-F01A-DDC7-EC198D1AC2AB}"/>
              </a:ext>
            </a:extLst>
          </p:cNvPr>
          <p:cNvSpPr txBox="1"/>
          <p:nvPr/>
        </p:nvSpPr>
        <p:spPr>
          <a:xfrm>
            <a:off x="3733024" y="1399766"/>
            <a:ext cx="120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‘Test’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보내기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79366A-3CDA-4E81-ADD6-9ED67BB2A9FF}"/>
              </a:ext>
            </a:extLst>
          </p:cNvPr>
          <p:cNvSpPr txBox="1"/>
          <p:nvPr/>
        </p:nvSpPr>
        <p:spPr>
          <a:xfrm rot="18726386">
            <a:off x="3446942" y="4985032"/>
            <a:ext cx="135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Professor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TestReady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보내기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954669-EC1E-171B-0B52-49AB4BA8596A}"/>
              </a:ext>
            </a:extLst>
          </p:cNvPr>
          <p:cNvSpPr txBox="1"/>
          <p:nvPr/>
        </p:nvSpPr>
        <p:spPr>
          <a:xfrm rot="17358832">
            <a:off x="3506552" y="2560874"/>
            <a:ext cx="135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Professor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TestEnd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보내기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1692C1-B43F-3A95-BED1-962AD15E7576}"/>
              </a:ext>
            </a:extLst>
          </p:cNvPr>
          <p:cNvSpPr txBox="1"/>
          <p:nvPr/>
        </p:nvSpPr>
        <p:spPr>
          <a:xfrm>
            <a:off x="11320879" y="2792818"/>
            <a:ext cx="825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‘Test’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받았을 때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2C6B6E9-8E7F-F4C8-825D-8A21FFCA9AD1}"/>
              </a:ext>
            </a:extLst>
          </p:cNvPr>
          <p:cNvSpPr/>
          <p:nvPr/>
        </p:nvSpPr>
        <p:spPr>
          <a:xfrm>
            <a:off x="7587605" y="3834065"/>
            <a:ext cx="1957137" cy="8301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Visit Bathroom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화장실 가기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1F0239E-A12B-D893-C63D-B87F08F3CDBE}"/>
              </a:ext>
            </a:extLst>
          </p:cNvPr>
          <p:cNvSpPr/>
          <p:nvPr/>
        </p:nvSpPr>
        <p:spPr>
          <a:xfrm>
            <a:off x="5144659" y="189631"/>
            <a:ext cx="1957137" cy="830179"/>
          </a:xfrm>
          <a:prstGeom prst="roundRect">
            <a:avLst/>
          </a:prstGeom>
          <a:solidFill>
            <a:srgbClr val="DBBAE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Visit Bathroom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화장실 가기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A9E79DD-09A5-726F-A91E-045DACBE95DB}"/>
              </a:ext>
            </a:extLst>
          </p:cNvPr>
          <p:cNvSpPr/>
          <p:nvPr/>
        </p:nvSpPr>
        <p:spPr>
          <a:xfrm>
            <a:off x="397561" y="3834064"/>
            <a:ext cx="1957137" cy="8301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Visit Bathroom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화장실 가기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84936E0-51AF-1D6B-6EEB-25D5998B7075}"/>
              </a:ext>
            </a:extLst>
          </p:cNvPr>
          <p:cNvCxnSpPr>
            <a:stCxn id="8" idx="0"/>
            <a:endCxn id="103" idx="2"/>
          </p:cNvCxnSpPr>
          <p:nvPr/>
        </p:nvCxnSpPr>
        <p:spPr>
          <a:xfrm flipV="1">
            <a:off x="6123228" y="1019810"/>
            <a:ext cx="0" cy="3416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C65B47A2-2907-01CF-9BFE-3C9C16E0692B}"/>
              </a:ext>
            </a:extLst>
          </p:cNvPr>
          <p:cNvCxnSpPr>
            <a:stCxn id="7" idx="1"/>
            <a:endCxn id="104" idx="1"/>
          </p:cNvCxnSpPr>
          <p:nvPr/>
        </p:nvCxnSpPr>
        <p:spPr>
          <a:xfrm rot="10800000" flipV="1">
            <a:off x="397561" y="1776588"/>
            <a:ext cx="1167012" cy="2472566"/>
          </a:xfrm>
          <a:prstGeom prst="curvedConnector3">
            <a:avLst>
              <a:gd name="adj1" fmla="val 11958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01632CBA-958D-5FB2-DD12-329E92F252D6}"/>
              </a:ext>
            </a:extLst>
          </p:cNvPr>
          <p:cNvCxnSpPr>
            <a:stCxn id="9" idx="1"/>
            <a:endCxn id="73" idx="0"/>
          </p:cNvCxnSpPr>
          <p:nvPr/>
        </p:nvCxnSpPr>
        <p:spPr>
          <a:xfrm rot="10800000" flipV="1">
            <a:off x="8566174" y="1776587"/>
            <a:ext cx="176772" cy="2057477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7C78AC3-8DB1-156A-DC5F-D5A454DC432F}"/>
              </a:ext>
            </a:extLst>
          </p:cNvPr>
          <p:cNvSpPr txBox="1"/>
          <p:nvPr/>
        </p:nvSpPr>
        <p:spPr>
          <a:xfrm>
            <a:off x="7906519" y="2622429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1/10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확률로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A35D4E-B435-94EE-CC7B-370652B98E7C}"/>
              </a:ext>
            </a:extLst>
          </p:cNvPr>
          <p:cNvSpPr txBox="1"/>
          <p:nvPr/>
        </p:nvSpPr>
        <p:spPr>
          <a:xfrm rot="20020232">
            <a:off x="501657" y="1740935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1/10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1F23A42-A713-3FD7-F264-168B90A42DDC}"/>
              </a:ext>
            </a:extLst>
          </p:cNvPr>
          <p:cNvSpPr txBox="1"/>
          <p:nvPr/>
        </p:nvSpPr>
        <p:spPr>
          <a:xfrm>
            <a:off x="6096000" y="1111733"/>
            <a:ext cx="82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1/10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확률로</a:t>
            </a:r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B17CA413-7646-28FE-5757-27233C1ED88D}"/>
              </a:ext>
            </a:extLst>
          </p:cNvPr>
          <p:cNvCxnSpPr>
            <a:stCxn id="8" idx="3"/>
            <a:endCxn id="13" idx="3"/>
          </p:cNvCxnSpPr>
          <p:nvPr/>
        </p:nvCxnSpPr>
        <p:spPr>
          <a:xfrm>
            <a:off x="7101796" y="1776588"/>
            <a:ext cx="4855" cy="3954620"/>
          </a:xfrm>
          <a:prstGeom prst="curvedConnector3">
            <a:avLst>
              <a:gd name="adj1" fmla="val 480854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9F1FA8B-DE9E-FAE8-240F-967054E1CB56}"/>
              </a:ext>
            </a:extLst>
          </p:cNvPr>
          <p:cNvSpPr txBox="1"/>
          <p:nvPr/>
        </p:nvSpPr>
        <p:spPr>
          <a:xfrm>
            <a:off x="7141784" y="3354526"/>
            <a:ext cx="11613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TestEnd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받았을 때</a:t>
            </a:r>
          </a:p>
        </p:txBody>
      </p:sp>
      <p:cxnSp>
        <p:nvCxnSpPr>
          <p:cNvPr id="136" name="연결선: 구부러짐 135">
            <a:extLst>
              <a:ext uri="{FF2B5EF4-FFF2-40B4-BE49-F238E27FC236}">
                <a16:creationId xmlns:a16="http://schemas.microsoft.com/office/drawing/2014/main" id="{954D6A16-AC68-35AD-D5F8-94F9D0887195}"/>
              </a:ext>
            </a:extLst>
          </p:cNvPr>
          <p:cNvCxnSpPr>
            <a:stCxn id="104" idx="0"/>
            <a:endCxn id="4" idx="1"/>
          </p:cNvCxnSpPr>
          <p:nvPr/>
        </p:nvCxnSpPr>
        <p:spPr>
          <a:xfrm rot="5400000" flipH="1" flipV="1">
            <a:off x="1128722" y="3406704"/>
            <a:ext cx="674769" cy="179952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BD3E6D33-1294-02D0-97F9-E704CBE59764}"/>
              </a:ext>
            </a:extLst>
          </p:cNvPr>
          <p:cNvCxnSpPr>
            <a:stCxn id="103" idx="3"/>
            <a:endCxn id="5" idx="3"/>
          </p:cNvCxnSpPr>
          <p:nvPr/>
        </p:nvCxnSpPr>
        <p:spPr>
          <a:xfrm>
            <a:off x="7101796" y="604721"/>
            <a:ext cx="4855" cy="2552493"/>
          </a:xfrm>
          <a:prstGeom prst="curvedConnector3">
            <a:avLst>
              <a:gd name="adj1" fmla="val 480854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3F1A0CA9-0177-F806-DC9B-221635C85A80}"/>
              </a:ext>
            </a:extLst>
          </p:cNvPr>
          <p:cNvCxnSpPr>
            <a:stCxn id="73" idx="3"/>
            <a:endCxn id="6" idx="2"/>
          </p:cNvCxnSpPr>
          <p:nvPr/>
        </p:nvCxnSpPr>
        <p:spPr>
          <a:xfrm flipV="1">
            <a:off x="9544742" y="3572302"/>
            <a:ext cx="176773" cy="67685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1428F8B-E7E5-ACCC-48DD-F4E2A7891401}"/>
              </a:ext>
            </a:extLst>
          </p:cNvPr>
          <p:cNvSpPr txBox="1"/>
          <p:nvPr/>
        </p:nvSpPr>
        <p:spPr>
          <a:xfrm>
            <a:off x="9045739" y="3560144"/>
            <a:ext cx="82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상태로 돌아가기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96786C-8BB4-DE1F-A0FA-0209B2F6A80A}"/>
              </a:ext>
            </a:extLst>
          </p:cNvPr>
          <p:cNvSpPr txBox="1"/>
          <p:nvPr/>
        </p:nvSpPr>
        <p:spPr>
          <a:xfrm>
            <a:off x="7351626" y="2022400"/>
            <a:ext cx="825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상태로 돌아가기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AE2D94-B7F9-E502-F9EC-6384412A4B41}"/>
              </a:ext>
            </a:extLst>
          </p:cNvPr>
          <p:cNvSpPr txBox="1"/>
          <p:nvPr/>
        </p:nvSpPr>
        <p:spPr>
          <a:xfrm>
            <a:off x="771561" y="3366818"/>
            <a:ext cx="82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상태로 돌아가기</a:t>
            </a:r>
          </a:p>
        </p:txBody>
      </p: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3D32A1E9-7EAE-D2BE-3E0A-297C6036DBFB}"/>
              </a:ext>
            </a:extLst>
          </p:cNvPr>
          <p:cNvCxnSpPr>
            <a:stCxn id="15" idx="2"/>
            <a:endCxn id="14" idx="3"/>
          </p:cNvCxnSpPr>
          <p:nvPr/>
        </p:nvCxnSpPr>
        <p:spPr>
          <a:xfrm rot="5400000">
            <a:off x="10309224" y="5055103"/>
            <a:ext cx="1044742" cy="263024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구부러짐 146">
            <a:extLst>
              <a:ext uri="{FF2B5EF4-FFF2-40B4-BE49-F238E27FC236}">
                <a16:creationId xmlns:a16="http://schemas.microsoft.com/office/drawing/2014/main" id="{23C3AF68-B3C7-03EB-7F4D-1C6C47050A8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5400000">
            <a:off x="2789438" y="4414517"/>
            <a:ext cx="646817" cy="1156387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C5AE931-BD5E-914F-ECB8-39E58B7E944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6128083" y="4664244"/>
            <a:ext cx="0" cy="6518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59D249C-7A45-0A3D-078E-C50552F6E983}"/>
              </a:ext>
            </a:extLst>
          </p:cNvPr>
          <p:cNvSpPr txBox="1"/>
          <p:nvPr/>
        </p:nvSpPr>
        <p:spPr>
          <a:xfrm>
            <a:off x="9984538" y="81413"/>
            <a:ext cx="24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2020182037 </a:t>
            </a:r>
            <a:r>
              <a:rPr lang="ko-KR" altLang="en-US" dirty="0" err="1"/>
              <a:t>정롭비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6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125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서연</dc:creator>
  <cp:lastModifiedBy>이 서연</cp:lastModifiedBy>
  <cp:revision>2</cp:revision>
  <dcterms:created xsi:type="dcterms:W3CDTF">2022-10-06T07:12:30Z</dcterms:created>
  <dcterms:modified xsi:type="dcterms:W3CDTF">2022-10-06T08:20:33Z</dcterms:modified>
</cp:coreProperties>
</file>