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B0D4A-16AD-CDA4-C698-BA2467FC4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579A9-F5CC-0472-DA7A-82452C5C0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C1595-CA64-3AB7-B9A1-550E5302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F96-BD5F-4B99-98F8-51C05442529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3E452-3F34-6330-9F1B-81194D9E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83042-E5B3-3E48-B569-36D0436E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E287-805A-4F2B-9455-857B91893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1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FAFD0-11A3-31BF-C9A2-E167BB4E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F04080-DDA1-05AB-003D-E4A10887F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32883-285F-C2E2-A379-EA6EA680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F96-BD5F-4B99-98F8-51C05442529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C0EAC-2F7A-18B1-B777-0ECF747C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48D64-8F90-E5B6-C48B-551944AC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E287-805A-4F2B-9455-857B91893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EB8F35-C739-8F41-3DE9-3B431195B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5E83C-B310-CB9A-6162-4A27BD989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52E90-C8F0-8553-39CA-0EDA0C46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F96-BD5F-4B99-98F8-51C05442529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B342A-929C-88E1-2435-EBFA78EE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9E4F6-20BD-CF56-2A87-C7CF667B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E287-805A-4F2B-9455-857B91893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8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715CA-7896-5843-B3F8-93D29F0B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9513A-DCAF-D01C-576F-BCB0450D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81249-362D-0A04-FE0A-1CA9E078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F96-BD5F-4B99-98F8-51C05442529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B5349-A91E-56E4-AA15-EC5ECAFE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A2FA5-AAB1-973A-7FC6-DBC95D95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E287-805A-4F2B-9455-857B91893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2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22B6-9581-DCBC-3F2E-2FE1041A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BE3A6F-F54B-9619-7571-A3C3486E5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C2BAD-EC56-08D1-FDB0-EFE2530B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F96-BD5F-4B99-98F8-51C05442529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D88A6-D9D0-6671-E1C4-0EC9B2CB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C8D46-309D-FBE4-AE12-82792A22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E287-805A-4F2B-9455-857B91893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7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443B-B56D-D7F7-2572-92514E6C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0C396-22C8-27CD-C026-F6CEC6B7A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C4E8BD-5D1E-C747-E002-ED450B24B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A76BD-F688-740A-55B8-D0E0A5A2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F96-BD5F-4B99-98F8-51C05442529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F45B9-36B0-5D65-B4FB-3E14D40C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FEF4D9-6C92-6520-8114-4FB6A626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E287-805A-4F2B-9455-857B91893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9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ED483-EF1F-EBA4-6039-C924DBA4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4DCFF-2F6D-79AD-62CA-8480C388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E359C-4177-95C2-C686-2FAD66240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7ADBA4-CB71-0E80-4AE4-44D83AF5D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482612-F1A2-B682-2150-0A4F77346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8AA7D9-ABE2-5289-BD7B-616C821C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F96-BD5F-4B99-98F8-51C05442529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84268-4357-8B96-9B59-B3C23D4D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DBB749-E782-1388-3BAB-12624CDC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E287-805A-4F2B-9455-857B91893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8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88A36-9D21-CE1B-A23D-B262D0DE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A8C83A-826C-9817-9761-60201D19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F96-BD5F-4B99-98F8-51C05442529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10D89A-9BB4-02D0-00AF-B182D9E9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AD29FC-25A8-0768-E27E-91645C4D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E287-805A-4F2B-9455-857B91893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0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AB1153-CAD4-3273-853E-F8BFD19E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F96-BD5F-4B99-98F8-51C05442529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5AFB60-6A58-FD00-AC6D-BA7C35B0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C9FF0E-C266-2E32-4503-63DC90E1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E287-805A-4F2B-9455-857B91893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9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A378-9258-D57B-DF49-017E8BD6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1C944-DA40-80E3-F86F-E2B2BC1A6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D8281-FA14-FDD5-5C6D-394481CF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67E4E-31FA-3834-E1A5-D638B4B8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F96-BD5F-4B99-98F8-51C05442529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9583D-FDE5-012F-D966-7FAA040F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8B47F0-9503-9197-B0E1-366D4561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E287-805A-4F2B-9455-857B91893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3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4C9A8-4670-9F10-E381-6017F9D3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C6EE72-21AB-223E-3F50-0D5D507FD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FDF7B5-92CE-4034-71E5-F40C44FE1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8FF4E-8340-6C5F-DEC4-E5956AFC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F96-BD5F-4B99-98F8-51C05442529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FE4AB-1C55-655A-7355-47916EE3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093D3-448E-089C-6E64-76147B17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E287-805A-4F2B-9455-857B91893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5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B093A0-1293-C52E-314B-F485BA50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D407FC-92AF-FFBF-CA2F-EB703BF45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70111-7C21-95A0-366B-2282D14F1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6F96-BD5F-4B99-98F8-51C05442529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7B1F9-0A4A-6AB3-CC42-8DE01F465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FF579-4BB1-49B5-A224-BF5479A7F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E287-805A-4F2B-9455-857B91893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8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60B82B-76DD-AC5F-A116-A2740EB55A6F}"/>
              </a:ext>
            </a:extLst>
          </p:cNvPr>
          <p:cNvSpPr/>
          <p:nvPr/>
        </p:nvSpPr>
        <p:spPr>
          <a:xfrm>
            <a:off x="1134833" y="3016250"/>
            <a:ext cx="1362529" cy="647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Crab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DEF80E-4CFA-F175-6E36-12A43FAD2ADA}"/>
              </a:ext>
            </a:extLst>
          </p:cNvPr>
          <p:cNvSpPr/>
          <p:nvPr/>
        </p:nvSpPr>
        <p:spPr>
          <a:xfrm>
            <a:off x="5067300" y="3016250"/>
            <a:ext cx="1483178" cy="6477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SpongeBob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D6AFA3-1991-F8BE-0A43-1CEA37D1A916}"/>
              </a:ext>
            </a:extLst>
          </p:cNvPr>
          <p:cNvSpPr/>
          <p:nvPr/>
        </p:nvSpPr>
        <p:spPr>
          <a:xfrm>
            <a:off x="9844098" y="3038468"/>
            <a:ext cx="1362529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JingJing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A872725-2147-7C7D-7DC9-E87890DB80DE}"/>
              </a:ext>
            </a:extLst>
          </p:cNvPr>
          <p:cNvSpPr/>
          <p:nvPr/>
        </p:nvSpPr>
        <p:spPr>
          <a:xfrm>
            <a:off x="3830184" y="4527550"/>
            <a:ext cx="1295400" cy="558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MakeBurger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버거 만들기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4766E62-704A-E724-6EF4-CB42F5BB2899}"/>
              </a:ext>
            </a:extLst>
          </p:cNvPr>
          <p:cNvSpPr/>
          <p:nvPr/>
        </p:nvSpPr>
        <p:spPr>
          <a:xfrm>
            <a:off x="6491971" y="1911350"/>
            <a:ext cx="1295400" cy="558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Poop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똥 싸기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7FB882A-527C-033D-3C54-32EA973C0658}"/>
              </a:ext>
            </a:extLst>
          </p:cNvPr>
          <p:cNvSpPr/>
          <p:nvPr/>
        </p:nvSpPr>
        <p:spPr>
          <a:xfrm>
            <a:off x="5125584" y="5746750"/>
            <a:ext cx="1366610" cy="558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CatchJellyFish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해파리 잡기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F20B0BB-4769-1F00-3F75-B18253055B34}"/>
              </a:ext>
            </a:extLst>
          </p:cNvPr>
          <p:cNvSpPr/>
          <p:nvPr/>
        </p:nvSpPr>
        <p:spPr>
          <a:xfrm>
            <a:off x="6212576" y="4502563"/>
            <a:ext cx="1295400" cy="558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GoHome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집으로 가기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9F7B476-0AC0-71F8-E260-EA2F970C0389}"/>
              </a:ext>
            </a:extLst>
          </p:cNvPr>
          <p:cNvSpPr/>
          <p:nvPr/>
        </p:nvSpPr>
        <p:spPr>
          <a:xfrm>
            <a:off x="10372509" y="1607478"/>
            <a:ext cx="1668236" cy="55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Angry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손님에게 화내기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18AA29-3F48-0C3E-DBB4-8A67F148390E}"/>
              </a:ext>
            </a:extLst>
          </p:cNvPr>
          <p:cNvSpPr/>
          <p:nvPr/>
        </p:nvSpPr>
        <p:spPr>
          <a:xfrm>
            <a:off x="8555263" y="1920875"/>
            <a:ext cx="1295400" cy="55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TakeOrder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주문 받기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E1E6CFA-F6F4-2431-1BFA-2D89EB822F43}"/>
              </a:ext>
            </a:extLst>
          </p:cNvPr>
          <p:cNvSpPr/>
          <p:nvPr/>
        </p:nvSpPr>
        <p:spPr>
          <a:xfrm>
            <a:off x="10072299" y="703147"/>
            <a:ext cx="2036538" cy="55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AngryToSponge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스폰지밥에게 화내기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A1F68B-944E-54C8-6B58-DE24AA5D9DED}"/>
              </a:ext>
            </a:extLst>
          </p:cNvPr>
          <p:cNvSpPr/>
          <p:nvPr/>
        </p:nvSpPr>
        <p:spPr>
          <a:xfrm>
            <a:off x="10137591" y="5061363"/>
            <a:ext cx="1583874" cy="55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클라리넷 불기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DCA893C-BAD7-18D2-DF11-BBC658681691}"/>
              </a:ext>
            </a:extLst>
          </p:cNvPr>
          <p:cNvSpPr/>
          <p:nvPr/>
        </p:nvSpPr>
        <p:spPr>
          <a:xfrm>
            <a:off x="1168397" y="1892300"/>
            <a:ext cx="1295400" cy="558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GiveMoney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보너스 주기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65DF0F7-20AB-C149-10AC-481CA5E029B1}"/>
              </a:ext>
            </a:extLst>
          </p:cNvPr>
          <p:cNvSpPr/>
          <p:nvPr/>
        </p:nvSpPr>
        <p:spPr>
          <a:xfrm>
            <a:off x="1168397" y="4248150"/>
            <a:ext cx="1295400" cy="558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WatchTV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(TV </a:t>
            </a:r>
            <a:r>
              <a:rPr lang="ko-KR" altLang="en-US" sz="1400" dirty="0">
                <a:solidFill>
                  <a:schemeClr val="tx1"/>
                </a:solidFill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3123BBC-560F-7840-F81C-8F4B45C3C8CF}"/>
              </a:ext>
            </a:extLst>
          </p:cNvPr>
          <p:cNvSpPr/>
          <p:nvPr/>
        </p:nvSpPr>
        <p:spPr>
          <a:xfrm>
            <a:off x="3830184" y="1911350"/>
            <a:ext cx="1295400" cy="558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휴식 하기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343F96-1ED2-49B8-8810-8A22EEAB5D4C}"/>
              </a:ext>
            </a:extLst>
          </p:cNvPr>
          <p:cNvSpPr/>
          <p:nvPr/>
        </p:nvSpPr>
        <p:spPr>
          <a:xfrm>
            <a:off x="304798" y="5448300"/>
            <a:ext cx="1422401" cy="55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무한도전 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9638077-FD69-2138-3494-CCD0D9CA0ED2}"/>
              </a:ext>
            </a:extLst>
          </p:cNvPr>
          <p:cNvSpPr/>
          <p:nvPr/>
        </p:nvSpPr>
        <p:spPr>
          <a:xfrm>
            <a:off x="1866898" y="5448300"/>
            <a:ext cx="1422401" cy="55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짱구 </a:t>
            </a:r>
            <a:r>
              <a:rPr lang="ko-KR" altLang="en-US" sz="1400" dirty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D74418B-D648-8661-81FC-1858E71829EF}"/>
              </a:ext>
            </a:extLst>
          </p:cNvPr>
          <p:cNvSpPr/>
          <p:nvPr/>
        </p:nvSpPr>
        <p:spPr>
          <a:xfrm>
            <a:off x="1104897" y="6159500"/>
            <a:ext cx="1422401" cy="55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뉴스 보기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AF52456-8E3B-6DA3-B269-15D130C60453}"/>
              </a:ext>
            </a:extLst>
          </p:cNvPr>
          <p:cNvSpPr/>
          <p:nvPr/>
        </p:nvSpPr>
        <p:spPr>
          <a:xfrm>
            <a:off x="190496" y="927100"/>
            <a:ext cx="1422401" cy="55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스폰지밥 에게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F088686-3FC7-A68A-B984-9536A8F868C9}"/>
              </a:ext>
            </a:extLst>
          </p:cNvPr>
          <p:cNvSpPr/>
          <p:nvPr/>
        </p:nvSpPr>
        <p:spPr>
          <a:xfrm>
            <a:off x="1866897" y="927100"/>
            <a:ext cx="1422401" cy="55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징징이</a:t>
            </a:r>
            <a:r>
              <a:rPr lang="ko-KR" altLang="en-US" sz="1400" dirty="0">
                <a:solidFill>
                  <a:schemeClr val="tx1"/>
                </a:solidFill>
              </a:rPr>
              <a:t> 에게</a:t>
            </a: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7147726A-827D-8C22-8004-FB5B3F8228E6}"/>
              </a:ext>
            </a:extLst>
          </p:cNvPr>
          <p:cNvCxnSpPr>
            <a:endCxn id="21" idx="2"/>
          </p:cNvCxnSpPr>
          <p:nvPr/>
        </p:nvCxnSpPr>
        <p:spPr>
          <a:xfrm rot="16200000" flipV="1">
            <a:off x="864869" y="1522728"/>
            <a:ext cx="406400" cy="332743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722AF2F-8A2E-A163-03DA-AEF5AC7EACFA}"/>
              </a:ext>
            </a:extLst>
          </p:cNvPr>
          <p:cNvCxnSpPr>
            <a:endCxn id="22" idx="2"/>
          </p:cNvCxnSpPr>
          <p:nvPr/>
        </p:nvCxnSpPr>
        <p:spPr>
          <a:xfrm rot="5400000" flipH="1" flipV="1">
            <a:off x="2205989" y="1520191"/>
            <a:ext cx="406400" cy="337818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82813C2-2D9D-9D02-45CF-46778AF02A3A}"/>
              </a:ext>
            </a:extLst>
          </p:cNvPr>
          <p:cNvCxnSpPr>
            <a:cxnSpLocks/>
            <a:stCxn id="4" idx="3"/>
            <a:endCxn id="73" idx="1"/>
          </p:cNvCxnSpPr>
          <p:nvPr/>
        </p:nvCxnSpPr>
        <p:spPr>
          <a:xfrm flipV="1">
            <a:off x="2497362" y="3333750"/>
            <a:ext cx="207961" cy="63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8509E41-7B47-8CD2-C107-63986A27165E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1816097" y="3663950"/>
            <a:ext cx="1" cy="584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F3483C7D-3DD9-5C2F-BD27-F20E8058A80D}"/>
              </a:ext>
            </a:extLst>
          </p:cNvPr>
          <p:cNvCxnSpPr>
            <a:endCxn id="17" idx="2"/>
          </p:cNvCxnSpPr>
          <p:nvPr/>
        </p:nvCxnSpPr>
        <p:spPr>
          <a:xfrm rot="10800000">
            <a:off x="4477884" y="2470150"/>
            <a:ext cx="939936" cy="539750"/>
          </a:xfrm>
          <a:prstGeom prst="curvedConnector2">
            <a:avLst/>
          </a:prstGeom>
          <a:ln>
            <a:solidFill>
              <a:srgbClr val="FF8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7DF15B22-2B09-1F15-375A-8EE794C7CC78}"/>
              </a:ext>
            </a:extLst>
          </p:cNvPr>
          <p:cNvCxnSpPr>
            <a:cxnSpLocks/>
            <a:stCxn id="74" idx="3"/>
            <a:endCxn id="8" idx="0"/>
          </p:cNvCxnSpPr>
          <p:nvPr/>
        </p:nvCxnSpPr>
        <p:spPr>
          <a:xfrm>
            <a:off x="6456589" y="1200150"/>
            <a:ext cx="683082" cy="711200"/>
          </a:xfrm>
          <a:prstGeom prst="curvedConnector2">
            <a:avLst/>
          </a:prstGeom>
          <a:ln>
            <a:solidFill>
              <a:srgbClr val="FF8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7E36DB8-2D69-B301-9786-9F13284EFD3D}"/>
              </a:ext>
            </a:extLst>
          </p:cNvPr>
          <p:cNvCxnSpPr>
            <a:endCxn id="7" idx="0"/>
          </p:cNvCxnSpPr>
          <p:nvPr/>
        </p:nvCxnSpPr>
        <p:spPr>
          <a:xfrm rot="10800000" flipV="1">
            <a:off x="4477884" y="3663950"/>
            <a:ext cx="883326" cy="863600"/>
          </a:xfrm>
          <a:prstGeom prst="curvedConnector2">
            <a:avLst/>
          </a:prstGeom>
          <a:ln>
            <a:solidFill>
              <a:srgbClr val="FF8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69071E9E-1DDB-8865-3DF9-2A882414548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10039848" y="4171682"/>
            <a:ext cx="1375195" cy="4041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2167A666-FE5B-DBD9-2483-56EAE2FB5455}"/>
              </a:ext>
            </a:extLst>
          </p:cNvPr>
          <p:cNvCxnSpPr>
            <a:cxnSpLocks/>
            <a:stCxn id="6" idx="1"/>
            <a:endCxn id="12" idx="2"/>
          </p:cNvCxnSpPr>
          <p:nvPr/>
        </p:nvCxnSpPr>
        <p:spPr>
          <a:xfrm rot="10800000">
            <a:off x="9202964" y="2479676"/>
            <a:ext cx="641135" cy="882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39EE8E5-99B4-6049-BC5E-7FAB40742D4B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1816097" y="4806950"/>
            <a:ext cx="1" cy="1352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38DE0AAF-D2E5-2F02-0EFC-0C40ECC80875}"/>
              </a:ext>
            </a:extLst>
          </p:cNvPr>
          <p:cNvCxnSpPr>
            <a:endCxn id="18" idx="0"/>
          </p:cNvCxnSpPr>
          <p:nvPr/>
        </p:nvCxnSpPr>
        <p:spPr>
          <a:xfrm rot="5400000">
            <a:off x="867363" y="4946061"/>
            <a:ext cx="650875" cy="35360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19E70EFB-AEC7-45EE-ADBB-250FB72B1B9E}"/>
              </a:ext>
            </a:extLst>
          </p:cNvPr>
          <p:cNvCxnSpPr>
            <a:endCxn id="19" idx="0"/>
          </p:cNvCxnSpPr>
          <p:nvPr/>
        </p:nvCxnSpPr>
        <p:spPr>
          <a:xfrm rot="16200000" flipH="1">
            <a:off x="2053089" y="4923289"/>
            <a:ext cx="646113" cy="403907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16FC1781-59C0-EF41-13C2-B48DC4B7F360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4331834" y="5232400"/>
            <a:ext cx="939800" cy="647700"/>
          </a:xfrm>
          <a:prstGeom prst="curvedConnector2">
            <a:avLst/>
          </a:prstGeom>
          <a:ln>
            <a:solidFill>
              <a:srgbClr val="FF8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B2DAF6B9-C6C4-6C90-8198-12694E03A9E9}"/>
              </a:ext>
            </a:extLst>
          </p:cNvPr>
          <p:cNvCxnSpPr>
            <a:stCxn id="9" idx="3"/>
            <a:endCxn id="10" idx="2"/>
          </p:cNvCxnSpPr>
          <p:nvPr/>
        </p:nvCxnSpPr>
        <p:spPr>
          <a:xfrm flipV="1">
            <a:off x="6492194" y="5061363"/>
            <a:ext cx="368082" cy="964787"/>
          </a:xfrm>
          <a:prstGeom prst="curvedConnector2">
            <a:avLst/>
          </a:prstGeom>
          <a:ln>
            <a:solidFill>
              <a:srgbClr val="FF8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FAEBB68-8945-8F4B-37D3-1967B70326D2}"/>
              </a:ext>
            </a:extLst>
          </p:cNvPr>
          <p:cNvSpPr/>
          <p:nvPr/>
        </p:nvSpPr>
        <p:spPr>
          <a:xfrm>
            <a:off x="2705323" y="3054350"/>
            <a:ext cx="1295400" cy="558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Global State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216D14E-A5FB-D7D8-BD15-5692A7FD5A1D}"/>
              </a:ext>
            </a:extLst>
          </p:cNvPr>
          <p:cNvSpPr/>
          <p:nvPr/>
        </p:nvSpPr>
        <p:spPr>
          <a:xfrm>
            <a:off x="5161189" y="920750"/>
            <a:ext cx="1295400" cy="558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Global State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0A72820-FB31-86CF-7591-7969BDACF1EF}"/>
              </a:ext>
            </a:extLst>
          </p:cNvPr>
          <p:cNvSpPr/>
          <p:nvPr/>
        </p:nvSpPr>
        <p:spPr>
          <a:xfrm>
            <a:off x="8189096" y="992802"/>
            <a:ext cx="1295400" cy="55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Global State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666F8769-10DF-6048-1744-6B89DB02F0CB}"/>
              </a:ext>
            </a:extLst>
          </p:cNvPr>
          <p:cNvCxnSpPr>
            <a:stCxn id="73" idx="0"/>
            <a:endCxn id="15" idx="3"/>
          </p:cNvCxnSpPr>
          <p:nvPr/>
        </p:nvCxnSpPr>
        <p:spPr>
          <a:xfrm rot="16200000" flipV="1">
            <a:off x="2467085" y="2168412"/>
            <a:ext cx="882650" cy="889226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4631FAF7-5689-387B-5650-D06FE1A252BD}"/>
              </a:ext>
            </a:extLst>
          </p:cNvPr>
          <p:cNvCxnSpPr>
            <a:cxnSpLocks/>
            <a:stCxn id="15" idx="1"/>
            <a:endCxn id="4" idx="1"/>
          </p:cNvCxnSpPr>
          <p:nvPr/>
        </p:nvCxnSpPr>
        <p:spPr>
          <a:xfrm rot="10800000" flipV="1">
            <a:off x="1134833" y="2171700"/>
            <a:ext cx="33564" cy="1168400"/>
          </a:xfrm>
          <a:prstGeom prst="curvedConnector3">
            <a:avLst>
              <a:gd name="adj1" fmla="val 142433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11C35F8-D09E-C169-2DE2-C0EAD9A5E20C}"/>
              </a:ext>
            </a:extLst>
          </p:cNvPr>
          <p:cNvSpPr txBox="1"/>
          <p:nvPr/>
        </p:nvSpPr>
        <p:spPr>
          <a:xfrm rot="3131591">
            <a:off x="2862753" y="2387828"/>
            <a:ext cx="8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1/5 </a:t>
            </a:r>
            <a:r>
              <a:rPr lang="ko-KR" altLang="en-US" sz="800" dirty="0"/>
              <a:t>확률로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14472D-D1AE-F69D-3B79-0DDAD899ED2C}"/>
              </a:ext>
            </a:extLst>
          </p:cNvPr>
          <p:cNvSpPr txBox="1"/>
          <p:nvPr/>
        </p:nvSpPr>
        <p:spPr>
          <a:xfrm>
            <a:off x="2335661" y="1683205"/>
            <a:ext cx="8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1/2 </a:t>
            </a:r>
            <a:r>
              <a:rPr lang="ko-KR" altLang="en-US" sz="800" dirty="0"/>
              <a:t>확률로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0698D95-C8F4-D1CC-26C8-B66362E4D43E}"/>
              </a:ext>
            </a:extLst>
          </p:cNvPr>
          <p:cNvSpPr txBox="1"/>
          <p:nvPr/>
        </p:nvSpPr>
        <p:spPr>
          <a:xfrm>
            <a:off x="526597" y="1708378"/>
            <a:ext cx="8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1/2 </a:t>
            </a:r>
            <a:r>
              <a:rPr lang="ko-KR" altLang="en-US" sz="800" dirty="0"/>
              <a:t>확률로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B45BA5-CCF7-7625-5F64-1142915E4E28}"/>
              </a:ext>
            </a:extLst>
          </p:cNvPr>
          <p:cNvSpPr txBox="1"/>
          <p:nvPr/>
        </p:nvSpPr>
        <p:spPr>
          <a:xfrm>
            <a:off x="634994" y="4896306"/>
            <a:ext cx="8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1/3 </a:t>
            </a:r>
            <a:r>
              <a:rPr lang="ko-KR" altLang="en-US" sz="800" dirty="0"/>
              <a:t>확률로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9375811-E94A-37FD-50D6-1901BC215178}"/>
              </a:ext>
            </a:extLst>
          </p:cNvPr>
          <p:cNvSpPr txBox="1"/>
          <p:nvPr/>
        </p:nvSpPr>
        <p:spPr>
          <a:xfrm>
            <a:off x="2260097" y="4870905"/>
            <a:ext cx="8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1/3 </a:t>
            </a:r>
            <a:r>
              <a:rPr lang="ko-KR" altLang="en-US" sz="800" dirty="0"/>
              <a:t>확률로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82ED41-4F0E-277F-A505-E2EBDC5558BE}"/>
              </a:ext>
            </a:extLst>
          </p:cNvPr>
          <p:cNvSpPr txBox="1"/>
          <p:nvPr/>
        </p:nvSpPr>
        <p:spPr>
          <a:xfrm>
            <a:off x="1422395" y="5048706"/>
            <a:ext cx="8255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1/3 </a:t>
            </a:r>
            <a:r>
              <a:rPr lang="ko-KR" altLang="en-US" sz="800" dirty="0"/>
              <a:t>확률로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672709-8513-8D66-3D2C-09E50495D13B}"/>
              </a:ext>
            </a:extLst>
          </p:cNvPr>
          <p:cNvSpPr txBox="1"/>
          <p:nvPr/>
        </p:nvSpPr>
        <p:spPr>
          <a:xfrm>
            <a:off x="331011" y="2604054"/>
            <a:ext cx="8255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이전 상태로 돌아가기</a:t>
            </a:r>
          </a:p>
        </p:txBody>
      </p: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41E612BF-58E5-B973-34DC-9E7C82553AC1}"/>
              </a:ext>
            </a:extLst>
          </p:cNvPr>
          <p:cNvCxnSpPr>
            <a:stCxn id="22" idx="0"/>
            <a:endCxn id="75" idx="0"/>
          </p:cNvCxnSpPr>
          <p:nvPr/>
        </p:nvCxnSpPr>
        <p:spPr>
          <a:xfrm rot="16200000" flipH="1">
            <a:off x="5674596" y="-2169398"/>
            <a:ext cx="65702" cy="6258698"/>
          </a:xfrm>
          <a:prstGeom prst="curvedConnector3">
            <a:avLst>
              <a:gd name="adj1" fmla="val -34793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2B561D28-9517-D804-1DB7-4288441ADAE3}"/>
              </a:ext>
            </a:extLst>
          </p:cNvPr>
          <p:cNvCxnSpPr>
            <a:stCxn id="21" idx="0"/>
            <a:endCxn id="74" idx="0"/>
          </p:cNvCxnSpPr>
          <p:nvPr/>
        </p:nvCxnSpPr>
        <p:spPr>
          <a:xfrm rot="5400000" flipH="1" flipV="1">
            <a:off x="3352118" y="-1529671"/>
            <a:ext cx="6350" cy="4907192"/>
          </a:xfrm>
          <a:prstGeom prst="curvedConnector3">
            <a:avLst>
              <a:gd name="adj1" fmla="val 37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9379D86-6216-7D81-C21F-D17879E92A9E}"/>
              </a:ext>
            </a:extLst>
          </p:cNvPr>
          <p:cNvSpPr txBox="1"/>
          <p:nvPr/>
        </p:nvSpPr>
        <p:spPr>
          <a:xfrm rot="21363117">
            <a:off x="1122949" y="513800"/>
            <a:ext cx="183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스폰지밥에게 </a:t>
            </a:r>
            <a:r>
              <a:rPr lang="en-US" altLang="ko-KR" sz="800" dirty="0"/>
              <a:t>‘Money’ </a:t>
            </a:r>
            <a:r>
              <a:rPr lang="ko-KR" altLang="en-US" sz="800" dirty="0"/>
              <a:t>메시지 전송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C4C372-94D0-B699-1603-01E23351CE9D}"/>
              </a:ext>
            </a:extLst>
          </p:cNvPr>
          <p:cNvSpPr txBox="1"/>
          <p:nvPr/>
        </p:nvSpPr>
        <p:spPr>
          <a:xfrm>
            <a:off x="4774170" y="472924"/>
            <a:ext cx="183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징징이에게</a:t>
            </a:r>
            <a:r>
              <a:rPr lang="ko-KR" altLang="en-US" sz="800" dirty="0"/>
              <a:t> </a:t>
            </a:r>
            <a:r>
              <a:rPr lang="en-US" altLang="ko-KR" sz="800" dirty="0"/>
              <a:t>‘Money’ </a:t>
            </a:r>
            <a:r>
              <a:rPr lang="ko-KR" altLang="en-US" sz="800" dirty="0"/>
              <a:t>메시지 전송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5410BB7-7A90-DE22-492F-97EA8C77B33D}"/>
              </a:ext>
            </a:extLst>
          </p:cNvPr>
          <p:cNvCxnSpPr>
            <a:cxnSpLocks/>
            <a:stCxn id="5" idx="0"/>
            <a:endCxn id="74" idx="2"/>
          </p:cNvCxnSpPr>
          <p:nvPr/>
        </p:nvCxnSpPr>
        <p:spPr>
          <a:xfrm flipV="1">
            <a:off x="5808889" y="1479550"/>
            <a:ext cx="0" cy="1536700"/>
          </a:xfrm>
          <a:prstGeom prst="straightConnector1">
            <a:avLst/>
          </a:prstGeom>
          <a:ln>
            <a:solidFill>
              <a:srgbClr val="FF8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66EFF28-54A7-FE58-26EF-3AE25DA771FE}"/>
              </a:ext>
            </a:extLst>
          </p:cNvPr>
          <p:cNvSpPr txBox="1"/>
          <p:nvPr/>
        </p:nvSpPr>
        <p:spPr>
          <a:xfrm rot="3131591">
            <a:off x="6712643" y="1368653"/>
            <a:ext cx="8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1/10 </a:t>
            </a:r>
            <a:r>
              <a:rPr lang="ko-KR" altLang="en-US" sz="800" dirty="0"/>
              <a:t>확률로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57C1CFA-0E38-F1CD-ED7A-F2B662622902}"/>
              </a:ext>
            </a:extLst>
          </p:cNvPr>
          <p:cNvSpPr txBox="1"/>
          <p:nvPr/>
        </p:nvSpPr>
        <p:spPr>
          <a:xfrm>
            <a:off x="4331766" y="2672248"/>
            <a:ext cx="9399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Tired &gt; 5 </a:t>
            </a:r>
            <a:r>
              <a:rPr lang="ko-KR" altLang="en-US" sz="800" dirty="0"/>
              <a:t>라면</a:t>
            </a:r>
          </a:p>
        </p:txBody>
      </p: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B761DE06-7439-247E-985C-B6726725FB5F}"/>
              </a:ext>
            </a:extLst>
          </p:cNvPr>
          <p:cNvCxnSpPr>
            <a:cxnSpLocks/>
            <a:stCxn id="17" idx="0"/>
            <a:endCxn id="17" idx="3"/>
          </p:cNvCxnSpPr>
          <p:nvPr/>
        </p:nvCxnSpPr>
        <p:spPr>
          <a:xfrm rot="16200000" flipH="1">
            <a:off x="4662034" y="1727200"/>
            <a:ext cx="279400" cy="647700"/>
          </a:xfrm>
          <a:prstGeom prst="curvedConnector4">
            <a:avLst>
              <a:gd name="adj1" fmla="val -81818"/>
              <a:gd name="adj2" fmla="val 135294"/>
            </a:avLst>
          </a:prstGeom>
          <a:ln>
            <a:solidFill>
              <a:srgbClr val="FF8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F14DE02-4045-A69A-E2BA-15000B937DC7}"/>
              </a:ext>
            </a:extLst>
          </p:cNvPr>
          <p:cNvSpPr txBox="1"/>
          <p:nvPr/>
        </p:nvSpPr>
        <p:spPr>
          <a:xfrm rot="20711873">
            <a:off x="4202963" y="1287605"/>
            <a:ext cx="1592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자신에게</a:t>
            </a:r>
            <a:endParaRPr lang="en-US" altLang="ko-KR" sz="800" dirty="0"/>
          </a:p>
          <a:p>
            <a:r>
              <a:rPr lang="en-US" altLang="ko-KR" sz="800" dirty="0"/>
              <a:t>Delay </a:t>
            </a:r>
            <a:r>
              <a:rPr lang="ko-KR" altLang="en-US" sz="800" dirty="0"/>
              <a:t>메시지 전송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8B355AD-0724-6D6D-762E-7C1E2D013EF5}"/>
              </a:ext>
            </a:extLst>
          </p:cNvPr>
          <p:cNvSpPr/>
          <p:nvPr/>
        </p:nvSpPr>
        <p:spPr>
          <a:xfrm>
            <a:off x="6701911" y="3051175"/>
            <a:ext cx="1388380" cy="358547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언덕에서 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BC4E994-15E8-E30F-DE4D-23D95C15CE01}"/>
              </a:ext>
            </a:extLst>
          </p:cNvPr>
          <p:cNvSpPr/>
          <p:nvPr/>
        </p:nvSpPr>
        <p:spPr>
          <a:xfrm>
            <a:off x="6608305" y="3408126"/>
            <a:ext cx="1583874" cy="33493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화장실에서 싸기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2C83067-7DA6-8194-9A80-3AC1D29E5045}"/>
              </a:ext>
            </a:extLst>
          </p:cNvPr>
          <p:cNvCxnSpPr>
            <a:stCxn id="8" idx="2"/>
          </p:cNvCxnSpPr>
          <p:nvPr/>
        </p:nvCxnSpPr>
        <p:spPr>
          <a:xfrm>
            <a:off x="7139671" y="2470150"/>
            <a:ext cx="0" cy="581025"/>
          </a:xfrm>
          <a:prstGeom prst="straightConnector1">
            <a:avLst/>
          </a:prstGeom>
          <a:ln>
            <a:solidFill>
              <a:srgbClr val="FF8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5FB0AA59-E510-29D6-5069-F78756DA0874}"/>
              </a:ext>
            </a:extLst>
          </p:cNvPr>
          <p:cNvCxnSpPr>
            <a:cxnSpLocks/>
            <a:stCxn id="8" idx="3"/>
            <a:endCxn id="116" idx="3"/>
          </p:cNvCxnSpPr>
          <p:nvPr/>
        </p:nvCxnSpPr>
        <p:spPr>
          <a:xfrm>
            <a:off x="7787371" y="2190750"/>
            <a:ext cx="404808" cy="1384843"/>
          </a:xfrm>
          <a:prstGeom prst="curvedConnector3">
            <a:avLst>
              <a:gd name="adj1" fmla="val 147059"/>
            </a:avLst>
          </a:prstGeom>
          <a:ln>
            <a:solidFill>
              <a:srgbClr val="FF8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E7E0967-52D6-9E6D-75EA-7A2AB7B01921}"/>
              </a:ext>
            </a:extLst>
          </p:cNvPr>
          <p:cNvSpPr txBox="1"/>
          <p:nvPr/>
        </p:nvSpPr>
        <p:spPr>
          <a:xfrm>
            <a:off x="6396563" y="2635478"/>
            <a:ext cx="8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Hill </a:t>
            </a:r>
            <a:r>
              <a:rPr lang="ko-KR" altLang="en-US" sz="800" dirty="0"/>
              <a:t>에 있다면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FC3721A-0D4C-6E09-74F3-2981E0722561}"/>
              </a:ext>
            </a:extLst>
          </p:cNvPr>
          <p:cNvSpPr txBox="1"/>
          <p:nvPr/>
        </p:nvSpPr>
        <p:spPr>
          <a:xfrm>
            <a:off x="7555171" y="2621723"/>
            <a:ext cx="1049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실내에 있다면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5BCE5D8-A075-7F28-4413-44FFE2EA5795}"/>
              </a:ext>
            </a:extLst>
          </p:cNvPr>
          <p:cNvSpPr txBox="1"/>
          <p:nvPr/>
        </p:nvSpPr>
        <p:spPr>
          <a:xfrm rot="3438613">
            <a:off x="3914732" y="5679223"/>
            <a:ext cx="136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버거를</a:t>
            </a:r>
            <a:r>
              <a:rPr lang="ko-KR" altLang="en-US" sz="800" dirty="0"/>
              <a:t> </a:t>
            </a:r>
            <a:r>
              <a:rPr lang="en-US" altLang="ko-KR" sz="800" dirty="0"/>
              <a:t>5</a:t>
            </a:r>
            <a:r>
              <a:rPr lang="ko-KR" altLang="en-US" sz="800" dirty="0"/>
              <a:t>개 이상 만들면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1174EBF-D9B8-5458-E89D-8D14B2BA8AED}"/>
              </a:ext>
            </a:extLst>
          </p:cNvPr>
          <p:cNvSpPr txBox="1"/>
          <p:nvPr/>
        </p:nvSpPr>
        <p:spPr>
          <a:xfrm rot="17836914">
            <a:off x="6277794" y="5666044"/>
            <a:ext cx="1402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해파리를 </a:t>
            </a:r>
            <a:r>
              <a:rPr lang="en-US" altLang="ko-KR" sz="800" dirty="0"/>
              <a:t>5</a:t>
            </a:r>
            <a:r>
              <a:rPr lang="ko-KR" altLang="en-US" sz="800" dirty="0"/>
              <a:t>개 이상 잡으면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DE059E7B-873B-DCF7-A85C-CC4966919394}"/>
              </a:ext>
            </a:extLst>
          </p:cNvPr>
          <p:cNvSpPr/>
          <p:nvPr/>
        </p:nvSpPr>
        <p:spPr>
          <a:xfrm>
            <a:off x="7510822" y="5303951"/>
            <a:ext cx="1388380" cy="358547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핑핑이랑</a:t>
            </a:r>
            <a:r>
              <a:rPr lang="ko-KR" altLang="en-US" sz="1400" dirty="0">
                <a:solidFill>
                  <a:schemeClr val="tx1"/>
                </a:solidFill>
              </a:rPr>
              <a:t> 놀기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E8ECFB2E-4BE7-1A58-4388-C07A43C278FD}"/>
              </a:ext>
            </a:extLst>
          </p:cNvPr>
          <p:cNvSpPr/>
          <p:nvPr/>
        </p:nvSpPr>
        <p:spPr>
          <a:xfrm>
            <a:off x="7523747" y="5658951"/>
            <a:ext cx="1388380" cy="358547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핑핑이 </a:t>
            </a:r>
            <a:r>
              <a:rPr lang="ko-KR" altLang="en-US" sz="1400" dirty="0" err="1">
                <a:solidFill>
                  <a:schemeClr val="tx1"/>
                </a:solidFill>
              </a:rPr>
              <a:t>밥주기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0EF2A20C-11FA-FCDD-A7F7-9768EA6AB6E6}"/>
              </a:ext>
            </a:extLst>
          </p:cNvPr>
          <p:cNvSpPr/>
          <p:nvPr/>
        </p:nvSpPr>
        <p:spPr>
          <a:xfrm>
            <a:off x="7521706" y="6013951"/>
            <a:ext cx="1388381" cy="358547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TV</a:t>
            </a:r>
            <a:r>
              <a:rPr lang="ko-KR" altLang="en-US" sz="1400" dirty="0">
                <a:solidFill>
                  <a:schemeClr val="tx1"/>
                </a:solidFill>
              </a:rPr>
              <a:t> 보기</a:t>
            </a:r>
          </a:p>
        </p:txBody>
      </p:sp>
      <p:cxnSp>
        <p:nvCxnSpPr>
          <p:cNvPr id="130" name="연결선: 구부러짐 129">
            <a:extLst>
              <a:ext uri="{FF2B5EF4-FFF2-40B4-BE49-F238E27FC236}">
                <a16:creationId xmlns:a16="http://schemas.microsoft.com/office/drawing/2014/main" id="{EAE181E2-F17F-2747-6E97-B59E8284043F}"/>
              </a:ext>
            </a:extLst>
          </p:cNvPr>
          <p:cNvCxnSpPr>
            <a:cxnSpLocks/>
            <a:stCxn id="10" idx="0"/>
            <a:endCxn id="126" idx="0"/>
          </p:cNvCxnSpPr>
          <p:nvPr/>
        </p:nvCxnSpPr>
        <p:spPr>
          <a:xfrm rot="16200000" flipH="1">
            <a:off x="7131950" y="4230889"/>
            <a:ext cx="801388" cy="1344736"/>
          </a:xfrm>
          <a:prstGeom prst="curvedConnector3">
            <a:avLst>
              <a:gd name="adj1" fmla="val -28526"/>
            </a:avLst>
          </a:prstGeom>
          <a:ln>
            <a:solidFill>
              <a:srgbClr val="FF8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23681A6-B29C-860E-FEF3-3D0A8EB5C5EC}"/>
              </a:ext>
            </a:extLst>
          </p:cNvPr>
          <p:cNvSpPr txBox="1"/>
          <p:nvPr/>
        </p:nvSpPr>
        <p:spPr>
          <a:xfrm>
            <a:off x="7850321" y="4642118"/>
            <a:ext cx="6775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1/3</a:t>
            </a:r>
            <a:r>
              <a:rPr lang="ko-KR" altLang="en-US" sz="800" dirty="0"/>
              <a:t>확률로</a:t>
            </a:r>
          </a:p>
        </p:txBody>
      </p:sp>
      <p:cxnSp>
        <p:nvCxnSpPr>
          <p:cNvPr id="143" name="연결선: 구부러짐 142">
            <a:extLst>
              <a:ext uri="{FF2B5EF4-FFF2-40B4-BE49-F238E27FC236}">
                <a16:creationId xmlns:a16="http://schemas.microsoft.com/office/drawing/2014/main" id="{F0C12ADF-67BD-E0AD-0351-1909EFDB4B5B}"/>
              </a:ext>
            </a:extLst>
          </p:cNvPr>
          <p:cNvCxnSpPr>
            <a:stCxn id="17" idx="3"/>
            <a:endCxn id="5" idx="0"/>
          </p:cNvCxnSpPr>
          <p:nvPr/>
        </p:nvCxnSpPr>
        <p:spPr>
          <a:xfrm>
            <a:off x="5125584" y="2190750"/>
            <a:ext cx="683305" cy="825500"/>
          </a:xfrm>
          <a:prstGeom prst="curvedConnector2">
            <a:avLst/>
          </a:prstGeom>
          <a:ln>
            <a:solidFill>
              <a:srgbClr val="FF8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FB884B7-3B42-537B-6F25-788F31C946B9}"/>
              </a:ext>
            </a:extLst>
          </p:cNvPr>
          <p:cNvSpPr txBox="1"/>
          <p:nvPr/>
        </p:nvSpPr>
        <p:spPr>
          <a:xfrm>
            <a:off x="5915883" y="1776544"/>
            <a:ext cx="63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이전</a:t>
            </a:r>
            <a:endParaRPr lang="en-US" altLang="ko-KR" sz="800" dirty="0"/>
          </a:p>
          <a:p>
            <a:r>
              <a:rPr lang="ko-KR" altLang="en-US" sz="800" dirty="0"/>
              <a:t>상태로</a:t>
            </a:r>
            <a:endParaRPr lang="en-US" altLang="ko-KR" sz="800" dirty="0"/>
          </a:p>
          <a:p>
            <a:r>
              <a:rPr lang="ko-KR" altLang="en-US" sz="800" dirty="0"/>
              <a:t>돌아가기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4ADD40BB-4A2A-97B9-E693-B6B2E0AC5E91}"/>
              </a:ext>
            </a:extLst>
          </p:cNvPr>
          <p:cNvSpPr/>
          <p:nvPr/>
        </p:nvSpPr>
        <p:spPr>
          <a:xfrm>
            <a:off x="8693517" y="3789824"/>
            <a:ext cx="1129753" cy="35854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새우버거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348AA5F0-6E88-C692-96CD-FE3477F52EE9}"/>
              </a:ext>
            </a:extLst>
          </p:cNvPr>
          <p:cNvSpPr/>
          <p:nvPr/>
        </p:nvSpPr>
        <p:spPr>
          <a:xfrm>
            <a:off x="8706442" y="4144824"/>
            <a:ext cx="1129753" cy="35854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불고기버거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99EF3F40-4826-04BF-7D67-D1A55B05CF26}"/>
              </a:ext>
            </a:extLst>
          </p:cNvPr>
          <p:cNvSpPr/>
          <p:nvPr/>
        </p:nvSpPr>
        <p:spPr>
          <a:xfrm>
            <a:off x="8704402" y="4499824"/>
            <a:ext cx="1129754" cy="35854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치킨버거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9" name="연결선: 구부러짐 148">
            <a:extLst>
              <a:ext uri="{FF2B5EF4-FFF2-40B4-BE49-F238E27FC236}">
                <a16:creationId xmlns:a16="http://schemas.microsoft.com/office/drawing/2014/main" id="{7F87ECA1-89B5-3E99-7944-2D9F941BAD44}"/>
              </a:ext>
            </a:extLst>
          </p:cNvPr>
          <p:cNvCxnSpPr>
            <a:endCxn id="75" idx="3"/>
          </p:cNvCxnSpPr>
          <p:nvPr/>
        </p:nvCxnSpPr>
        <p:spPr>
          <a:xfrm rot="16200000" flipV="1">
            <a:off x="8768987" y="1987711"/>
            <a:ext cx="1892300" cy="4612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52121361-55BC-F3D5-D782-FD8258F98029}"/>
              </a:ext>
            </a:extLst>
          </p:cNvPr>
          <p:cNvCxnSpPr>
            <a:cxnSpLocks/>
            <a:stCxn id="12" idx="2"/>
            <a:endCxn id="145" idx="0"/>
          </p:cNvCxnSpPr>
          <p:nvPr/>
        </p:nvCxnSpPr>
        <p:spPr>
          <a:xfrm>
            <a:off x="9202963" y="2479675"/>
            <a:ext cx="55431" cy="131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BA243738-FF5E-C1C7-01AD-E6FFABD90E53}"/>
              </a:ext>
            </a:extLst>
          </p:cNvPr>
          <p:cNvSpPr txBox="1"/>
          <p:nvPr/>
        </p:nvSpPr>
        <p:spPr>
          <a:xfrm>
            <a:off x="8924430" y="3308799"/>
            <a:ext cx="6679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1/3</a:t>
            </a:r>
            <a:r>
              <a:rPr lang="ko-KR" altLang="en-US" sz="800" dirty="0"/>
              <a:t>확률로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C1D8A34-449F-5F02-EEE3-D4664E2C2A67}"/>
              </a:ext>
            </a:extLst>
          </p:cNvPr>
          <p:cNvSpPr txBox="1"/>
          <p:nvPr/>
        </p:nvSpPr>
        <p:spPr>
          <a:xfrm rot="20333728">
            <a:off x="9740134" y="1658943"/>
            <a:ext cx="8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1/10 </a:t>
            </a:r>
            <a:r>
              <a:rPr lang="ko-KR" altLang="en-US" sz="800" dirty="0"/>
              <a:t>확률로</a:t>
            </a:r>
          </a:p>
        </p:txBody>
      </p: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8047D777-F90A-E3DF-4485-89C996D4F989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rot="5400000">
            <a:off x="10429900" y="2261741"/>
            <a:ext cx="872190" cy="681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2A2EDE22-7D23-7A7C-E4A8-A80DF5DB9C13}"/>
              </a:ext>
            </a:extLst>
          </p:cNvPr>
          <p:cNvSpPr txBox="1"/>
          <p:nvPr/>
        </p:nvSpPr>
        <p:spPr>
          <a:xfrm>
            <a:off x="10621281" y="2404639"/>
            <a:ext cx="8255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이전 상태로 돌아가기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D77B878-D78A-21DA-631C-3376021E75B6}"/>
              </a:ext>
            </a:extLst>
          </p:cNvPr>
          <p:cNvSpPr txBox="1"/>
          <p:nvPr/>
        </p:nvSpPr>
        <p:spPr>
          <a:xfrm rot="20121546">
            <a:off x="9429206" y="885888"/>
            <a:ext cx="8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1/5 </a:t>
            </a:r>
            <a:r>
              <a:rPr lang="ko-KR" altLang="en-US" sz="800" dirty="0"/>
              <a:t>확률로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0D0A48B-1402-1884-FD65-A4DC0280D1B6}"/>
              </a:ext>
            </a:extLst>
          </p:cNvPr>
          <p:cNvSpPr txBox="1"/>
          <p:nvPr/>
        </p:nvSpPr>
        <p:spPr>
          <a:xfrm>
            <a:off x="10439416" y="4148371"/>
            <a:ext cx="9399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Tired &gt; 4 </a:t>
            </a:r>
            <a:r>
              <a:rPr lang="ko-KR" altLang="en-US" sz="800" dirty="0"/>
              <a:t>라면</a:t>
            </a:r>
          </a:p>
        </p:txBody>
      </p:sp>
      <p:cxnSp>
        <p:nvCxnSpPr>
          <p:cNvPr id="183" name="연결선: 구부러짐 182">
            <a:extLst>
              <a:ext uri="{FF2B5EF4-FFF2-40B4-BE49-F238E27FC236}">
                <a16:creationId xmlns:a16="http://schemas.microsoft.com/office/drawing/2014/main" id="{ED19107C-1C7B-4F2E-B8E1-A6644BF604BB}"/>
              </a:ext>
            </a:extLst>
          </p:cNvPr>
          <p:cNvCxnSpPr>
            <a:cxnSpLocks/>
            <a:stCxn id="13" idx="0"/>
            <a:endCxn id="74" idx="0"/>
          </p:cNvCxnSpPr>
          <p:nvPr/>
        </p:nvCxnSpPr>
        <p:spPr>
          <a:xfrm rot="16200000" flipH="1" flipV="1">
            <a:off x="8340927" y="-1828892"/>
            <a:ext cx="217603" cy="5281679"/>
          </a:xfrm>
          <a:prstGeom prst="curvedConnector3">
            <a:avLst>
              <a:gd name="adj1" fmla="val -105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D8C1D5A8-E710-FE82-707C-24C97ABFB8B6}"/>
              </a:ext>
            </a:extLst>
          </p:cNvPr>
          <p:cNvSpPr txBox="1"/>
          <p:nvPr/>
        </p:nvSpPr>
        <p:spPr>
          <a:xfrm>
            <a:off x="8365780" y="254226"/>
            <a:ext cx="183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스폰지밥에게 </a:t>
            </a:r>
            <a:r>
              <a:rPr lang="en-US" altLang="ko-KR" sz="800" dirty="0"/>
              <a:t>‘Angry’ </a:t>
            </a:r>
            <a:r>
              <a:rPr lang="ko-KR" altLang="en-US" sz="800" dirty="0"/>
              <a:t>메시지 전송</a:t>
            </a: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C2A936FF-A2E8-625B-B3D2-4EFC7BEC6F53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9850663" y="1886878"/>
            <a:ext cx="521846" cy="31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F4280748-7C16-44B6-A721-202FD04D4C9A}"/>
              </a:ext>
            </a:extLst>
          </p:cNvPr>
          <p:cNvCxnSpPr>
            <a:stCxn id="75" idx="3"/>
            <a:endCxn id="13" idx="1"/>
          </p:cNvCxnSpPr>
          <p:nvPr/>
        </p:nvCxnSpPr>
        <p:spPr>
          <a:xfrm flipV="1">
            <a:off x="9484496" y="982547"/>
            <a:ext cx="587803" cy="28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구부러짐 217">
            <a:extLst>
              <a:ext uri="{FF2B5EF4-FFF2-40B4-BE49-F238E27FC236}">
                <a16:creationId xmlns:a16="http://schemas.microsoft.com/office/drawing/2014/main" id="{F38A1476-96D7-B21B-6B6E-5688EE13D45C}"/>
              </a:ext>
            </a:extLst>
          </p:cNvPr>
          <p:cNvCxnSpPr>
            <a:stCxn id="14" idx="3"/>
            <a:endCxn id="6" idx="3"/>
          </p:cNvCxnSpPr>
          <p:nvPr/>
        </p:nvCxnSpPr>
        <p:spPr>
          <a:xfrm flipH="1" flipV="1">
            <a:off x="11206627" y="3362318"/>
            <a:ext cx="514838" cy="1978445"/>
          </a:xfrm>
          <a:prstGeom prst="curvedConnector3">
            <a:avLst>
              <a:gd name="adj1" fmla="val -44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DDC58ED7-E6CC-6F99-B4E7-B1AA8DA60460}"/>
              </a:ext>
            </a:extLst>
          </p:cNvPr>
          <p:cNvSpPr txBox="1"/>
          <p:nvPr/>
        </p:nvSpPr>
        <p:spPr>
          <a:xfrm>
            <a:off x="11379352" y="4248150"/>
            <a:ext cx="8255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이전 상태로 돌아가기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27B83CFA-3EFE-A1FC-2484-86930113EFEA}"/>
              </a:ext>
            </a:extLst>
          </p:cNvPr>
          <p:cNvCxnSpPr>
            <a:stCxn id="13" idx="2"/>
            <a:endCxn id="6" idx="3"/>
          </p:cNvCxnSpPr>
          <p:nvPr/>
        </p:nvCxnSpPr>
        <p:spPr>
          <a:xfrm rot="16200000" flipH="1">
            <a:off x="10098412" y="2254102"/>
            <a:ext cx="2100371" cy="116059"/>
          </a:xfrm>
          <a:prstGeom prst="curvedConnector4">
            <a:avLst>
              <a:gd name="adj1" fmla="val 11454"/>
              <a:gd name="adj2" fmla="val 833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B12048-81F8-0E45-F20F-A4DBC6B0AD10}"/>
              </a:ext>
            </a:extLst>
          </p:cNvPr>
          <p:cNvSpPr txBox="1"/>
          <p:nvPr/>
        </p:nvSpPr>
        <p:spPr>
          <a:xfrm>
            <a:off x="11342242" y="2722132"/>
            <a:ext cx="8255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이전 상태로 돌아가기</a:t>
            </a: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9FA51AB-9B12-9A07-FBAE-5B8BF621B483}"/>
              </a:ext>
            </a:extLst>
          </p:cNvPr>
          <p:cNvCxnSpPr>
            <a:stCxn id="8" idx="1"/>
            <a:endCxn id="5" idx="0"/>
          </p:cNvCxnSpPr>
          <p:nvPr/>
        </p:nvCxnSpPr>
        <p:spPr>
          <a:xfrm rot="10800000" flipV="1">
            <a:off x="5808889" y="2190750"/>
            <a:ext cx="683082" cy="825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14287B-E770-FC6E-27D7-37986D12DEEF}"/>
              </a:ext>
            </a:extLst>
          </p:cNvPr>
          <p:cNvSpPr txBox="1"/>
          <p:nvPr/>
        </p:nvSpPr>
        <p:spPr>
          <a:xfrm>
            <a:off x="5320891" y="2500227"/>
            <a:ext cx="63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이전</a:t>
            </a:r>
            <a:endParaRPr lang="en-US" altLang="ko-KR" sz="800" dirty="0"/>
          </a:p>
          <a:p>
            <a:r>
              <a:rPr lang="ko-KR" altLang="en-US" sz="800" dirty="0"/>
              <a:t>상태로</a:t>
            </a:r>
            <a:endParaRPr lang="en-US" altLang="ko-KR" sz="800" dirty="0"/>
          </a:p>
          <a:p>
            <a:r>
              <a:rPr lang="ko-KR" altLang="en-US" sz="800" dirty="0"/>
              <a:t>돌아가기</a:t>
            </a:r>
          </a:p>
        </p:txBody>
      </p:sp>
    </p:spTree>
    <p:extLst>
      <p:ext uri="{BB962C8B-B14F-4D97-AF65-F5344CB8AC3E}">
        <p14:creationId xmlns:p14="http://schemas.microsoft.com/office/powerpoint/2010/main" val="13652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172</Words>
  <Application>Microsoft Office PowerPoint</Application>
  <PresentationFormat>와이드스크린</PresentationFormat>
  <Paragraphs>73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서연</dc:creator>
  <cp:lastModifiedBy>이 서연</cp:lastModifiedBy>
  <cp:revision>3</cp:revision>
  <dcterms:created xsi:type="dcterms:W3CDTF">2022-10-06T02:44:59Z</dcterms:created>
  <dcterms:modified xsi:type="dcterms:W3CDTF">2022-10-06T08:22:03Z</dcterms:modified>
</cp:coreProperties>
</file>