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image" Target="../media/image21.png"/><Relationship Id="rId17" Type="http://schemas.openxmlformats.org/officeDocument/2006/relationships/image" Target="../media/image2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Relationship Id="rId11" Type="http://schemas.openxmlformats.org/officeDocument/2006/relationships/image" Target="../media/image32.png"/><Relationship Id="rId12" Type="http://schemas.openxmlformats.org/officeDocument/2006/relationships/image" Target="../media/image33.png"/><Relationship Id="rId13" Type="http://schemas.openxmlformats.org/officeDocument/2006/relationships/image" Target="../media/image34.png"/><Relationship Id="rId14" Type="http://schemas.openxmlformats.org/officeDocument/2006/relationships/image" Target="../media/image35.png"/><Relationship Id="rId15" Type="http://schemas.openxmlformats.org/officeDocument/2006/relationships/image" Target="../media/image3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Relationship Id="rId10" Type="http://schemas.openxmlformats.org/officeDocument/2006/relationships/image" Target="../media/image45.png"/><Relationship Id="rId11" Type="http://schemas.openxmlformats.org/officeDocument/2006/relationships/image" Target="../media/image46.png"/><Relationship Id="rId12" Type="http://schemas.openxmlformats.org/officeDocument/2006/relationships/image" Target="../media/image47.png"/><Relationship Id="rId13" Type="http://schemas.openxmlformats.org/officeDocument/2006/relationships/image" Target="../media/image48.png"/><Relationship Id="rId14" Type="http://schemas.openxmlformats.org/officeDocument/2006/relationships/image" Target="../media/image49.png"/><Relationship Id="rId15" Type="http://schemas.openxmlformats.org/officeDocument/2006/relationships/image" Target="../media/image50.png"/><Relationship Id="rId16" Type="http://schemas.openxmlformats.org/officeDocument/2006/relationships/image" Target="../media/image51.png"/><Relationship Id="rId17" Type="http://schemas.openxmlformats.org/officeDocument/2006/relationships/image" Target="../media/image52.png"/><Relationship Id="rId18" Type="http://schemas.openxmlformats.org/officeDocument/2006/relationships/image" Target="../media/image53.png"/><Relationship Id="rId19" Type="http://schemas.openxmlformats.org/officeDocument/2006/relationships/image" Target="../media/image54.png"/><Relationship Id="rId20" Type="http://schemas.openxmlformats.org/officeDocument/2006/relationships/image" Target="../media/image55.png"/><Relationship Id="rId21" Type="http://schemas.openxmlformats.org/officeDocument/2006/relationships/image" Target="../media/image56.png"/><Relationship Id="rId22" Type="http://schemas.openxmlformats.org/officeDocument/2006/relationships/image" Target="../media/image57.png"/><Relationship Id="rId23" Type="http://schemas.openxmlformats.org/officeDocument/2006/relationships/image" Target="../media/image58.png"/><Relationship Id="rId24" Type="http://schemas.openxmlformats.org/officeDocument/2006/relationships/image" Target="../media/image59.png"/><Relationship Id="rId25" Type="http://schemas.openxmlformats.org/officeDocument/2006/relationships/image" Target="../media/image60.png"/><Relationship Id="rId26" Type="http://schemas.openxmlformats.org/officeDocument/2006/relationships/image" Target="../media/image6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67.png"/><Relationship Id="rId8" Type="http://schemas.openxmlformats.org/officeDocument/2006/relationships/image" Target="../media/image68.png"/><Relationship Id="rId9" Type="http://schemas.openxmlformats.org/officeDocument/2006/relationships/image" Target="../media/image69.png"/><Relationship Id="rId10" Type="http://schemas.openxmlformats.org/officeDocument/2006/relationships/image" Target="../media/image70.png"/><Relationship Id="rId11" Type="http://schemas.openxmlformats.org/officeDocument/2006/relationships/image" Target="../media/image71.png"/><Relationship Id="rId12" Type="http://schemas.openxmlformats.org/officeDocument/2006/relationships/image" Target="../media/image72.png"/><Relationship Id="rId13" Type="http://schemas.openxmlformats.org/officeDocument/2006/relationships/image" Target="../media/image7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ECC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9124" y="2316648"/>
            <a:ext cx="13902484" cy="417757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97997" y="1845197"/>
            <a:ext cx="9839772" cy="110482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97998" y="5047179"/>
            <a:ext cx="6523591" cy="112003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376190" y="5805687"/>
            <a:ext cx="19029209" cy="5518471"/>
            <a:chOff x="-376190" y="5805687"/>
            <a:chExt cx="19029209" cy="55184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376190" y="5805687"/>
              <a:ext cx="19029209" cy="55184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807457" y="-477439"/>
            <a:ext cx="6171429" cy="2877429"/>
            <a:chOff x="-807457" y="-477439"/>
            <a:chExt cx="6171429" cy="2877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07457" y="-477439"/>
              <a:ext cx="6171429" cy="2877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999110" y="-477439"/>
            <a:ext cx="6171429" cy="2877429"/>
            <a:chOff x="12999110" y="-477439"/>
            <a:chExt cx="6171429" cy="28774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999110" y="-477439"/>
              <a:ext cx="6171429" cy="2877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ECC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61278" y="1093340"/>
            <a:ext cx="15325572" cy="8342993"/>
            <a:chOff x="1461278" y="1093340"/>
            <a:chExt cx="15325572" cy="83429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1278" y="1093340"/>
              <a:ext cx="15325572" cy="834299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696217" y="6301454"/>
            <a:ext cx="6489480" cy="4651163"/>
            <a:chOff x="13696217" y="6301454"/>
            <a:chExt cx="6489480" cy="465116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96217" y="6301454"/>
              <a:ext cx="6489480" cy="465116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70344" y="-1019118"/>
            <a:ext cx="5672295" cy="2644707"/>
            <a:chOff x="-1070344" y="-1019118"/>
            <a:chExt cx="5672295" cy="264470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70344" y="-1019118"/>
              <a:ext cx="5672295" cy="264470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509828" y="-146201"/>
            <a:ext cx="1238926" cy="1186385"/>
            <a:chOff x="15509828" y="-146201"/>
            <a:chExt cx="1238926" cy="118638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09828" y="-146201"/>
              <a:ext cx="1238926" cy="118638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611877" y="-170786"/>
            <a:ext cx="1026302" cy="1212963"/>
            <a:chOff x="16611877" y="-170786"/>
            <a:chExt cx="1026302" cy="121296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611877" y="-170786"/>
              <a:ext cx="1026302" cy="121296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650504" y="3117433"/>
            <a:ext cx="572281" cy="561036"/>
            <a:chOff x="3650504" y="3117433"/>
            <a:chExt cx="572281" cy="56103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50504" y="3117433"/>
              <a:ext cx="572281" cy="56103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650504" y="4324291"/>
            <a:ext cx="572281" cy="561036"/>
            <a:chOff x="3650504" y="4324291"/>
            <a:chExt cx="572281" cy="56103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50504" y="4324291"/>
              <a:ext cx="572281" cy="56103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650504" y="5589747"/>
            <a:ext cx="572281" cy="561036"/>
            <a:chOff x="3650504" y="5589747"/>
            <a:chExt cx="572281" cy="56103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50504" y="5589747"/>
              <a:ext cx="572281" cy="56103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650504" y="6748344"/>
            <a:ext cx="572281" cy="561036"/>
            <a:chOff x="3650504" y="6748344"/>
            <a:chExt cx="572281" cy="56103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50504" y="6748344"/>
              <a:ext cx="572281" cy="56103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08645" y="7657556"/>
            <a:ext cx="2490597" cy="1927847"/>
            <a:chOff x="908645" y="7657556"/>
            <a:chExt cx="2490597" cy="1927847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720000">
              <a:off x="908645" y="7657556"/>
              <a:ext cx="2490597" cy="192784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-1349556" y="6581972"/>
            <a:ext cx="6489480" cy="4651163"/>
            <a:chOff x="-1349556" y="6581972"/>
            <a:chExt cx="6489480" cy="4651163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-1349556" y="6581972"/>
              <a:ext cx="6489480" cy="4651163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662924" y="89938"/>
            <a:ext cx="10246542" cy="2475799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841178" y="4064398"/>
            <a:ext cx="5773505" cy="1023458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1178" y="2960396"/>
            <a:ext cx="6902020" cy="1004410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824578" y="5329843"/>
            <a:ext cx="5840820" cy="1031943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824578" y="6488443"/>
            <a:ext cx="8565048" cy="107003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ECC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61278" y="1093340"/>
            <a:ext cx="15325572" cy="8342993"/>
            <a:chOff x="1461278" y="1093340"/>
            <a:chExt cx="15325572" cy="83429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1278" y="1093340"/>
              <a:ext cx="15325572" cy="834299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696217" y="6301454"/>
            <a:ext cx="6489480" cy="4651163"/>
            <a:chOff x="13696217" y="6301454"/>
            <a:chExt cx="6489480" cy="465116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96217" y="6301454"/>
              <a:ext cx="6489480" cy="465116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70344" y="-1019118"/>
            <a:ext cx="5672295" cy="2644707"/>
            <a:chOff x="-1070344" y="-1019118"/>
            <a:chExt cx="5672295" cy="264470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70344" y="-1019118"/>
              <a:ext cx="5672295" cy="264470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509828" y="-146201"/>
            <a:ext cx="1238926" cy="1186385"/>
            <a:chOff x="15509828" y="-146201"/>
            <a:chExt cx="1238926" cy="118638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09828" y="-146201"/>
              <a:ext cx="1238926" cy="118638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611877" y="-170786"/>
            <a:ext cx="1026302" cy="1212963"/>
            <a:chOff x="16611877" y="-170786"/>
            <a:chExt cx="1026302" cy="121296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611877" y="-170786"/>
              <a:ext cx="1026302" cy="121296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650504" y="2279406"/>
            <a:ext cx="572281" cy="561036"/>
            <a:chOff x="3650504" y="2279406"/>
            <a:chExt cx="572281" cy="56103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50504" y="2279406"/>
              <a:ext cx="572281" cy="56103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664879" y="4259063"/>
            <a:ext cx="572281" cy="561036"/>
            <a:chOff x="3664879" y="4259063"/>
            <a:chExt cx="572281" cy="56103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64879" y="4259063"/>
              <a:ext cx="572281" cy="56103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08645" y="7657556"/>
            <a:ext cx="2490597" cy="1927847"/>
            <a:chOff x="908645" y="7657556"/>
            <a:chExt cx="2490597" cy="192784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720000">
              <a:off x="908645" y="7657556"/>
              <a:ext cx="2490597" cy="192784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-1356058" y="6746078"/>
            <a:ext cx="6489480" cy="4333343"/>
            <a:chOff x="-1356058" y="6746078"/>
            <a:chExt cx="6489480" cy="433334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1356058" y="6746078"/>
              <a:ext cx="6489480" cy="4333343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662923" y="89938"/>
            <a:ext cx="9264478" cy="2475801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697426" y="3999164"/>
            <a:ext cx="1895553" cy="994877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697426" y="2019502"/>
            <a:ext cx="3677172" cy="1042505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556239" y="4830649"/>
            <a:ext cx="11602529" cy="1307300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556238" y="2794728"/>
            <a:ext cx="11609653" cy="134425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ECC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61278" y="1093340"/>
            <a:ext cx="15325572" cy="8342993"/>
            <a:chOff x="1461278" y="1093340"/>
            <a:chExt cx="15325572" cy="83429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1278" y="1093340"/>
              <a:ext cx="15325572" cy="834299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696217" y="6301454"/>
            <a:ext cx="6489480" cy="4651163"/>
            <a:chOff x="13696217" y="6301454"/>
            <a:chExt cx="6489480" cy="465116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96217" y="6301454"/>
              <a:ext cx="6489480" cy="465116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70344" y="-1019118"/>
            <a:ext cx="5672295" cy="2644707"/>
            <a:chOff x="-1070344" y="-1019118"/>
            <a:chExt cx="5672295" cy="264470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70344" y="-1019118"/>
              <a:ext cx="5672295" cy="264470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509828" y="-146201"/>
            <a:ext cx="1238926" cy="1186385"/>
            <a:chOff x="15509828" y="-146201"/>
            <a:chExt cx="1238926" cy="118638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09828" y="-146201"/>
              <a:ext cx="1238926" cy="118638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611877" y="-170786"/>
            <a:ext cx="1026302" cy="1212963"/>
            <a:chOff x="16611877" y="-170786"/>
            <a:chExt cx="1026302" cy="121296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611877" y="-170786"/>
              <a:ext cx="1026302" cy="121296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298432" y="2253325"/>
            <a:ext cx="572281" cy="561036"/>
            <a:chOff x="2298432" y="2253325"/>
            <a:chExt cx="572281" cy="56103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98432" y="2253325"/>
              <a:ext cx="572281" cy="56103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298432" y="3460182"/>
            <a:ext cx="572281" cy="561036"/>
            <a:chOff x="2298432" y="3460182"/>
            <a:chExt cx="572281" cy="56103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98432" y="3460182"/>
              <a:ext cx="572281" cy="56103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298432" y="4725639"/>
            <a:ext cx="572281" cy="561036"/>
            <a:chOff x="2298432" y="4725639"/>
            <a:chExt cx="572281" cy="56103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98432" y="4725639"/>
              <a:ext cx="572281" cy="56103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298432" y="5847858"/>
            <a:ext cx="572281" cy="561036"/>
            <a:chOff x="2298432" y="5847858"/>
            <a:chExt cx="572281" cy="56103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98432" y="5847858"/>
              <a:ext cx="572281" cy="56103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08645" y="7657556"/>
            <a:ext cx="2490597" cy="1927847"/>
            <a:chOff x="908645" y="7657556"/>
            <a:chExt cx="2490597" cy="1927847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720000">
              <a:off x="908645" y="7657556"/>
              <a:ext cx="2490597" cy="192784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-1349556" y="6581972"/>
            <a:ext cx="6489480" cy="4651163"/>
            <a:chOff x="-1349556" y="6581972"/>
            <a:chExt cx="6489480" cy="4651163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-1349556" y="6581972"/>
              <a:ext cx="6489480" cy="4651163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516212" y="3391612"/>
            <a:ext cx="2461841" cy="728041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516212" y="2184755"/>
            <a:ext cx="5480793" cy="747088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516212" y="4609143"/>
            <a:ext cx="6136565" cy="766136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516212" y="5779288"/>
            <a:ext cx="4000831" cy="843231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2298432" y="6974971"/>
            <a:ext cx="572281" cy="561036"/>
            <a:chOff x="2298432" y="6974971"/>
            <a:chExt cx="572281" cy="561036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298432" y="6974971"/>
              <a:ext cx="572281" cy="561036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517640" y="6865819"/>
            <a:ext cx="2706507" cy="916479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0194288" y="2002808"/>
            <a:ext cx="1633763" cy="951325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194288" y="3223431"/>
            <a:ext cx="1414115" cy="1217382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0194288" y="4488888"/>
            <a:ext cx="1458858" cy="951325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0194288" y="5611107"/>
            <a:ext cx="1633763" cy="951325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0194288" y="6738221"/>
            <a:ext cx="660944" cy="861486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1621863" y="3403041"/>
            <a:ext cx="4946966" cy="693509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1621906" y="4594497"/>
            <a:ext cx="5291204" cy="642328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1621906" y="5776944"/>
            <a:ext cx="5172747" cy="6423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ECC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61278" y="1093340"/>
            <a:ext cx="15325572" cy="8342993"/>
            <a:chOff x="1461278" y="1093340"/>
            <a:chExt cx="15325572" cy="83429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1278" y="1093340"/>
              <a:ext cx="15325572" cy="834299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696217" y="6301454"/>
            <a:ext cx="6489480" cy="4651163"/>
            <a:chOff x="13696217" y="6301454"/>
            <a:chExt cx="6489480" cy="465116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96217" y="6301454"/>
              <a:ext cx="6489480" cy="465116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70344" y="-1019118"/>
            <a:ext cx="5672295" cy="2644707"/>
            <a:chOff x="-1070344" y="-1019118"/>
            <a:chExt cx="5672295" cy="264470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70344" y="-1019118"/>
              <a:ext cx="5672295" cy="264470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509828" y="-146201"/>
            <a:ext cx="1238926" cy="1186385"/>
            <a:chOff x="15509828" y="-146201"/>
            <a:chExt cx="1238926" cy="118638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09828" y="-146201"/>
              <a:ext cx="1238926" cy="118638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611877" y="-170786"/>
            <a:ext cx="1026302" cy="1212963"/>
            <a:chOff x="16611877" y="-170786"/>
            <a:chExt cx="1026302" cy="121296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611877" y="-170786"/>
              <a:ext cx="1026302" cy="121296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08645" y="7657556"/>
            <a:ext cx="2490597" cy="1927847"/>
            <a:chOff x="908645" y="7657556"/>
            <a:chExt cx="2490597" cy="192784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720000">
              <a:off x="908645" y="7657556"/>
              <a:ext cx="2490597" cy="192784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-1349556" y="6581972"/>
            <a:ext cx="6489480" cy="4651163"/>
            <a:chOff x="-1349556" y="6581972"/>
            <a:chExt cx="6489480" cy="465116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1349556" y="6581972"/>
              <a:ext cx="6489480" cy="4651163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662924" y="89938"/>
            <a:ext cx="11044351" cy="255743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779573" y="2433883"/>
            <a:ext cx="9814178" cy="3544009"/>
            <a:chOff x="1779573" y="2433883"/>
            <a:chExt cx="9814178" cy="354400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79573" y="2433883"/>
              <a:ext cx="9814178" cy="354400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873089" y="1720828"/>
            <a:ext cx="3383993" cy="7715505"/>
            <a:chOff x="11873089" y="1720828"/>
            <a:chExt cx="3383993" cy="771550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873089" y="1720828"/>
              <a:ext cx="3383993" cy="7715505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636544" y="5886465"/>
            <a:ext cx="4549505" cy="980934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169111" y="7850682"/>
            <a:ext cx="5552747" cy="166642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2022-05-28T16:31:55Z</dcterms:created>
  <dcterms:modified xsi:type="dcterms:W3CDTF">2022-05-28T16:31:55Z</dcterms:modified>
</cp:coreProperties>
</file>