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4F793-0DC4-F1D0-C02D-BFEB4E8AD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04FF45-EBC4-33A7-397E-F4CEBFCE6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A41EB-5051-8D8F-1B19-9EE61058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403B-18E2-4A20-BC4F-31B13D863F1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89363D-5959-8CC6-7DC0-3E8EDE2D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9853A-0048-E5C4-70B1-FDB5BBDE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C920-E533-4739-87D2-8382B7DB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02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99207-6B3D-1527-A793-AC775A37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8F4E56-4C9D-F620-0A0E-64E07BA4F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AF6DB-7E73-F1FB-AC44-7202F4E5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403B-18E2-4A20-BC4F-31B13D863F1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55161-FCDE-855A-F9DC-456061B4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128E8-D1F2-B9BC-B9A5-8C12EF6E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C920-E533-4739-87D2-8382B7DB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06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F9869F-BADD-D00C-34D4-1A899B695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CD69FF-5E41-A3DF-084E-FD63EF015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ABBA5-A4B1-6381-2A5B-885B2B93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403B-18E2-4A20-BC4F-31B13D863F1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7D5B3-5101-BAAA-6FD2-99C1BD81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6B8ED-3A59-2BBF-30A5-3399F80F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C920-E533-4739-87D2-8382B7DB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04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08654-CA3A-48DA-B7DA-2360E922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17DB68-0D5E-A32D-C631-D7857F9EC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E959E-5B12-4D9F-EAC7-16561D58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403B-18E2-4A20-BC4F-31B13D863F1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69A1E-AC73-DEA1-FEB8-349B168B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BFD2B-6693-A033-BED5-8745D2A7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C920-E533-4739-87D2-8382B7DB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9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8D1A5-6282-1A6F-D5E7-5F4F4ED3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E656B-36ED-221D-141D-D18452C13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FF1A2-4A62-8AF2-FB7A-29A70BD5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403B-18E2-4A20-BC4F-31B13D863F1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4F5A1-E435-2AB5-3514-683DC5F1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F9C29-EC35-88BB-AD87-A73F50E7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C920-E533-4739-87D2-8382B7DB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69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55919-650C-0411-F01F-7AF26AF9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FFBF0-CA4A-7B57-4107-94CEA6F6E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1BEF1C-31AC-8B46-E726-53DE63E40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2AFE21-8548-C873-462D-DAB5CC40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403B-18E2-4A20-BC4F-31B13D863F1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671050-222A-42B9-DBDC-A83EC32C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3EED66-63E5-2B65-D129-6E845BBF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C920-E533-4739-87D2-8382B7DB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5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82DCD-B572-5CB3-4AB0-5B4398BB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5A16AA-88B7-A444-37BF-BC882A731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E78C3A-A72A-467C-99B0-D7B5E1AA6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82C5DC-3263-48C2-76A0-F473796AF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1C32D1-5938-8866-3998-CB9383653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4A844D-40D9-12E3-C1BF-DB43F44B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403B-18E2-4A20-BC4F-31B13D863F1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CE7FDA-235E-B1B8-3A56-E17A66DB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020205-6A6B-22B7-2B66-2918BE38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C920-E533-4739-87D2-8382B7DB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8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C5CCB-20B3-6E10-76C6-573F50EB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19E5E0-D3B2-0810-579B-FE7E4E80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403B-18E2-4A20-BC4F-31B13D863F1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D73A4-C43B-7380-6800-247DC29D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157833-4A40-E953-B3A3-C2FEF933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C920-E533-4739-87D2-8382B7DB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0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7350EA-CA24-D5A0-06FA-00A9EEB1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403B-18E2-4A20-BC4F-31B13D863F1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20743C-4EEE-242E-0730-90E01EAC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172150-33F3-6A1C-11EA-7B582230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C920-E533-4739-87D2-8382B7DB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9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EF0BF-2ED2-2B2E-9E60-94B04150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CE469-1393-1C98-1C68-AF08C25C3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A475AF-4B36-091C-C9EB-C53FD6803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52F99C-1A89-6F38-85DA-3F91C5CF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403B-18E2-4A20-BC4F-31B13D863F1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3CC082-69F6-5732-DD09-EF168A6B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118D2-5313-A3B0-F38F-7DFD6E69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C920-E533-4739-87D2-8382B7DB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20332-24AD-ADDE-3D00-0259933D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563C72-0778-EACF-D0DD-3B1A1B31F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9F7C7C-5D62-FE8A-69D2-503B4F016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4BE62-7C19-2C3E-DDEC-9CDCBD34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403B-18E2-4A20-BC4F-31B13D863F1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BDE670-CB30-1C48-D5BD-EBA9B9C8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3B96CB-0E1B-6FB5-68A0-A78161E0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C920-E533-4739-87D2-8382B7DB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51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94540A-BA19-57D9-6EDC-D3EFB28D7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7F92B-163F-E0D5-EB9A-439B76E5F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3396C-72CB-E7B9-E205-0973F67BA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E403B-18E2-4A20-BC4F-31B13D863F1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F0ACD-5DE8-FC9B-AFA6-67DFDC54C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7F477-D616-290A-610D-8D977359A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F6C920-E533-4739-87D2-8382B7DB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90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6BA48-3192-C810-20AD-014746796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652B27-073A-1D66-EC20-3BC7B0265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8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신 이철</dc:creator>
  <cp:lastModifiedBy>신 이철</cp:lastModifiedBy>
  <cp:revision>1</cp:revision>
  <dcterms:created xsi:type="dcterms:W3CDTF">2025-09-14T01:30:46Z</dcterms:created>
  <dcterms:modified xsi:type="dcterms:W3CDTF">2025-09-14T01:30:56Z</dcterms:modified>
</cp:coreProperties>
</file>