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40" y="1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1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5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5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96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58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86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75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3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5D112-6FF2-45A4-9EB3-2258C33969BC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DD5D0-389C-4F08-8B36-901C8B057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94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872CC74-2791-2370-9704-65579391B0D7}"/>
              </a:ext>
            </a:extLst>
          </p:cNvPr>
          <p:cNvSpPr/>
          <p:nvPr/>
        </p:nvSpPr>
        <p:spPr>
          <a:xfrm>
            <a:off x="122500" y="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3BE8C4-8A2A-0E25-24D1-40EA57E8EE9B}"/>
              </a:ext>
            </a:extLst>
          </p:cNvPr>
          <p:cNvSpPr/>
          <p:nvPr/>
        </p:nvSpPr>
        <p:spPr>
          <a:xfrm>
            <a:off x="2594500" y="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134098-5581-1710-F498-17E07A75675D}"/>
              </a:ext>
            </a:extLst>
          </p:cNvPr>
          <p:cNvSpPr/>
          <p:nvPr/>
        </p:nvSpPr>
        <p:spPr>
          <a:xfrm>
            <a:off x="5066500" y="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2CDFFB-9412-8D53-F304-A072B88F2FEF}"/>
              </a:ext>
            </a:extLst>
          </p:cNvPr>
          <p:cNvSpPr/>
          <p:nvPr/>
        </p:nvSpPr>
        <p:spPr>
          <a:xfrm>
            <a:off x="122500" y="28098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4D6B47D-CB15-39C1-0B8F-6B94262B55D0}"/>
              </a:ext>
            </a:extLst>
          </p:cNvPr>
          <p:cNvSpPr/>
          <p:nvPr/>
        </p:nvSpPr>
        <p:spPr>
          <a:xfrm>
            <a:off x="2594500" y="28098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F162D3D-06E5-7642-EE51-D448ACE936C6}"/>
              </a:ext>
            </a:extLst>
          </p:cNvPr>
          <p:cNvSpPr/>
          <p:nvPr/>
        </p:nvSpPr>
        <p:spPr>
          <a:xfrm>
            <a:off x="5066500" y="28098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9BC136-7416-5FBF-0A8B-D770301E7FB2}"/>
              </a:ext>
            </a:extLst>
          </p:cNvPr>
          <p:cNvSpPr/>
          <p:nvPr/>
        </p:nvSpPr>
        <p:spPr>
          <a:xfrm>
            <a:off x="122500" y="14049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6F09BE-8EE5-C02A-1222-4007F818F6DF}"/>
              </a:ext>
            </a:extLst>
          </p:cNvPr>
          <p:cNvSpPr/>
          <p:nvPr/>
        </p:nvSpPr>
        <p:spPr>
          <a:xfrm>
            <a:off x="2594500" y="14049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7739D2-6BFC-7DFC-183C-9C2E36B7C81E}"/>
              </a:ext>
            </a:extLst>
          </p:cNvPr>
          <p:cNvSpPr/>
          <p:nvPr/>
        </p:nvSpPr>
        <p:spPr>
          <a:xfrm>
            <a:off x="5066500" y="14049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128B3FF-C60B-1A39-A563-009ADA3A4D6A}"/>
              </a:ext>
            </a:extLst>
          </p:cNvPr>
          <p:cNvSpPr/>
          <p:nvPr/>
        </p:nvSpPr>
        <p:spPr>
          <a:xfrm>
            <a:off x="122500" y="42147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274A994-099A-E062-38F3-56E81504ED79}"/>
              </a:ext>
            </a:extLst>
          </p:cNvPr>
          <p:cNvSpPr/>
          <p:nvPr/>
        </p:nvSpPr>
        <p:spPr>
          <a:xfrm>
            <a:off x="2594500" y="42147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E41F74-282C-14E9-53FA-2C629E2AE94E}"/>
              </a:ext>
            </a:extLst>
          </p:cNvPr>
          <p:cNvSpPr/>
          <p:nvPr/>
        </p:nvSpPr>
        <p:spPr>
          <a:xfrm>
            <a:off x="5066500" y="42147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C83D07-DD66-7C92-5467-EE1804E43B9F}"/>
              </a:ext>
            </a:extLst>
          </p:cNvPr>
          <p:cNvSpPr/>
          <p:nvPr/>
        </p:nvSpPr>
        <p:spPr>
          <a:xfrm>
            <a:off x="122500" y="56196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D8021D-DF17-1857-2CE3-A4EA6BD4C21B}"/>
              </a:ext>
            </a:extLst>
          </p:cNvPr>
          <p:cNvSpPr/>
          <p:nvPr/>
        </p:nvSpPr>
        <p:spPr>
          <a:xfrm>
            <a:off x="2594500" y="56196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AADD5F-33FE-0703-2F47-EA38714485A5}"/>
              </a:ext>
            </a:extLst>
          </p:cNvPr>
          <p:cNvSpPr/>
          <p:nvPr/>
        </p:nvSpPr>
        <p:spPr>
          <a:xfrm>
            <a:off x="5066500" y="56196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D51AA9A-1B07-6BCD-3B6D-3C26997430AB}"/>
              </a:ext>
            </a:extLst>
          </p:cNvPr>
          <p:cNvSpPr/>
          <p:nvPr/>
        </p:nvSpPr>
        <p:spPr>
          <a:xfrm>
            <a:off x="7479500" y="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FE54320-B493-389E-D3A1-AADC5C892498}"/>
              </a:ext>
            </a:extLst>
          </p:cNvPr>
          <p:cNvSpPr/>
          <p:nvPr/>
        </p:nvSpPr>
        <p:spPr>
          <a:xfrm>
            <a:off x="7479500" y="28098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6D32E07-ACF1-1108-1226-8C8A44A8EF8C}"/>
              </a:ext>
            </a:extLst>
          </p:cNvPr>
          <p:cNvSpPr/>
          <p:nvPr/>
        </p:nvSpPr>
        <p:spPr>
          <a:xfrm>
            <a:off x="7479500" y="14049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123DD27-4CC9-0231-06F1-CD4F4FC1D405}"/>
              </a:ext>
            </a:extLst>
          </p:cNvPr>
          <p:cNvSpPr/>
          <p:nvPr/>
        </p:nvSpPr>
        <p:spPr>
          <a:xfrm>
            <a:off x="7479500" y="42147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A96042E-FBDC-934A-0EA0-CAEF300605A3}"/>
              </a:ext>
            </a:extLst>
          </p:cNvPr>
          <p:cNvSpPr/>
          <p:nvPr/>
        </p:nvSpPr>
        <p:spPr>
          <a:xfrm>
            <a:off x="7479500" y="5619600"/>
            <a:ext cx="2304000" cy="12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08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674EA-342E-6218-215D-6A68E47BCD27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DE7222-D256-DE8B-F485-FC5F79F112AA}"/>
              </a:ext>
            </a:extLst>
          </p:cNvPr>
          <p:cNvCxnSpPr>
            <a:cxnSpLocks/>
          </p:cNvCxnSpPr>
          <p:nvPr/>
        </p:nvCxnSpPr>
        <p:spPr>
          <a:xfrm flipV="1">
            <a:off x="4956928" y="0"/>
            <a:ext cx="0" cy="6858000"/>
          </a:xfrm>
          <a:prstGeom prst="line">
            <a:avLst/>
          </a:prstGeom>
          <a:ln w="152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6A38721E-773D-77A0-01B5-845AEE10B413}"/>
              </a:ext>
            </a:extLst>
          </p:cNvPr>
          <p:cNvSpPr/>
          <p:nvPr/>
        </p:nvSpPr>
        <p:spPr>
          <a:xfrm>
            <a:off x="2253000" y="729000"/>
            <a:ext cx="5400000" cy="54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169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4471-8973-7E28-0E8B-082B4C2F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5095B2-E729-0DB7-E23A-D69C85E4E2CB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7ACB1A1-ADD4-0363-E6E2-1928FE17C915}"/>
              </a:ext>
            </a:extLst>
          </p:cNvPr>
          <p:cNvCxnSpPr>
            <a:cxnSpLocks/>
          </p:cNvCxnSpPr>
          <p:nvPr/>
        </p:nvCxnSpPr>
        <p:spPr>
          <a:xfrm flipV="1">
            <a:off x="608664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F4320C71-80E4-AD21-BDC8-F848EA1DD5D2}"/>
              </a:ext>
            </a:extLst>
          </p:cNvPr>
          <p:cNvCxnSpPr>
            <a:cxnSpLocks/>
          </p:cNvCxnSpPr>
          <p:nvPr/>
        </p:nvCxnSpPr>
        <p:spPr>
          <a:xfrm flipV="1">
            <a:off x="4953000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15D43B6-E87E-C72E-1EDE-EF3BDDD732A0}"/>
              </a:ext>
            </a:extLst>
          </p:cNvPr>
          <p:cNvCxnSpPr>
            <a:cxnSpLocks/>
          </p:cNvCxnSpPr>
          <p:nvPr/>
        </p:nvCxnSpPr>
        <p:spPr>
          <a:xfrm flipV="1">
            <a:off x="2790268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88B86D0-452B-CE0B-3E4A-0E4E436C3912}"/>
              </a:ext>
            </a:extLst>
          </p:cNvPr>
          <p:cNvCxnSpPr/>
          <p:nvPr/>
        </p:nvCxnSpPr>
        <p:spPr>
          <a:xfrm>
            <a:off x="0" y="5650584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FE7E853-E9F6-03F1-EA20-9D0BF463DF25}"/>
              </a:ext>
            </a:extLst>
          </p:cNvPr>
          <p:cNvCxnSpPr/>
          <p:nvPr/>
        </p:nvCxnSpPr>
        <p:spPr>
          <a:xfrm>
            <a:off x="0" y="1301684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E64D522-3306-3B42-9322-0080C7385F9C}"/>
              </a:ext>
            </a:extLst>
          </p:cNvPr>
          <p:cNvCxnSpPr>
            <a:cxnSpLocks/>
          </p:cNvCxnSpPr>
          <p:nvPr/>
        </p:nvCxnSpPr>
        <p:spPr>
          <a:xfrm flipV="1">
            <a:off x="7109315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56A7A5-D1CE-0F97-48A8-432A281CC0CC}"/>
              </a:ext>
            </a:extLst>
          </p:cNvPr>
          <p:cNvCxnSpPr>
            <a:cxnSpLocks/>
          </p:cNvCxnSpPr>
          <p:nvPr/>
        </p:nvCxnSpPr>
        <p:spPr>
          <a:xfrm flipV="1">
            <a:off x="9297336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4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E907-9F05-87AF-2331-AAC55E45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E214915-59DB-B74E-F087-652772B921D7}"/>
              </a:ext>
            </a:extLst>
          </p:cNvPr>
          <p:cNvCxnSpPr/>
          <p:nvPr/>
        </p:nvCxnSpPr>
        <p:spPr>
          <a:xfrm>
            <a:off x="0" y="3429000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253C503-B1BA-ECD7-B44B-6CD236B2E66A}"/>
              </a:ext>
            </a:extLst>
          </p:cNvPr>
          <p:cNvCxnSpPr>
            <a:cxnSpLocks/>
          </p:cNvCxnSpPr>
          <p:nvPr/>
        </p:nvCxnSpPr>
        <p:spPr>
          <a:xfrm flipV="1">
            <a:off x="90190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83B265A-6D44-3B4C-F49F-117DA7F17A9C}"/>
              </a:ext>
            </a:extLst>
          </p:cNvPr>
          <p:cNvCxnSpPr>
            <a:cxnSpLocks/>
          </p:cNvCxnSpPr>
          <p:nvPr/>
        </p:nvCxnSpPr>
        <p:spPr>
          <a:xfrm flipV="1">
            <a:off x="4953000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75074E5-5817-B83E-32DD-EC66C63C9915}"/>
              </a:ext>
            </a:extLst>
          </p:cNvPr>
          <p:cNvCxnSpPr>
            <a:cxnSpLocks/>
          </p:cNvCxnSpPr>
          <p:nvPr/>
        </p:nvCxnSpPr>
        <p:spPr>
          <a:xfrm flipV="1">
            <a:off x="2083258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2571DDA-8B36-8EB3-5FA8-C070F3F69B29}"/>
              </a:ext>
            </a:extLst>
          </p:cNvPr>
          <p:cNvCxnSpPr/>
          <p:nvPr/>
        </p:nvCxnSpPr>
        <p:spPr>
          <a:xfrm>
            <a:off x="90189" y="6304963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7A4727D-44BA-6E44-6BBB-2A37B3E1FC9B}"/>
              </a:ext>
            </a:extLst>
          </p:cNvPr>
          <p:cNvCxnSpPr/>
          <p:nvPr/>
        </p:nvCxnSpPr>
        <p:spPr>
          <a:xfrm>
            <a:off x="0" y="553037"/>
            <a:ext cx="9906000" cy="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4D22B41-A059-00DA-3D2B-322E884256D6}"/>
              </a:ext>
            </a:extLst>
          </p:cNvPr>
          <p:cNvCxnSpPr>
            <a:cxnSpLocks/>
          </p:cNvCxnSpPr>
          <p:nvPr/>
        </p:nvCxnSpPr>
        <p:spPr>
          <a:xfrm flipV="1">
            <a:off x="7822742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FB02B4-A70A-7F24-0C1E-7817DFC7F031}"/>
              </a:ext>
            </a:extLst>
          </p:cNvPr>
          <p:cNvCxnSpPr>
            <a:cxnSpLocks/>
          </p:cNvCxnSpPr>
          <p:nvPr/>
        </p:nvCxnSpPr>
        <p:spPr>
          <a:xfrm flipV="1">
            <a:off x="9815810" y="0"/>
            <a:ext cx="0" cy="6858000"/>
          </a:xfrm>
          <a:prstGeom prst="line">
            <a:avLst/>
          </a:prstGeom>
          <a:ln w="203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4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</TotalTime>
  <Words>0</Words>
  <Application>Microsoft Office PowerPoint</Application>
  <PresentationFormat>A4 용지(210x297mm)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도렬 이</dc:creator>
  <cp:lastModifiedBy>도렬 이</cp:lastModifiedBy>
  <cp:revision>8</cp:revision>
  <cp:lastPrinted>2025-02-04T01:30:49Z</cp:lastPrinted>
  <dcterms:created xsi:type="dcterms:W3CDTF">2024-09-04T04:03:07Z</dcterms:created>
  <dcterms:modified xsi:type="dcterms:W3CDTF">2025-02-04T02:31:39Z</dcterms:modified>
</cp:coreProperties>
</file>