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f4723c66-2250-4599-b6ae-7c97ba3388c1" providerId="ADAL" clId="{1313BB40-0E59-4533-9660-93DD00C97099}"/>
    <pc:docChg chg="undo custSel addSld delSld modSld sldOrd">
      <pc:chgData name="Manish Sharma" userId="f4723c66-2250-4599-b6ae-7c97ba3388c1" providerId="ADAL" clId="{1313BB40-0E59-4533-9660-93DD00C97099}" dt="2022-09-02T01:05:32.291" v="489"/>
      <pc:docMkLst>
        <pc:docMk/>
      </pc:docMkLst>
      <pc:sldChg chg="del">
        <pc:chgData name="Manish Sharma" userId="f4723c66-2250-4599-b6ae-7c97ba3388c1" providerId="ADAL" clId="{1313BB40-0E59-4533-9660-93DD00C97099}" dt="2022-09-02T00:58:34.737" v="10" actId="47"/>
        <pc:sldMkLst>
          <pc:docMk/>
          <pc:sldMk cId="1695209917" sldId="256"/>
        </pc:sldMkLst>
      </pc:sldChg>
      <pc:sldChg chg="modSp mod">
        <pc:chgData name="Manish Sharma" userId="f4723c66-2250-4599-b6ae-7c97ba3388c1" providerId="ADAL" clId="{1313BB40-0E59-4533-9660-93DD00C97099}" dt="2022-09-02T00:58:56.794" v="44" actId="20577"/>
        <pc:sldMkLst>
          <pc:docMk/>
          <pc:sldMk cId="685429480" sldId="257"/>
        </pc:sldMkLst>
        <pc:spChg chg="mod">
          <ac:chgData name="Manish Sharma" userId="f4723c66-2250-4599-b6ae-7c97ba3388c1" providerId="ADAL" clId="{1313BB40-0E59-4533-9660-93DD00C97099}" dt="2022-09-02T00:58:56.794" v="44" actId="20577"/>
          <ac:spMkLst>
            <pc:docMk/>
            <pc:sldMk cId="685429480" sldId="257"/>
            <ac:spMk id="2" creationId="{882FFFD3-660F-41D5-B39F-1E65B8839491}"/>
          </ac:spMkLst>
        </pc:spChg>
      </pc:sldChg>
      <pc:sldChg chg="modSp mod">
        <pc:chgData name="Manish Sharma" userId="f4723c66-2250-4599-b6ae-7c97ba3388c1" providerId="ADAL" clId="{1313BB40-0E59-4533-9660-93DD00C97099}" dt="2022-09-02T01:00:31.972" v="201" actId="20577"/>
        <pc:sldMkLst>
          <pc:docMk/>
          <pc:sldMk cId="83048182" sldId="258"/>
        </pc:sldMkLst>
        <pc:spChg chg="mod">
          <ac:chgData name="Manish Sharma" userId="f4723c66-2250-4599-b6ae-7c97ba3388c1" providerId="ADAL" clId="{1313BB40-0E59-4533-9660-93DD00C97099}" dt="2022-09-02T00:59:43.121" v="76" actId="20577"/>
          <ac:spMkLst>
            <pc:docMk/>
            <pc:sldMk cId="83048182" sldId="258"/>
            <ac:spMk id="2" creationId="{D89E2281-E08F-4C60-AB02-72F3570C0CE5}"/>
          </ac:spMkLst>
        </pc:spChg>
        <pc:spChg chg="mod">
          <ac:chgData name="Manish Sharma" userId="f4723c66-2250-4599-b6ae-7c97ba3388c1" providerId="ADAL" clId="{1313BB40-0E59-4533-9660-93DD00C97099}" dt="2022-09-02T01:00:31.972" v="201" actId="20577"/>
          <ac:spMkLst>
            <pc:docMk/>
            <pc:sldMk cId="83048182" sldId="258"/>
            <ac:spMk id="3" creationId="{91E6F908-76DA-43C6-829D-EE42AF9FAF20}"/>
          </ac:spMkLst>
        </pc:spChg>
      </pc:sldChg>
      <pc:sldChg chg="modSp new mod ord">
        <pc:chgData name="Manish Sharma" userId="f4723c66-2250-4599-b6ae-7c97ba3388c1" providerId="ADAL" clId="{1313BB40-0E59-4533-9660-93DD00C97099}" dt="2022-09-02T01:05:32.291" v="489"/>
        <pc:sldMkLst>
          <pc:docMk/>
          <pc:sldMk cId="231617811" sldId="259"/>
        </pc:sldMkLst>
        <pc:spChg chg="mod">
          <ac:chgData name="Manish Sharma" userId="f4723c66-2250-4599-b6ae-7c97ba3388c1" providerId="ADAL" clId="{1313BB40-0E59-4533-9660-93DD00C97099}" dt="2022-09-02T00:59:37.735" v="75" actId="20577"/>
          <ac:spMkLst>
            <pc:docMk/>
            <pc:sldMk cId="231617811" sldId="259"/>
            <ac:spMk id="2" creationId="{29765A06-B076-4B52-BDFA-7FEED359D480}"/>
          </ac:spMkLst>
        </pc:spChg>
        <pc:spChg chg="mod">
          <ac:chgData name="Manish Sharma" userId="f4723c66-2250-4599-b6ae-7c97ba3388c1" providerId="ADAL" clId="{1313BB40-0E59-4533-9660-93DD00C97099}" dt="2022-09-02T01:05:18.666" v="487" actId="15"/>
          <ac:spMkLst>
            <pc:docMk/>
            <pc:sldMk cId="231617811" sldId="259"/>
            <ac:spMk id="3" creationId="{A436BF3E-C7E4-4206-BBA4-33843F9DF13B}"/>
          </ac:spMkLst>
        </pc:spChg>
      </pc:sldChg>
    </pc:docChg>
  </pc:docChgLst>
  <pc:docChgLst>
    <pc:chgData name="Manish Sharma" userId="f4723c66-2250-4599-b6ae-7c97ba3388c1" providerId="ADAL" clId="{1BFBF725-09F7-424A-95EA-8F39F04FE346}"/>
    <pc:docChg chg="custSel modSld">
      <pc:chgData name="Manish Sharma" userId="f4723c66-2250-4599-b6ae-7c97ba3388c1" providerId="ADAL" clId="{1BFBF725-09F7-424A-95EA-8F39F04FE346}" dt="2022-09-10T01:35:53.541" v="359" actId="20577"/>
      <pc:docMkLst>
        <pc:docMk/>
      </pc:docMkLst>
      <pc:sldChg chg="modSp mod">
        <pc:chgData name="Manish Sharma" userId="f4723c66-2250-4599-b6ae-7c97ba3388c1" providerId="ADAL" clId="{1BFBF725-09F7-424A-95EA-8F39F04FE346}" dt="2022-09-10T01:33:54.146" v="92" actId="20577"/>
        <pc:sldMkLst>
          <pc:docMk/>
          <pc:sldMk cId="685429480" sldId="257"/>
        </pc:sldMkLst>
        <pc:spChg chg="mod">
          <ac:chgData name="Manish Sharma" userId="f4723c66-2250-4599-b6ae-7c97ba3388c1" providerId="ADAL" clId="{1BFBF725-09F7-424A-95EA-8F39F04FE346}" dt="2022-09-10T01:33:54.146" v="92" actId="20577"/>
          <ac:spMkLst>
            <pc:docMk/>
            <pc:sldMk cId="685429480" sldId="257"/>
            <ac:spMk id="2" creationId="{882FFFD3-660F-41D5-B39F-1E65B8839491}"/>
          </ac:spMkLst>
        </pc:spChg>
      </pc:sldChg>
      <pc:sldChg chg="modSp mod">
        <pc:chgData name="Manish Sharma" userId="f4723c66-2250-4599-b6ae-7c97ba3388c1" providerId="ADAL" clId="{1BFBF725-09F7-424A-95EA-8F39F04FE346}" dt="2022-09-10T01:35:10.767" v="231" actId="20577"/>
        <pc:sldMkLst>
          <pc:docMk/>
          <pc:sldMk cId="83048182" sldId="258"/>
        </pc:sldMkLst>
        <pc:spChg chg="mod">
          <ac:chgData name="Manish Sharma" userId="f4723c66-2250-4599-b6ae-7c97ba3388c1" providerId="ADAL" clId="{1BFBF725-09F7-424A-95EA-8F39F04FE346}" dt="2022-09-10T01:33:20.989" v="9" actId="20577"/>
          <ac:spMkLst>
            <pc:docMk/>
            <pc:sldMk cId="83048182" sldId="258"/>
            <ac:spMk id="2" creationId="{D89E2281-E08F-4C60-AB02-72F3570C0CE5}"/>
          </ac:spMkLst>
        </pc:spChg>
        <pc:spChg chg="mod">
          <ac:chgData name="Manish Sharma" userId="f4723c66-2250-4599-b6ae-7c97ba3388c1" providerId="ADAL" clId="{1BFBF725-09F7-424A-95EA-8F39F04FE346}" dt="2022-09-10T01:35:10.767" v="231" actId="20577"/>
          <ac:spMkLst>
            <pc:docMk/>
            <pc:sldMk cId="83048182" sldId="258"/>
            <ac:spMk id="3" creationId="{91E6F908-76DA-43C6-829D-EE42AF9FAF20}"/>
          </ac:spMkLst>
        </pc:spChg>
      </pc:sldChg>
      <pc:sldChg chg="modSp mod">
        <pc:chgData name="Manish Sharma" userId="f4723c66-2250-4599-b6ae-7c97ba3388c1" providerId="ADAL" clId="{1BFBF725-09F7-424A-95EA-8F39F04FE346}" dt="2022-09-10T01:35:53.541" v="359" actId="20577"/>
        <pc:sldMkLst>
          <pc:docMk/>
          <pc:sldMk cId="231617811" sldId="259"/>
        </pc:sldMkLst>
        <pc:spChg chg="mod">
          <ac:chgData name="Manish Sharma" userId="f4723c66-2250-4599-b6ae-7c97ba3388c1" providerId="ADAL" clId="{1BFBF725-09F7-424A-95EA-8F39F04FE346}" dt="2022-09-10T01:33:11.023" v="4" actId="20577"/>
          <ac:spMkLst>
            <pc:docMk/>
            <pc:sldMk cId="231617811" sldId="259"/>
            <ac:spMk id="2" creationId="{29765A06-B076-4B52-BDFA-7FEED359D480}"/>
          </ac:spMkLst>
        </pc:spChg>
        <pc:spChg chg="mod">
          <ac:chgData name="Manish Sharma" userId="f4723c66-2250-4599-b6ae-7c97ba3388c1" providerId="ADAL" clId="{1BFBF725-09F7-424A-95EA-8F39F04FE346}" dt="2022-09-10T01:35:53.541" v="359" actId="20577"/>
          <ac:spMkLst>
            <pc:docMk/>
            <pc:sldMk cId="231617811" sldId="259"/>
            <ac:spMk id="3" creationId="{A436BF3E-C7E4-4206-BBA4-33843F9DF13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DE442-AE2A-41D8-888B-A322023B7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65968-458D-448D-A89B-201F0CAF7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FB9EF-1733-4BA6-8D82-ACD933B2B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F048-624E-4AC7-9883-8CC787E0C50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25C49-5FB0-43F4-84F1-1213CE8B3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D6D21-F3DA-4D83-960C-F44BF224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00BF1-16BF-4153-B358-1CFD4986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45C2D-9D96-49B2-B64C-BCB1694E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E28CA-A55F-4AD9-8FBC-2209632D0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EC1D7-7EC5-43A3-8942-232E384C8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F048-624E-4AC7-9883-8CC787E0C50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C4620-41A0-4FE5-A64E-0EE6BCA5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49DFD-BD6A-4A70-B2A0-11799961A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00BF1-16BF-4153-B358-1CFD4986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CD2E8B-253F-4F77-9E98-C308F5201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9FD16-B2A2-46F1-B09E-57CE8AD0A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35442-CDBB-4F75-A76A-056776EC0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F048-624E-4AC7-9883-8CC787E0C50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D23EE-DB0A-49D2-82D5-341E2A9B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F143-1CCD-4F86-B0BA-DD8F058B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00BF1-16BF-4153-B358-1CFD4986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7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300CA-9305-40F4-8444-84178CD9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DF8B-7DE3-49E2-911A-733A7E6D7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13A66-BB7B-46C7-851E-FE9603B9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F048-624E-4AC7-9883-8CC787E0C50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89AE9-561C-4A45-8E2B-130828AD1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5A136-AFD8-4903-A7E9-EE5CDF6E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00BF1-16BF-4153-B358-1CFD4986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5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AAC73-6C6F-425E-8930-F1A11F391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95BA2-55E2-4E19-8DAB-D657B2302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AB363-3EC8-4981-82C5-1438004D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F048-624E-4AC7-9883-8CC787E0C50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678C6-2AE5-4D0F-A55C-F3193536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DFD0E-14DB-40D9-B3B6-9ED317B8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00BF1-16BF-4153-B358-1CFD4986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7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E0830-1644-4186-ACCC-32A1DDE14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B0585-0DC5-4860-BBC2-A3D539C2B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CA429-0EB3-42F9-962C-6B7FA63EB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F591E-661E-4A9C-862E-284377807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F048-624E-4AC7-9883-8CC787E0C50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C373C-7E6B-4FB6-821F-25D33EBEF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1D57F-519C-437F-B4AD-6BE2CF05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00BF1-16BF-4153-B358-1CFD4986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99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49A1-4354-4CBF-A716-11670844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87E07-5266-43B4-A648-72A323C5B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33775-024C-45B8-9356-F502AEA0A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079FC8-E6CA-42AE-9EF0-EDB08DF3C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305EB-EBC9-4FFE-B357-4A22D5826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380DC-E038-441C-B76C-C38B65BC9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F048-624E-4AC7-9883-8CC787E0C50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2A769-803F-4985-9E3C-EE5F6068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A0F398-0231-457D-8105-AD7D9A9C5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00BF1-16BF-4153-B358-1CFD4986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8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EF95F-32DC-426C-A925-1731EB598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0C5CC-3BC7-450E-AA5E-E98EE66D9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F048-624E-4AC7-9883-8CC787E0C50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1CEEF-60B3-4633-B8D4-46462E5B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D378D-9906-4EDE-93C6-6A2278C5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00BF1-16BF-4153-B358-1CFD4986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5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3BABCD-B639-4BEB-881A-96ECFDB4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F048-624E-4AC7-9883-8CC787E0C50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47E40D-5985-4E0D-B708-B1BA935F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B7FFA-9ED0-499F-B1E2-565C918B4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00BF1-16BF-4153-B358-1CFD4986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6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E8D41-991A-4709-B1EE-0E1200B7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387E1-7F64-402B-8AB6-30D72D4AF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8CFA7-5B96-4FA5-ADF0-7A3177133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2192E-F87B-4BF0-9441-4303D4E07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F048-624E-4AC7-9883-8CC787E0C50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134F8-66E0-4060-91E9-BA0C9B4F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1CF92-83AF-41DD-96DC-1A4A37E1E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00BF1-16BF-4153-B358-1CFD4986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2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D6E3-F578-4868-BB74-05B75FD95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E6369-A243-4A3B-8770-B8AF2EF3B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A73C5-195A-4648-A58B-1ABACD162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9219C-B2DB-4CD8-8E6A-C013A394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F048-624E-4AC7-9883-8CC787E0C50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6999B-DABA-438B-B98C-27DB3C4E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62610-34E6-4806-9988-DE157C5F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00BF1-16BF-4153-B358-1CFD4986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3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82533-B659-4E38-BB51-9046F551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08BB0-B0DC-4F96-A396-8BA3BCFFC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5EF28-0954-4FE9-9C3C-D1A19F26F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DF048-624E-4AC7-9883-8CC787E0C50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F879A-BB56-4B95-AEE2-3486F06D5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5FF7F-882A-48CF-9604-CB7DB50C9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00BF1-16BF-4153-B358-1CFD4986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7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65A06-B076-4B52-BDFA-7FEED359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Test1: Tabular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6BF3E-C7E4-4206-BBA4-33843F9DF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Xgboost</a:t>
            </a:r>
            <a:r>
              <a:rPr lang="en-US" dirty="0"/>
              <a:t> trained model. </a:t>
            </a:r>
          </a:p>
          <a:p>
            <a:r>
              <a:rPr lang="en-US" dirty="0"/>
              <a:t>This testcase is about multiple features (several 10’s of parameters)</a:t>
            </a:r>
          </a:p>
          <a:p>
            <a:pPr lvl="1"/>
            <a:r>
              <a:rPr lang="en-US" dirty="0"/>
              <a:t>Attached csv file will have the full features.</a:t>
            </a:r>
          </a:p>
          <a:p>
            <a:r>
              <a:rPr lang="en-US" dirty="0"/>
              <a:t>Included script can be run easily to test the model.</a:t>
            </a:r>
          </a:p>
          <a:p>
            <a:pPr lvl="1"/>
            <a:r>
              <a:rPr lang="en-US" dirty="0"/>
              <a:t>(Expected results are in the python script).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Goal: Check if the parameters are tracked properly during training </a:t>
            </a:r>
            <a:r>
              <a:rPr lang="en-US"/>
              <a:t>and validation.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17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2281-E08F-4C60-AB02-72F3570C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Test2: CNN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6F908-76DA-43C6-829D-EE42AF9FA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models presented will be scratch wafer detection, binary classification CNNs.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are three different models: M1, M2, M3 with different sizes but roughly same accuracy and execution time.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Goal: Measure if this sized model can be put easily and how fast it runs. Accuracy isn’t important since we already know that.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WM-811K (public dataset) was used to train these models. Some notes about this dataset: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Total ~ 811,000 wafer images.</a:t>
            </a:r>
          </a:p>
          <a:p>
            <a:pPr lvl="1"/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172,950 wafers are labeled, </a:t>
            </a:r>
          </a:p>
          <a:p>
            <a:pPr lvl="1"/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25,519 wafers have real failure patterns </a:t>
            </a:r>
          </a:p>
          <a:p>
            <a:pPr lvl="1"/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147,431 wafers were still labeled none.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Only ~ 1,200 wafers have the scratch defect pattern.</a:t>
            </a:r>
          </a:p>
          <a:p>
            <a:pPr lvl="2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800 used for training, rest 400 for validation and testing.</a:t>
            </a:r>
          </a:p>
          <a:p>
            <a:pPr lvl="2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is a public dataset, so we don’t have any problems in divulging. Ref: https://www.kaggle.com/datasets/qingyi/wm811k-wafer-map</a:t>
            </a:r>
          </a:p>
        </p:txBody>
      </p:sp>
    </p:spTree>
    <p:extLst>
      <p:ext uri="{BB962C8B-B14F-4D97-AF65-F5344CB8AC3E}">
        <p14:creationId xmlns:p14="http://schemas.microsoft.com/office/powerpoint/2010/main" val="83048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FFFD3-660F-41D5-B39F-1E65B883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3120"/>
          </a:xfrm>
        </p:spPr>
        <p:txBody>
          <a:bodyPr/>
          <a:lstStyle/>
          <a:p>
            <a:r>
              <a:rPr lang="en-US" dirty="0"/>
              <a:t>Test2: Model Statistics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D85EA2-0FA2-4EBD-8B25-30C2CA949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645310"/>
              </p:ext>
            </p:extLst>
          </p:nvPr>
        </p:nvGraphicFramePr>
        <p:xfrm>
          <a:off x="111277" y="1805280"/>
          <a:ext cx="8698893" cy="3840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4906">
                  <a:extLst>
                    <a:ext uri="{9D8B030D-6E8A-4147-A177-3AD203B41FA5}">
                      <a16:colId xmlns:a16="http://schemas.microsoft.com/office/drawing/2014/main" val="3251142619"/>
                    </a:ext>
                  </a:extLst>
                </a:gridCol>
                <a:gridCol w="1062695">
                  <a:extLst>
                    <a:ext uri="{9D8B030D-6E8A-4147-A177-3AD203B41FA5}">
                      <a16:colId xmlns:a16="http://schemas.microsoft.com/office/drawing/2014/main" val="1255350710"/>
                    </a:ext>
                  </a:extLst>
                </a:gridCol>
                <a:gridCol w="1115660">
                  <a:extLst>
                    <a:ext uri="{9D8B030D-6E8A-4147-A177-3AD203B41FA5}">
                      <a16:colId xmlns:a16="http://schemas.microsoft.com/office/drawing/2014/main" val="2935273056"/>
                    </a:ext>
                  </a:extLst>
                </a:gridCol>
                <a:gridCol w="1092593">
                  <a:extLst>
                    <a:ext uri="{9D8B030D-6E8A-4147-A177-3AD203B41FA5}">
                      <a16:colId xmlns:a16="http://schemas.microsoft.com/office/drawing/2014/main" val="1264650644"/>
                    </a:ext>
                  </a:extLst>
                </a:gridCol>
                <a:gridCol w="1113950">
                  <a:extLst>
                    <a:ext uri="{9D8B030D-6E8A-4147-A177-3AD203B41FA5}">
                      <a16:colId xmlns:a16="http://schemas.microsoft.com/office/drawing/2014/main" val="1430030420"/>
                    </a:ext>
                  </a:extLst>
                </a:gridCol>
                <a:gridCol w="1024253">
                  <a:extLst>
                    <a:ext uri="{9D8B030D-6E8A-4147-A177-3AD203B41FA5}">
                      <a16:colId xmlns:a16="http://schemas.microsoft.com/office/drawing/2014/main" val="1128910815"/>
                    </a:ext>
                  </a:extLst>
                </a:gridCol>
                <a:gridCol w="1130182">
                  <a:extLst>
                    <a:ext uri="{9D8B030D-6E8A-4147-A177-3AD203B41FA5}">
                      <a16:colId xmlns:a16="http://schemas.microsoft.com/office/drawing/2014/main" val="1184363442"/>
                    </a:ext>
                  </a:extLst>
                </a:gridCol>
                <a:gridCol w="1074654">
                  <a:extLst>
                    <a:ext uri="{9D8B030D-6E8A-4147-A177-3AD203B41FA5}">
                      <a16:colId xmlns:a16="http://schemas.microsoft.com/office/drawing/2014/main" val="123122786"/>
                    </a:ext>
                  </a:extLst>
                </a:gridCol>
              </a:tblGrid>
              <a:tr h="13562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Model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Size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Precision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Recall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Accuracy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F1 Score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Input Dimension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Avg Prediction Time (per wafer)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7963689"/>
                  </a:ext>
                </a:extLst>
              </a:tr>
              <a:tr h="8137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Initial Model (M1)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102 MB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0.7273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0.7395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0.9963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0.7333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256x256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0.036559 sec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5908430"/>
                  </a:ext>
                </a:extLst>
              </a:tr>
              <a:tr h="8137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New Model (M2)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74 MB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0.8302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0.7395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0.9972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0.7822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128x128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0.036854 sec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091515"/>
                  </a:ext>
                </a:extLst>
              </a:tr>
              <a:tr h="8137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highlight>
                            <a:srgbClr val="008080"/>
                          </a:highlight>
                        </a:rPr>
                        <a:t>Big Model (M3)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328 MB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0.1435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0.7815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0.9664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0.2424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256x256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0.039110 sec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0162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42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285</Words>
  <Application>Microsoft Office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Test1: Tabular Model</vt:lpstr>
      <vt:lpstr>Test2: CNN Model</vt:lpstr>
      <vt:lpstr>Test2: Model Statistics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SLM CNN Models</dc:title>
  <dc:creator>Hursh Naik</dc:creator>
  <cp:lastModifiedBy>Manish Sharma</cp:lastModifiedBy>
  <cp:revision>1</cp:revision>
  <dcterms:created xsi:type="dcterms:W3CDTF">2022-09-01T18:43:25Z</dcterms:created>
  <dcterms:modified xsi:type="dcterms:W3CDTF">2022-09-10T01:35:58Z</dcterms:modified>
</cp:coreProperties>
</file>