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86" r:id="rId1"/>
  </p:sldMasterIdLst>
  <p:sldIdLst>
    <p:sldId id="278" r:id="rId2"/>
    <p:sldId id="284" r:id="rId3"/>
    <p:sldId id="283" r:id="rId4"/>
    <p:sldId id="260" r:id="rId5"/>
    <p:sldId id="280" r:id="rId6"/>
    <p:sldId id="282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51"/>
    <p:restoredTop sz="94646"/>
  </p:normalViewPr>
  <p:slideViewPr>
    <p:cSldViewPr snapToGrid="0" snapToObjects="1">
      <p:cViewPr varScale="1">
        <p:scale>
          <a:sx n="143" d="100"/>
          <a:sy n="14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4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7" r:id="rId1"/>
    <p:sldLayoutId id="2147484688" r:id="rId2"/>
    <p:sldLayoutId id="2147484689" r:id="rId3"/>
    <p:sldLayoutId id="2147484690" r:id="rId4"/>
    <p:sldLayoutId id="2147484691" r:id="rId5"/>
    <p:sldLayoutId id="2147484692" r:id="rId6"/>
    <p:sldLayoutId id="2147484693" r:id="rId7"/>
    <p:sldLayoutId id="2147484694" r:id="rId8"/>
    <p:sldLayoutId id="2147484695" r:id="rId9"/>
    <p:sldLayoutId id="2147484696" r:id="rId10"/>
    <p:sldLayoutId id="2147484697" r:id="rId11"/>
    <p:sldLayoutId id="2147484698" r:id="rId12"/>
    <p:sldLayoutId id="2147484699" r:id="rId13"/>
    <p:sldLayoutId id="2147484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41A-59D3-3942-8EEA-D46A112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432388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db</a:t>
            </a:r>
            <a:r>
              <a:rPr lang="en-US" dirty="0"/>
              <a:t>-analyzer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282950-3C7A-A720-DB7D-AC993297BFBA}"/>
              </a:ext>
            </a:extLst>
          </p:cNvPr>
          <p:cNvSpPr txBox="1">
            <a:spLocks/>
          </p:cNvSpPr>
          <p:nvPr/>
        </p:nvSpPr>
        <p:spPr>
          <a:xfrm>
            <a:off x="810001" y="3956182"/>
            <a:ext cx="7568889" cy="6784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/>
              <a:t>( META , DATA , SCHEMA , SAMPLER ) 	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30AD5-CE3D-7094-5824-BCA753D4B8E1}"/>
              </a:ext>
            </a:extLst>
          </p:cNvPr>
          <p:cNvSpPr txBox="1"/>
          <p:nvPr/>
        </p:nvSpPr>
        <p:spPr>
          <a:xfrm>
            <a:off x="11259671" y="3956182"/>
            <a:ext cx="205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v1.8</a:t>
            </a:r>
          </a:p>
        </p:txBody>
      </p:sp>
    </p:spTree>
    <p:extLst>
      <p:ext uri="{BB962C8B-B14F-4D97-AF65-F5344CB8AC3E}">
        <p14:creationId xmlns:p14="http://schemas.microsoft.com/office/powerpoint/2010/main" val="23148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8BDF-7817-4B41-8E57-79AA7E7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B750-8443-824D-B357-A565192C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9878" cy="4096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name is Ricardo Da Fonseca , I am and have been a Database Administrator / Data architect for more than 25 years now.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my different job experiences, I have worked with many type of databases, relational, analytics bi </a:t>
            </a:r>
            <a:r>
              <a:rPr lang="en-US" dirty="0" err="1"/>
              <a:t>datawarehouse</a:t>
            </a:r>
            <a:r>
              <a:rPr lang="en-US" dirty="0"/>
              <a:t>,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CA" dirty="0"/>
              <a:t>document oriented </a:t>
            </a:r>
            <a:r>
              <a:rPr lang="en-US" dirty="0" err="1"/>
              <a:t>etc</a:t>
            </a:r>
            <a:r>
              <a:rPr lang="en-US" dirty="0"/>
              <a:t> ...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Working with the </a:t>
            </a:r>
            <a:r>
              <a:rPr lang="en-US" dirty="0" err="1"/>
              <a:t>Mssql</a:t>
            </a:r>
            <a:r>
              <a:rPr lang="en-US" dirty="0"/>
              <a:t>, Oracle,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Mariadb</a:t>
            </a:r>
            <a:r>
              <a:rPr lang="en-US" dirty="0"/>
              <a:t>, Elasticsearch , </a:t>
            </a:r>
            <a:r>
              <a:rPr lang="en-US" dirty="0" err="1"/>
              <a:t>Mongodb</a:t>
            </a:r>
            <a:r>
              <a:rPr lang="en-US" dirty="0"/>
              <a:t> 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I’m deeply interested in all the aspects of data. Modeling, storage, optimization, documentation, monitoring and how we can get the most value out of our data.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like to describe myself with these words : I am nobody , I am everybody.</a:t>
            </a:r>
          </a:p>
          <a:p>
            <a:endParaRPr lang="en-US" dirty="0"/>
          </a:p>
          <a:p>
            <a:r>
              <a:rPr lang="en-US" dirty="0"/>
              <a:t>My resume : </a:t>
            </a:r>
            <a:r>
              <a:rPr lang="en-US" dirty="0" err="1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4A3-AA4B-F436-CD99-99068E7D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Pre-readings you may want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34E6-DD89-1D08-A440-BEFDE676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dirty="0" err="1"/>
              <a:t>db</a:t>
            </a:r>
            <a:r>
              <a:rPr lang="en-US" dirty="0"/>
              <a:t> analyzer short video to illustrate the results </a:t>
            </a:r>
          </a:p>
          <a:p>
            <a:r>
              <a:rPr lang="en-US" dirty="0"/>
              <a:t>Navigate </a:t>
            </a:r>
            <a:r>
              <a:rPr lang="en-US" dirty="0" err="1"/>
              <a:t>throught</a:t>
            </a:r>
            <a:r>
              <a:rPr lang="en-US" dirty="0"/>
              <a:t> reporter sample project </a:t>
            </a:r>
          </a:p>
          <a:p>
            <a:r>
              <a:rPr lang="en-US" dirty="0"/>
              <a:t>Read the </a:t>
            </a:r>
            <a:r>
              <a:rPr lang="en-US" dirty="0" err="1"/>
              <a:t>db-analyser</a:t>
            </a:r>
            <a:r>
              <a:rPr lang="en-US" dirty="0"/>
              <a:t> presentation kit for details of what will be provided </a:t>
            </a:r>
          </a:p>
          <a:p>
            <a:r>
              <a:rPr lang="en-US" dirty="0"/>
              <a:t>Read the </a:t>
            </a:r>
            <a:r>
              <a:rPr lang="en-US" dirty="0" err="1"/>
              <a:t>db</a:t>
            </a:r>
            <a:r>
              <a:rPr lang="en-US" dirty="0"/>
              <a:t>-analyzer use case scenario to get the vision on the aspect where this could help </a:t>
            </a:r>
          </a:p>
        </p:txBody>
      </p:sp>
    </p:spTree>
    <p:extLst>
      <p:ext uri="{BB962C8B-B14F-4D97-AF65-F5344CB8AC3E}">
        <p14:creationId xmlns:p14="http://schemas.microsoft.com/office/powerpoint/2010/main" val="37900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8BDF-7817-4B41-8E57-79AA7E7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B750-8443-824D-B357-A565192C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9878" cy="4096723"/>
          </a:xfrm>
        </p:spPr>
        <p:txBody>
          <a:bodyPr>
            <a:normAutofit/>
          </a:bodyPr>
          <a:lstStyle/>
          <a:p>
            <a:r>
              <a:rPr lang="en-US" dirty="0"/>
              <a:t>The proposition is simple , I offer my services as Database Administrator to proceed with analysis for how many databases we can do for a day.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 the end of the day you will have tangible analysis results that you’ll be able to keep ,</a:t>
            </a:r>
            <a:r>
              <a:rPr lang="en-US" dirty="0" err="1"/>
              <a:t>visuzalise</a:t>
            </a:r>
            <a:r>
              <a:rPr lang="en-US" dirty="0"/>
              <a:t> and use how you see fit.</a:t>
            </a:r>
          </a:p>
          <a:p>
            <a:endParaRPr lang="en-US" dirty="0"/>
          </a:p>
          <a:p>
            <a:r>
              <a:rPr lang="en-US" dirty="0"/>
              <a:t>I will not ask any salary, fee, nothing. I only ask the company that requires my services to </a:t>
            </a:r>
            <a:r>
              <a:rPr lang="en-US" b="1" u="sng" dirty="0"/>
              <a:t>give a donation to a charity organization of their choice </a:t>
            </a:r>
            <a:r>
              <a:rPr lang="en-US" dirty="0"/>
              <a:t>for at least 800$ before I come in. Hopefully more , as this will be donation and company will have tax credit ;-)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357B-D5A0-F74C-ADF2-C3CC271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me, why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B73C-91DD-1546-AF92-F6BC3D5A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417638"/>
            <a:ext cx="11247783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question why… I have given quite a though during the hours and the hours I put into this. I have no clear response to that, more a feeling, it was something I both wanted and needed to do. If I had to try to answer, I’ll say simply, why not ? </a:t>
            </a:r>
            <a:br>
              <a:rPr lang="en-US" dirty="0"/>
            </a:br>
            <a:endParaRPr lang="en-US" sz="600" dirty="0"/>
          </a:p>
          <a:p>
            <a:r>
              <a:rPr lang="en-US" dirty="0"/>
              <a:t>Why not do something that could help, be good and inspire others  ?</a:t>
            </a:r>
          </a:p>
          <a:p>
            <a:r>
              <a:rPr lang="en-US" dirty="0"/>
              <a:t>Why not take time and use it selflessly, for others ?</a:t>
            </a:r>
          </a:p>
          <a:p>
            <a:r>
              <a:rPr lang="en-US" dirty="0"/>
              <a:t>Why not have people involve so they also can be part of this ?</a:t>
            </a:r>
          </a:p>
          <a:p>
            <a:pPr marL="0" indent="0">
              <a:buNone/>
            </a:pPr>
            <a:br>
              <a:rPr lang="en-US" sz="1100" dirty="0"/>
            </a:br>
            <a:r>
              <a:rPr lang="en-US" dirty="0"/>
              <a:t>I think that </a:t>
            </a:r>
            <a:r>
              <a:rPr lang="en-US" b="1" dirty="0"/>
              <a:t>most of us are kind and more than willing to do good. We just need sometimes a gentle, little “kick” to motivate ourselves </a:t>
            </a:r>
            <a:r>
              <a:rPr lang="en-US" b="1" dirty="0">
                <a:sym typeface="Wingdings" pitchFamily="2" charset="2"/>
              </a:rPr>
              <a:t></a:t>
            </a:r>
            <a:r>
              <a:rPr lang="en-US" dirty="0"/>
              <a:t> This project proposes to be this gentle kick . </a:t>
            </a:r>
          </a:p>
          <a:p>
            <a:pPr marL="0" indent="0">
              <a:buNone/>
            </a:pPr>
            <a:br>
              <a:rPr lang="en-US" sz="1000" dirty="0"/>
            </a:br>
            <a:r>
              <a:rPr lang="en-US" dirty="0"/>
              <a:t>Who knows what will happen from there ? Maybe not much or maybe way more that one could hope for. But in all cases, I will have plenty satisfaction just knowing that I have completed such a goal and kept a clear target in front of me over such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672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4A8403-84D9-7AEC-B4CF-1AB05CF25F7C}"/>
              </a:ext>
            </a:extLst>
          </p:cNvPr>
          <p:cNvSpPr txBox="1">
            <a:spLocks/>
          </p:cNvSpPr>
          <p:nvPr/>
        </p:nvSpPr>
        <p:spPr>
          <a:xfrm>
            <a:off x="1857157" y="2025065"/>
            <a:ext cx="8477686" cy="16773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b="1" i="1" dirty="0"/>
              <a:t>Ubuntu : </a:t>
            </a:r>
            <a:br>
              <a:rPr lang="en-US" sz="5500" b="1" i="1" dirty="0"/>
            </a:br>
            <a:r>
              <a:rPr lang="en-US" sz="5500" b="1" i="1" dirty="0"/>
              <a:t>I am, because you are</a:t>
            </a:r>
          </a:p>
          <a:p>
            <a:endParaRPr 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2326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37A5-4263-CF6A-C9CC-0687F16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5806-97CC-8E92-5F3B-8219911E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the volume depends on the size of the database and the parameters that will be selected ) for </a:t>
            </a:r>
            <a:r>
              <a:rPr lang="en-US" dirty="0" err="1"/>
              <a:t>fr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{59741972-3077-504F-841F-B8BCF93828E1}tf10001121_mac</Template>
  <TotalTime>4061</TotalTime>
  <Words>539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db-analyzer</vt:lpstr>
      <vt:lpstr>Who am I ?</vt:lpstr>
      <vt:lpstr>Pre-readings you may want ?</vt:lpstr>
      <vt:lpstr>The proposition</vt:lpstr>
      <vt:lpstr>Why me, why this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analyzer</dc:title>
  <dc:creator>ricardo fonseca</dc:creator>
  <cp:lastModifiedBy>Da Fonseca, Ricardo</cp:lastModifiedBy>
  <cp:revision>84</cp:revision>
  <dcterms:created xsi:type="dcterms:W3CDTF">2021-05-20T14:34:03Z</dcterms:created>
  <dcterms:modified xsi:type="dcterms:W3CDTF">2022-10-19T22:12:33Z</dcterms:modified>
</cp:coreProperties>
</file>