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731" r:id="rId1"/>
  </p:sldMasterIdLst>
  <p:sldIdLst>
    <p:sldId id="278" r:id="rId2"/>
    <p:sldId id="272" r:id="rId3"/>
    <p:sldId id="265" r:id="rId4"/>
    <p:sldId id="266" r:id="rId5"/>
    <p:sldId id="270" r:id="rId6"/>
    <p:sldId id="271"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p:restoredTop sz="94646"/>
  </p:normalViewPr>
  <p:slideViewPr>
    <p:cSldViewPr snapToGrid="0" snapToObjects="1">
      <p:cViewPr varScale="1">
        <p:scale>
          <a:sx n="124" d="100"/>
          <a:sy n="124" d="100"/>
        </p:scale>
        <p:origin x="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76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156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1148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7622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2510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294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493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35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547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181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611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63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276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072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10/19/22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1959976"/>
      </p:ext>
    </p:extLst>
  </p:cSld>
  <p:clrMap bg1="dk1" tx1="lt1" bg2="dk2" tx2="lt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 id="2147484744" r:id="rId13"/>
    <p:sldLayoutId id="214748474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241A-59D3-3942-8EEA-D46A1124DC69}"/>
              </a:ext>
            </a:extLst>
          </p:cNvPr>
          <p:cNvSpPr>
            <a:spLocks noGrp="1"/>
          </p:cNvSpPr>
          <p:nvPr>
            <p:ph type="ctrTitle"/>
          </p:nvPr>
        </p:nvSpPr>
        <p:spPr>
          <a:xfrm>
            <a:off x="810001" y="1449148"/>
            <a:ext cx="10572000" cy="2432388"/>
          </a:xfrm>
          <a:effectLst/>
        </p:spPr>
        <p:txBody>
          <a:bodyPr>
            <a:normAutofit/>
          </a:bodyPr>
          <a:lstStyle/>
          <a:p>
            <a:r>
              <a:rPr lang="en-US" dirty="0" err="1"/>
              <a:t>db</a:t>
            </a:r>
            <a:r>
              <a:rPr lang="en-US" dirty="0"/>
              <a:t>-analyzer</a:t>
            </a:r>
          </a:p>
        </p:txBody>
      </p:sp>
      <p:sp>
        <p:nvSpPr>
          <p:cNvPr id="5" name="Title 1">
            <a:extLst>
              <a:ext uri="{FF2B5EF4-FFF2-40B4-BE49-F238E27FC236}">
                <a16:creationId xmlns:a16="http://schemas.microsoft.com/office/drawing/2014/main" id="{83282950-3C7A-A720-DB7D-AC993297BFBA}"/>
              </a:ext>
            </a:extLst>
          </p:cNvPr>
          <p:cNvSpPr txBox="1">
            <a:spLocks/>
          </p:cNvSpPr>
          <p:nvPr/>
        </p:nvSpPr>
        <p:spPr>
          <a:xfrm>
            <a:off x="810001" y="3956182"/>
            <a:ext cx="7568889" cy="678490"/>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 META , DATA , SCHEMA , SAMPLER ) 	</a:t>
            </a:r>
            <a:br>
              <a:rPr lang="en-US" sz="2600" dirty="0"/>
            </a:br>
            <a:endParaRPr lang="en-US" sz="2600" dirty="0"/>
          </a:p>
        </p:txBody>
      </p:sp>
      <p:sp>
        <p:nvSpPr>
          <p:cNvPr id="7" name="TextBox 6">
            <a:extLst>
              <a:ext uri="{FF2B5EF4-FFF2-40B4-BE49-F238E27FC236}">
                <a16:creationId xmlns:a16="http://schemas.microsoft.com/office/drawing/2014/main" id="{DA330AD5-CE3D-7094-5824-BCA753D4B8E1}"/>
              </a:ext>
            </a:extLst>
          </p:cNvPr>
          <p:cNvSpPr txBox="1"/>
          <p:nvPr/>
        </p:nvSpPr>
        <p:spPr>
          <a:xfrm>
            <a:off x="11116637" y="3956182"/>
            <a:ext cx="2196383" cy="400110"/>
          </a:xfrm>
          <a:prstGeom prst="rect">
            <a:avLst/>
          </a:prstGeom>
          <a:noFill/>
        </p:spPr>
        <p:txBody>
          <a:bodyPr wrap="square">
            <a:spAutoFit/>
          </a:bodyPr>
          <a:lstStyle/>
          <a:p>
            <a:r>
              <a:rPr lang="en-US" sz="2000" b="1" dirty="0"/>
              <a:t>v1.8</a:t>
            </a:r>
          </a:p>
        </p:txBody>
      </p:sp>
    </p:spTree>
    <p:extLst>
      <p:ext uri="{BB962C8B-B14F-4D97-AF65-F5344CB8AC3E}">
        <p14:creationId xmlns:p14="http://schemas.microsoft.com/office/powerpoint/2010/main" val="231484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8536-FA60-C962-72E7-E1026B938255}"/>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9FF9B37B-39E6-A323-8A9E-338184097216}"/>
              </a:ext>
            </a:extLst>
          </p:cNvPr>
          <p:cNvSpPr>
            <a:spLocks noGrp="1"/>
          </p:cNvSpPr>
          <p:nvPr>
            <p:ph idx="1"/>
          </p:nvPr>
        </p:nvSpPr>
        <p:spPr/>
        <p:txBody>
          <a:bodyPr/>
          <a:lstStyle/>
          <a:p>
            <a:pPr marL="0" indent="0">
              <a:buNone/>
            </a:pPr>
            <a:br>
              <a:rPr lang="en-US" dirty="0"/>
            </a:br>
            <a:r>
              <a:rPr lang="en-US" dirty="0"/>
              <a:t>This document tries to underline the possible use case for </a:t>
            </a:r>
            <a:r>
              <a:rPr lang="en-US" dirty="0" err="1"/>
              <a:t>db</a:t>
            </a:r>
            <a:r>
              <a:rPr lang="en-US" dirty="0"/>
              <a:t> analyzer what why it could provide some useful information tool for you and your company.</a:t>
            </a:r>
            <a:br>
              <a:rPr lang="en-US" dirty="0"/>
            </a:br>
            <a:endParaRPr lang="en-US" dirty="0"/>
          </a:p>
          <a:p>
            <a:r>
              <a:rPr lang="en-US" dirty="0"/>
              <a:t>use case #1 - xx</a:t>
            </a:r>
          </a:p>
          <a:p>
            <a:r>
              <a:rPr lang="en-US" dirty="0"/>
              <a:t>use case #2 - xx </a:t>
            </a:r>
          </a:p>
          <a:p>
            <a:r>
              <a:rPr lang="en-US" dirty="0"/>
              <a:t>use case #3 - xx </a:t>
            </a:r>
          </a:p>
          <a:p>
            <a:r>
              <a:rPr lang="en-US" dirty="0"/>
              <a:t>use case #4 - xx </a:t>
            </a:r>
          </a:p>
          <a:p>
            <a:endParaRPr lang="en-US" dirty="0"/>
          </a:p>
          <a:p>
            <a:endParaRPr lang="en-US" dirty="0"/>
          </a:p>
        </p:txBody>
      </p:sp>
    </p:spTree>
    <p:extLst>
      <p:ext uri="{BB962C8B-B14F-4D97-AF65-F5344CB8AC3E}">
        <p14:creationId xmlns:p14="http://schemas.microsoft.com/office/powerpoint/2010/main" val="423200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ADB0-6CA1-78FD-B710-7FB5E1F58A1E}"/>
              </a:ext>
            </a:extLst>
          </p:cNvPr>
          <p:cNvSpPr>
            <a:spLocks noGrp="1"/>
          </p:cNvSpPr>
          <p:nvPr>
            <p:ph type="title"/>
          </p:nvPr>
        </p:nvSpPr>
        <p:spPr/>
        <p:txBody>
          <a:bodyPr>
            <a:normAutofit fontScale="90000"/>
          </a:bodyPr>
          <a:lstStyle/>
          <a:p>
            <a:r>
              <a:rPr lang="en-US" dirty="0"/>
              <a:t>Use case #1 – A NEW employee to WORK with subset data of application</a:t>
            </a:r>
          </a:p>
        </p:txBody>
      </p:sp>
      <p:sp>
        <p:nvSpPr>
          <p:cNvPr id="3" name="Content Placeholder 2">
            <a:extLst>
              <a:ext uri="{FF2B5EF4-FFF2-40B4-BE49-F238E27FC236}">
                <a16:creationId xmlns:a16="http://schemas.microsoft.com/office/drawing/2014/main" id="{4A950460-323A-4184-7780-8869F5490C84}"/>
              </a:ext>
            </a:extLst>
          </p:cNvPr>
          <p:cNvSpPr>
            <a:spLocks noGrp="1"/>
          </p:cNvSpPr>
          <p:nvPr>
            <p:ph idx="1"/>
          </p:nvPr>
        </p:nvSpPr>
        <p:spPr>
          <a:xfrm>
            <a:off x="1141412" y="2249486"/>
            <a:ext cx="9905999" cy="3989995"/>
          </a:xfrm>
        </p:spPr>
        <p:txBody>
          <a:bodyPr>
            <a:normAutofit/>
          </a:bodyPr>
          <a:lstStyle/>
          <a:p>
            <a:r>
              <a:rPr lang="en-US" dirty="0"/>
              <a:t>We can provide him an ERD schema to illustrate the pieces that he will be working with and also, very importantly, the pieces that are connected to them to let him be aware.</a:t>
            </a:r>
          </a:p>
          <a:p>
            <a:r>
              <a:rPr lang="en-US" dirty="0"/>
              <a:t>We can provide a solid descriptive of the the metadata involve, the fields ,their datatypes as well as provide him some global statistics numbers.</a:t>
            </a:r>
          </a:p>
          <a:p>
            <a:r>
              <a:rPr lang="en-US" dirty="0"/>
              <a:t>We can provide him some detail data analysis regarding specifically the tables, the fields that he will be working on . (group by , count ….)</a:t>
            </a:r>
          </a:p>
          <a:p>
            <a:r>
              <a:rPr lang="en-US" dirty="0"/>
              <a:t>And finally we can provide him some data sampling on again specifically the tables and the fields that he will be working on as well as removing all sensible information.</a:t>
            </a:r>
          </a:p>
          <a:p>
            <a:pPr marL="0" indent="0">
              <a:buNone/>
            </a:pPr>
            <a:r>
              <a:rPr lang="en-US" dirty="0"/>
              <a:t>All this will greater engage an employee to his task ahead and will clear the path to leverage right away all the basic question that he may have. </a:t>
            </a:r>
            <a:r>
              <a:rPr lang="en-US" dirty="0" err="1"/>
              <a:t>Beeing</a:t>
            </a:r>
            <a:r>
              <a:rPr lang="en-US" dirty="0"/>
              <a:t> well informed, result in being more effective !</a:t>
            </a:r>
          </a:p>
        </p:txBody>
      </p:sp>
    </p:spTree>
    <p:extLst>
      <p:ext uri="{BB962C8B-B14F-4D97-AF65-F5344CB8AC3E}">
        <p14:creationId xmlns:p14="http://schemas.microsoft.com/office/powerpoint/2010/main" val="226477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ADB0-6CA1-78FD-B710-7FB5E1F58A1E}"/>
              </a:ext>
            </a:extLst>
          </p:cNvPr>
          <p:cNvSpPr>
            <a:spLocks noGrp="1"/>
          </p:cNvSpPr>
          <p:nvPr>
            <p:ph type="title"/>
          </p:nvPr>
        </p:nvSpPr>
        <p:spPr/>
        <p:txBody>
          <a:bodyPr>
            <a:normAutofit/>
          </a:bodyPr>
          <a:lstStyle/>
          <a:p>
            <a:r>
              <a:rPr lang="en-US" dirty="0"/>
              <a:t>Use case #2 – ”INVENTORY” landscape</a:t>
            </a:r>
          </a:p>
        </p:txBody>
      </p:sp>
      <p:sp>
        <p:nvSpPr>
          <p:cNvPr id="3" name="Content Placeholder 2">
            <a:extLst>
              <a:ext uri="{FF2B5EF4-FFF2-40B4-BE49-F238E27FC236}">
                <a16:creationId xmlns:a16="http://schemas.microsoft.com/office/drawing/2014/main" id="{4A950460-323A-4184-7780-8869F5490C84}"/>
              </a:ext>
            </a:extLst>
          </p:cNvPr>
          <p:cNvSpPr>
            <a:spLocks noGrp="1"/>
          </p:cNvSpPr>
          <p:nvPr>
            <p:ph idx="1"/>
          </p:nvPr>
        </p:nvSpPr>
        <p:spPr>
          <a:xfrm>
            <a:off x="1141412" y="2249486"/>
            <a:ext cx="9905999" cy="3989995"/>
          </a:xfrm>
        </p:spPr>
        <p:txBody>
          <a:bodyPr>
            <a:normAutofit lnSpcReduction="10000"/>
          </a:bodyPr>
          <a:lstStyle/>
          <a:p>
            <a:pPr marL="0" indent="0">
              <a:buNone/>
            </a:pPr>
            <a:r>
              <a:rPr lang="en-US" dirty="0"/>
              <a:t>At the beginning I </a:t>
            </a:r>
            <a:r>
              <a:rPr lang="en-US" dirty="0" err="1"/>
              <a:t>forsaw</a:t>
            </a:r>
            <a:r>
              <a:rPr lang="en-US" dirty="0"/>
              <a:t> this tool, to do what they in shop at the end of year. To evaluate one company inventory. It’s good to take time to gather some insights about our data, even if do not use right way. Even more with the fact that the stack of the application could be analyzed as a all. Most of the time when we talk about an application you can have involved a key value store, a relational database system and search engine </a:t>
            </a:r>
            <a:r>
              <a:rPr lang="en-US" dirty="0" err="1"/>
              <a:t>etc</a:t>
            </a:r>
            <a:r>
              <a:rPr lang="en-US" dirty="0"/>
              <a:t>…. As a database administrator I always though that one to truly understand one application one needs to know all its data, in all its shape and forms. Performing </a:t>
            </a:r>
            <a:r>
              <a:rPr lang="en-US" dirty="0" err="1"/>
              <a:t>thoses</a:t>
            </a:r>
            <a:r>
              <a:rPr lang="en-US" dirty="0"/>
              <a:t> analysis will allow to get</a:t>
            </a:r>
          </a:p>
          <a:p>
            <a:pPr lvl="1"/>
            <a:r>
              <a:rPr lang="en-US" dirty="0"/>
              <a:t>Trending evolution of capacity sizing </a:t>
            </a:r>
          </a:p>
          <a:p>
            <a:pPr lvl="1"/>
            <a:r>
              <a:rPr lang="en-US" dirty="0"/>
              <a:t>Trending of application ”complexity” </a:t>
            </a:r>
          </a:p>
          <a:p>
            <a:pPr lvl="1"/>
            <a:r>
              <a:rPr lang="en-US" dirty="0"/>
              <a:t>Having one single view of database application stack ( </a:t>
            </a:r>
            <a:r>
              <a:rPr lang="en-US" dirty="0" err="1"/>
              <a:t>rdbms</a:t>
            </a:r>
            <a:r>
              <a:rPr lang="en-US" dirty="0"/>
              <a:t> , </a:t>
            </a:r>
            <a:r>
              <a:rPr lang="en-US" dirty="0" err="1"/>
              <a:t>nosql</a:t>
            </a:r>
            <a:r>
              <a:rPr lang="en-US" dirty="0"/>
              <a:t> …)</a:t>
            </a:r>
          </a:p>
          <a:p>
            <a:pPr marL="457200" lvl="1" indent="0">
              <a:buNone/>
            </a:pPr>
            <a:endParaRPr lang="en-US" i="1" dirty="0"/>
          </a:p>
          <a:p>
            <a:pPr marL="0" indent="0" algn="ctr">
              <a:buNone/>
            </a:pPr>
            <a:r>
              <a:rPr lang="en-US" i="1" dirty="0"/>
              <a:t>“ You can’t improve what you don’t measure “</a:t>
            </a:r>
          </a:p>
        </p:txBody>
      </p:sp>
    </p:spTree>
    <p:extLst>
      <p:ext uri="{BB962C8B-B14F-4D97-AF65-F5344CB8AC3E}">
        <p14:creationId xmlns:p14="http://schemas.microsoft.com/office/powerpoint/2010/main" val="22220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ADB0-6CA1-78FD-B710-7FB5E1F58A1E}"/>
              </a:ext>
            </a:extLst>
          </p:cNvPr>
          <p:cNvSpPr>
            <a:spLocks noGrp="1"/>
          </p:cNvSpPr>
          <p:nvPr>
            <p:ph type="title"/>
          </p:nvPr>
        </p:nvSpPr>
        <p:spPr/>
        <p:txBody>
          <a:bodyPr>
            <a:normAutofit/>
          </a:bodyPr>
          <a:lstStyle/>
          <a:p>
            <a:r>
              <a:rPr lang="en-US" dirty="0"/>
              <a:t>Use case #3 – BE DATA ”AWARE”=</a:t>
            </a:r>
          </a:p>
        </p:txBody>
      </p:sp>
      <p:sp>
        <p:nvSpPr>
          <p:cNvPr id="3" name="Content Placeholder 2">
            <a:extLst>
              <a:ext uri="{FF2B5EF4-FFF2-40B4-BE49-F238E27FC236}">
                <a16:creationId xmlns:a16="http://schemas.microsoft.com/office/drawing/2014/main" id="{4A950460-323A-4184-7780-8869F5490C84}"/>
              </a:ext>
            </a:extLst>
          </p:cNvPr>
          <p:cNvSpPr>
            <a:spLocks noGrp="1"/>
          </p:cNvSpPr>
          <p:nvPr>
            <p:ph idx="1"/>
          </p:nvPr>
        </p:nvSpPr>
        <p:spPr>
          <a:xfrm>
            <a:off x="951722" y="2249486"/>
            <a:ext cx="10095689" cy="3989995"/>
          </a:xfrm>
        </p:spPr>
        <p:txBody>
          <a:bodyPr>
            <a:normAutofit/>
          </a:bodyPr>
          <a:lstStyle/>
          <a:p>
            <a:pPr marL="0" indent="0">
              <a:buNone/>
            </a:pPr>
            <a:r>
              <a:rPr lang="en-US" dirty="0"/>
              <a:t>With sampler one can easily and rapidly have a feel of the data that is being used , how it is used.</a:t>
            </a:r>
          </a:p>
          <a:p>
            <a:pPr marL="0" indent="0">
              <a:buNone/>
            </a:pPr>
            <a:endParaRPr lang="en-US" i="1" dirty="0"/>
          </a:p>
          <a:p>
            <a:pPr marL="0" indent="0">
              <a:buNone/>
            </a:pPr>
            <a:r>
              <a:rPr lang="en-US" dirty="0"/>
              <a:t>Giving you a grasp on the ramification between data within tables , relations and more .</a:t>
            </a:r>
          </a:p>
        </p:txBody>
      </p:sp>
    </p:spTree>
    <p:extLst>
      <p:ext uri="{BB962C8B-B14F-4D97-AF65-F5344CB8AC3E}">
        <p14:creationId xmlns:p14="http://schemas.microsoft.com/office/powerpoint/2010/main" val="13149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ADB0-6CA1-78FD-B710-7FB5E1F58A1E}"/>
              </a:ext>
            </a:extLst>
          </p:cNvPr>
          <p:cNvSpPr>
            <a:spLocks noGrp="1"/>
          </p:cNvSpPr>
          <p:nvPr>
            <p:ph type="title"/>
          </p:nvPr>
        </p:nvSpPr>
        <p:spPr/>
        <p:txBody>
          <a:bodyPr>
            <a:normAutofit/>
          </a:bodyPr>
          <a:lstStyle/>
          <a:p>
            <a:r>
              <a:rPr lang="en-US" dirty="0"/>
              <a:t>Use case #x – baseline and trends </a:t>
            </a:r>
          </a:p>
        </p:txBody>
      </p:sp>
      <p:sp>
        <p:nvSpPr>
          <p:cNvPr id="3" name="Content Placeholder 2">
            <a:extLst>
              <a:ext uri="{FF2B5EF4-FFF2-40B4-BE49-F238E27FC236}">
                <a16:creationId xmlns:a16="http://schemas.microsoft.com/office/drawing/2014/main" id="{4A950460-323A-4184-7780-8869F5490C84}"/>
              </a:ext>
            </a:extLst>
          </p:cNvPr>
          <p:cNvSpPr>
            <a:spLocks noGrp="1"/>
          </p:cNvSpPr>
          <p:nvPr>
            <p:ph idx="1"/>
          </p:nvPr>
        </p:nvSpPr>
        <p:spPr>
          <a:xfrm>
            <a:off x="1141412" y="2249486"/>
            <a:ext cx="9905999" cy="3989995"/>
          </a:xfrm>
        </p:spPr>
        <p:txBody>
          <a:bodyPr>
            <a:normAutofit/>
          </a:bodyPr>
          <a:lstStyle/>
          <a:p>
            <a:r>
              <a:rPr lang="en-US" dirty="0"/>
              <a:t>This tool can assist to create a baseline of your database </a:t>
            </a:r>
          </a:p>
          <a:p>
            <a:r>
              <a:rPr lang="en-US" dirty="0"/>
              <a:t>With that in hand you will be able to have a clear idea of the growth of your database in volume and size</a:t>
            </a:r>
          </a:p>
          <a:p>
            <a:r>
              <a:rPr lang="en-US" dirty="0"/>
              <a:t>With that in hand you will be able to have </a:t>
            </a:r>
            <a:br>
              <a:rPr lang="en-US" dirty="0"/>
            </a:br>
            <a:br>
              <a:rPr lang="en-US" dirty="0"/>
            </a:br>
            <a:br>
              <a:rPr lang="en-US" dirty="0"/>
            </a:br>
            <a:r>
              <a:rPr lang="en-US" i="1" dirty="0"/>
              <a:t>“We can’t improve what we don’t measure”</a:t>
            </a:r>
            <a:endParaRPr lang="en-US" dirty="0"/>
          </a:p>
        </p:txBody>
      </p:sp>
    </p:spTree>
    <p:extLst>
      <p:ext uri="{BB962C8B-B14F-4D97-AF65-F5344CB8AC3E}">
        <p14:creationId xmlns:p14="http://schemas.microsoft.com/office/powerpoint/2010/main" val="244498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ADB0-6CA1-78FD-B710-7FB5E1F58A1E}"/>
              </a:ext>
            </a:extLst>
          </p:cNvPr>
          <p:cNvSpPr>
            <a:spLocks noGrp="1"/>
          </p:cNvSpPr>
          <p:nvPr>
            <p:ph type="title"/>
          </p:nvPr>
        </p:nvSpPr>
        <p:spPr/>
        <p:txBody>
          <a:bodyPr>
            <a:normAutofit fontScale="90000"/>
          </a:bodyPr>
          <a:lstStyle/>
          <a:p>
            <a:r>
              <a:rPr lang="en-US" dirty="0"/>
              <a:t>Use case #x – CROSS DATABASE OVERVIEW</a:t>
            </a:r>
          </a:p>
        </p:txBody>
      </p:sp>
      <p:sp>
        <p:nvSpPr>
          <p:cNvPr id="3" name="Content Placeholder 2">
            <a:extLst>
              <a:ext uri="{FF2B5EF4-FFF2-40B4-BE49-F238E27FC236}">
                <a16:creationId xmlns:a16="http://schemas.microsoft.com/office/drawing/2014/main" id="{4A950460-323A-4184-7780-8869F5490C84}"/>
              </a:ext>
            </a:extLst>
          </p:cNvPr>
          <p:cNvSpPr>
            <a:spLocks noGrp="1"/>
          </p:cNvSpPr>
          <p:nvPr>
            <p:ph idx="1"/>
          </p:nvPr>
        </p:nvSpPr>
        <p:spPr>
          <a:xfrm>
            <a:off x="1141412" y="2249486"/>
            <a:ext cx="9905999" cy="3989995"/>
          </a:xfrm>
        </p:spPr>
        <p:txBody>
          <a:bodyPr>
            <a:normAutofit/>
          </a:bodyPr>
          <a:lstStyle/>
          <a:p>
            <a:pPr marL="0" indent="0">
              <a:buNone/>
            </a:pPr>
            <a:r>
              <a:rPr lang="en-US" i="1" dirty="0"/>
              <a:t>Capability to have in a single place visibility on multiple database </a:t>
            </a:r>
            <a:r>
              <a:rPr lang="en-US" i="1" dirty="0" err="1"/>
              <a:t>documnentation</a:t>
            </a:r>
            <a:r>
              <a:rPr lang="en-US" i="1" dirty="0"/>
              <a:t> . Nowadays database projects are using more and more technology for key value store, search engine as well as traditional relational database . </a:t>
            </a:r>
          </a:p>
          <a:p>
            <a:pPr marL="0" indent="0">
              <a:buNone/>
            </a:pPr>
            <a:r>
              <a:rPr lang="en-US" i="1" dirty="0"/>
              <a:t>It could be an asset to have those database documented in the 4 axis ( meta , data, sampler , </a:t>
            </a:r>
            <a:r>
              <a:rPr lang="en-US" i="1" dirty="0" err="1"/>
              <a:t>erd</a:t>
            </a:r>
            <a:r>
              <a:rPr lang="en-US" i="1" dirty="0"/>
              <a:t>) </a:t>
            </a:r>
          </a:p>
          <a:p>
            <a:pPr marL="0" indent="0">
              <a:buNone/>
            </a:pPr>
            <a:r>
              <a:rPr lang="en-US" i="1" dirty="0"/>
              <a:t>It will provide a 360 degree overview of the data’s life cycle. From the data entry to the data workflows </a:t>
            </a:r>
          </a:p>
        </p:txBody>
      </p:sp>
    </p:spTree>
    <p:extLst>
      <p:ext uri="{BB962C8B-B14F-4D97-AF65-F5344CB8AC3E}">
        <p14:creationId xmlns:p14="http://schemas.microsoft.com/office/powerpoint/2010/main" val="266861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{59741972-3077-504F-841F-B8BCF93828E1}tf10001121_mac</Template>
  <TotalTime>2802</TotalTime>
  <Words>616</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db-analyzer</vt:lpstr>
      <vt:lpstr>Use cases </vt:lpstr>
      <vt:lpstr>Use case #1 – A NEW employee to WORK with subset data of application</vt:lpstr>
      <vt:lpstr>Use case #2 – ”INVENTORY” landscape</vt:lpstr>
      <vt:lpstr>Use case #3 – BE DATA ”AWARE”=</vt:lpstr>
      <vt:lpstr>Use case #x – baseline and trends </vt:lpstr>
      <vt:lpstr>Use case #x – CROSS DATABASE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analyzer</dc:title>
  <dc:creator>ricardo fonseca</dc:creator>
  <cp:lastModifiedBy>Da Fonseca, Ricardo</cp:lastModifiedBy>
  <cp:revision>52</cp:revision>
  <dcterms:created xsi:type="dcterms:W3CDTF">2021-05-20T14:34:03Z</dcterms:created>
  <dcterms:modified xsi:type="dcterms:W3CDTF">2022-10-19T20:15:33Z</dcterms:modified>
</cp:coreProperties>
</file>