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2054" y="2640061"/>
            <a:ext cx="15594886" cy="4698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300" spc="-2100" kern="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모</a:t>
            </a:r>
            <a:r>
              <a:rPr lang="en-US" sz="21300" spc="-2100" kern="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두</a:t>
            </a:r>
            <a:r>
              <a:rPr lang="en-US" sz="21300" spc="-2100" kern="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의</a:t>
            </a:r>
            <a:r>
              <a:rPr lang="en-US" sz="21300" spc="-2100" kern="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21300" spc="-2100" kern="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웹</a:t>
            </a:r>
            <a:r>
              <a:rPr lang="en-US" sz="21300" spc="-2100" kern="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툰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952445" y="8732285"/>
            <a:ext cx="8730025" cy="10571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김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도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빈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정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혜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석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규</a:t>
            </a:r>
            <a:r>
              <a:rPr lang="en-US" sz="4800" spc="-500" kern="0" dirty="0" smtClean="0">
                <a:solidFill>
                  <a:srgbClr val="gb(242, 242, 242)"/>
                </a:solidFill>
                <a:latin typeface="Noto Sans CJK KR Medium" pitchFamily="34" charset="0"/>
                <a:cs typeface="Noto Sans CJK KR Medium" pitchFamily="34" charset="0"/>
              </a:rPr>
              <a:t>환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0389" y="5566123"/>
            <a:ext cx="1471035" cy="1471035"/>
            <a:chOff x="6660389" y="5566123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389" y="5566123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39677" y="5566123"/>
            <a:ext cx="1471035" cy="1471035"/>
            <a:chOff x="12339677" y="5566123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9677" y="5566123"/>
              <a:ext cx="1471035" cy="14710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04104" y="6301640"/>
            <a:ext cx="5289597" cy="761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개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발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제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및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선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정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유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404104" y="5721254"/>
            <a:ext cx="3500048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o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n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e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n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s</a:t>
            </a:r>
            <a:r>
              <a:rPr lang="en-US" sz="4000" dirty="0" smtClean="0">
                <a:solidFill>
                  <a:srgbClr val="474948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4000" dirty="0" smtClean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</a:t>
            </a:r>
            <a:r>
              <a:rPr lang="en-US" sz="4000" dirty="0" smtClean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1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99116" y="6282593"/>
            <a:ext cx="6714119" cy="761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단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계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별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목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표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및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과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정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599116" y="5721254"/>
            <a:ext cx="3569424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o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n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e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n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s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4000" dirty="0" smtClean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</a:t>
            </a:r>
            <a:r>
              <a:rPr lang="en-US" sz="4000" dirty="0" smtClean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2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278403" y="6301469"/>
            <a:ext cx="4970121" cy="761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효</a:t>
            </a:r>
            <a:r>
              <a:rPr lang="en-US" sz="3600" dirty="0" smtClean="0">
                <a:solidFill>
                  <a:srgbClr val="gb(37, 37, 37)"/>
                </a:solidFill>
                <a:latin typeface="Noto Sans CJK KR Regular" pitchFamily="34" charset="0"/>
                <a:cs typeface="Noto Sans CJK KR Regular" pitchFamily="34" charset="0"/>
              </a:rPr>
              <a:t>과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4278403" y="5785510"/>
            <a:ext cx="3653048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o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n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e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n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s</a:t>
            </a:r>
            <a:r>
              <a:rPr lang="en-US" sz="4000" dirty="0" smtClean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4000" dirty="0" smtClean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</a:t>
            </a:r>
            <a:r>
              <a:rPr lang="en-US" sz="4000" dirty="0" smtClean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29640" y="5566123"/>
            <a:ext cx="1471035" cy="1471035"/>
            <a:chOff x="529640" y="5566123"/>
            <a:chExt cx="1471035" cy="14710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640" y="5566123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760303" y="951190"/>
            <a:ext cx="11226148" cy="234914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700" spc="-200" kern="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</a:t>
            </a:r>
            <a:r>
              <a:rPr lang="en-US" sz="10700" spc="-200" kern="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O</a:t>
            </a:r>
            <a:r>
              <a:rPr lang="en-US" sz="10700" spc="-200" kern="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N</a:t>
            </a:r>
            <a:r>
              <a:rPr lang="en-US" sz="10700" spc="-200" kern="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10700" spc="-200" kern="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E</a:t>
            </a:r>
            <a:r>
              <a:rPr lang="en-US" sz="10700" spc="-200" kern="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N</a:t>
            </a:r>
            <a:r>
              <a:rPr lang="en-US" sz="10700" spc="-200" kern="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10700" spc="-200" kern="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S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681743" y="5871971"/>
            <a:ext cx="786904" cy="859338"/>
            <a:chOff x="12681743" y="5871971"/>
            <a:chExt cx="786904" cy="8593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81743" y="5871971"/>
              <a:ext cx="786904" cy="8593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40627" y="5967615"/>
            <a:ext cx="875053" cy="682416"/>
            <a:chOff x="6940627" y="5967615"/>
            <a:chExt cx="875053" cy="6824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0627" y="5967615"/>
              <a:ext cx="875053" cy="6824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4840" y="5905878"/>
            <a:ext cx="791525" cy="791525"/>
            <a:chOff x="884840" y="5905878"/>
            <a:chExt cx="791525" cy="7915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840" y="5905878"/>
              <a:ext cx="791525" cy="791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4745" y="4021962"/>
            <a:ext cx="16602083" cy="114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웹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크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롤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링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을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이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용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한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한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국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의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웹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툰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추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천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서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비</a:t>
            </a:r>
            <a:r>
              <a:rPr lang="en-US" sz="5400" dirty="0" smtClean="0">
                <a:solidFill>
                  <a:srgbClr val="gb(47, 165, 153)"/>
                </a:solidFill>
                <a:latin typeface="Noto Sans CJK KR Bold" pitchFamily="34" charset="0"/>
                <a:cs typeface="Noto Sans CJK KR Bold" pitchFamily="34" charset="0"/>
              </a:rPr>
              <a:t>스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구</a:t>
            </a:r>
            <a:r>
              <a:rPr lang="en-US" sz="5400" dirty="0" smtClean="0">
                <a:solidFill>
                  <a:srgbClr val="gb(37, 37, 37)"/>
                </a:solidFill>
                <a:latin typeface="Noto Sans CJK KR Bold" pitchFamily="34" charset="0"/>
                <a:cs typeface="Noto Sans CJK KR Bold" pitchFamily="34" charset="0"/>
              </a:rPr>
              <a:t>현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33333" y="8312565"/>
            <a:ext cx="3820170" cy="8456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@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네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이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버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웹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703710" y="5492141"/>
            <a:ext cx="2538527" cy="2538527"/>
            <a:chOff x="7703710" y="5492141"/>
            <a:chExt cx="2538527" cy="253852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3710" y="5492141"/>
              <a:ext cx="2538527" cy="2538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5448" y="5492141"/>
            <a:ext cx="2538527" cy="2538527"/>
            <a:chOff x="1075448" y="5492141"/>
            <a:chExt cx="2538527" cy="25385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448" y="5492141"/>
              <a:ext cx="2538527" cy="253852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18992" y="8312565"/>
            <a:ext cx="2404127" cy="8456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@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다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음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211388" y="8312565"/>
            <a:ext cx="3016674" cy="8456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@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카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카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104172" y="5492140"/>
            <a:ext cx="2538527" cy="2538527"/>
            <a:chOff x="15104172" y="5492140"/>
            <a:chExt cx="2538527" cy="25385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4172" y="5492140"/>
              <a:ext cx="2538527" cy="25385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05572" y="5492141"/>
            <a:ext cx="2538527" cy="2538527"/>
            <a:chOff x="4405572" y="5492141"/>
            <a:chExt cx="2538527" cy="25385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5572" y="5492141"/>
              <a:ext cx="2538527" cy="253852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5004158" y="8312564"/>
            <a:ext cx="2852661" cy="8456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@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코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미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612432" y="1338756"/>
            <a:ext cx="13251127" cy="25714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200" dirty="0" smtClean="0">
                <a:solidFill>
                  <a:srgbClr val="F2F2F2"/>
                </a:solidFill>
                <a:latin typeface="Noto Sans CJK KR Black" pitchFamily="34" charset="0"/>
                <a:cs typeface="Noto Sans CJK KR Black" pitchFamily="34" charset="0"/>
              </a:rPr>
              <a:t>개</a:t>
            </a:r>
            <a:r>
              <a:rPr lang="en-US" sz="12200" dirty="0" smtClean="0">
                <a:solidFill>
                  <a:srgbClr val="F2F2F2"/>
                </a:solidFill>
                <a:latin typeface="Noto Sans CJK KR Black" pitchFamily="34" charset="0"/>
                <a:cs typeface="Noto Sans CJK KR Black" pitchFamily="34" charset="0"/>
              </a:rPr>
              <a:t>발</a:t>
            </a:r>
            <a:r>
              <a:rPr lang="en-US" sz="12200" dirty="0" smtClean="0">
                <a:solidFill>
                  <a:srgbClr val="F2F2F2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12200" dirty="0" smtClean="0">
                <a:solidFill>
                  <a:srgbClr val="F2F2F2"/>
                </a:solidFill>
                <a:latin typeface="Noto Sans CJK KR Black" pitchFamily="34" charset="0"/>
                <a:cs typeface="Noto Sans CJK KR Black" pitchFamily="34" charset="0"/>
              </a:rPr>
              <a:t>주</a:t>
            </a:r>
            <a:r>
              <a:rPr lang="en-US" sz="12200" dirty="0" smtClean="0">
                <a:solidFill>
                  <a:srgbClr val="F2F2F2"/>
                </a:solidFill>
                <a:latin typeface="Noto Sans CJK KR Black" pitchFamily="34" charset="0"/>
                <a:cs typeface="Noto Sans CJK KR Black" pitchFamily="34" charset="0"/>
              </a:rPr>
              <a:t>제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863506" y="8312565"/>
            <a:ext cx="3936461" cy="8456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@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레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진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코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믹</a:t>
            </a:r>
            <a:r>
              <a:rPr lang="en-US" sz="4000" dirty="0" smtClean="0">
                <a:solidFill>
                  <a:srgbClr val="gb(37, 37, 37)"/>
                </a:solidFill>
                <a:latin typeface="Noto Sans CJK KR Black" pitchFamily="34" charset="0"/>
                <a:cs typeface="Noto Sans CJK KR Black" pitchFamily="34" charset="0"/>
              </a:rPr>
              <a:t>스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493340" y="5492141"/>
            <a:ext cx="2538527" cy="2538527"/>
            <a:chOff x="11493340" y="5492141"/>
            <a:chExt cx="2538527" cy="25385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93340" y="5492141"/>
              <a:ext cx="2538527" cy="25385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7003663" cy="5098901"/>
            <a:chOff x="0" y="0"/>
            <a:chExt cx="7003663" cy="5098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03663" cy="50989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1941" y="4188645"/>
            <a:ext cx="5205128" cy="7018315"/>
            <a:chOff x="891941" y="4188645"/>
            <a:chExt cx="5205128" cy="70183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91941" y="4188645"/>
              <a:ext cx="5205128" cy="701831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1362806" y="6544819"/>
            <a:ext cx="10134661" cy="31170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국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내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웹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툰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시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장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지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속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적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217, 73, 37)"/>
                </a:solidFill>
                <a:latin typeface="Noto Sans CJK KR Black" pitchFamily="34" charset="0"/>
                <a:cs typeface="Noto Sans CJK KR Black" pitchFamily="34" charset="0"/>
              </a:rPr>
              <a:t>성</a:t>
            </a:r>
            <a:r>
              <a:rPr lang="en-US" sz="6500" dirty="0" smtClean="0">
                <a:solidFill>
                  <a:srgbClr val="gb(217, 73, 37)"/>
                </a:solidFill>
                <a:latin typeface="Noto Sans CJK KR Black" pitchFamily="34" charset="0"/>
                <a:cs typeface="Noto Sans CJK KR Black" pitchFamily="34" charset="0"/>
              </a:rPr>
              <a:t>장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2271" y="1900147"/>
            <a:ext cx="7165751" cy="19479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선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정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이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유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_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062271" y="1626374"/>
            <a:ext cx="11054487" cy="7311355"/>
            <a:chOff x="7062271" y="1626374"/>
            <a:chExt cx="11054487" cy="73113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2271" y="1626374"/>
              <a:ext cx="11054487" cy="73113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7003663" cy="5098901"/>
            <a:chOff x="0" y="0"/>
            <a:chExt cx="7003663" cy="5098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03663" cy="50989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1941" y="4188645"/>
            <a:ext cx="5205128" cy="7018315"/>
            <a:chOff x="891941" y="4188645"/>
            <a:chExt cx="5205128" cy="70183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91941" y="4188645"/>
              <a:ext cx="5205128" cy="701831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1362806" y="6544819"/>
            <a:ext cx="10134661" cy="31170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국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내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웹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툰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 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추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천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사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이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트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217, 73, 37)"/>
                </a:solidFill>
                <a:latin typeface="Noto Sans CJK KR Black" pitchFamily="34" charset="0"/>
                <a:cs typeface="Noto Sans CJK KR Black" pitchFamily="34" charset="0"/>
              </a:rPr>
              <a:t>부</a:t>
            </a:r>
            <a:r>
              <a:rPr lang="en-US" sz="6500" dirty="0" smtClean="0">
                <a:solidFill>
                  <a:srgbClr val="gb(217, 73, 37)"/>
                </a:solidFill>
                <a:latin typeface="Noto Sans CJK KR Black" pitchFamily="34" charset="0"/>
                <a:cs typeface="Noto Sans CJK KR Black" pitchFamily="34" charset="0"/>
              </a:rPr>
              <a:t>재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2271" y="1900147"/>
            <a:ext cx="7165751" cy="19479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선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정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이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유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_</a:t>
            </a:r>
            <a:r>
              <a:rPr lang="en-US" sz="92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401927" y="238095"/>
            <a:ext cx="8704300" cy="3468864"/>
            <a:chOff x="8401927" y="238095"/>
            <a:chExt cx="8704300" cy="34688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1927" y="238095"/>
              <a:ext cx="8704300" cy="346886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860806" y="3736850"/>
            <a:ext cx="14354396" cy="13729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영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화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 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추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천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사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이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트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 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W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a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c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h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a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P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e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d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i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a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625189" y="4766300"/>
            <a:ext cx="1517668" cy="1517668"/>
            <a:chOff x="11625189" y="4766300"/>
            <a:chExt cx="1517668" cy="15176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1625189" y="4766300"/>
              <a:ext cx="1517668" cy="15176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04626" y="6606482"/>
            <a:ext cx="6762908" cy="2544544"/>
            <a:chOff x="9204626" y="6606482"/>
            <a:chExt cx="6762908" cy="25445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4626" y="6606482"/>
              <a:ext cx="6762908" cy="254454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622711" y="9149684"/>
            <a:ext cx="14354396" cy="13729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웹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툰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 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추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천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사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이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트</a:t>
            </a:r>
            <a:r>
              <a:rPr lang="en-US" sz="6500" dirty="0" smtClean="0">
                <a:solidFill>
                  <a:srgbClr val="gb(71, 73, 72)"/>
                </a:solidFill>
                <a:latin typeface="Noto Sans CJK KR Black" pitchFamily="34" charset="0"/>
                <a:cs typeface="Noto Sans CJK KR Black" pitchFamily="34" charset="0"/>
              </a:rPr>
              <a:t> </a:t>
            </a:r>
            <a:r>
              <a:rPr lang="en-US" sz="6500" dirty="0" smtClean="0">
                <a:solidFill>
                  <a:srgbClr val="gb(120, 120, 120)"/>
                </a:solidFill>
                <a:latin typeface="Noto Sans CJK KR Black" pitchFamily="34" charset="0"/>
                <a:cs typeface="Noto Sans CJK KR Black" pitchFamily="34" charset="0"/>
              </a:rPr>
              <a:t>모</a:t>
            </a:r>
            <a:r>
              <a:rPr lang="en-US" sz="6500" dirty="0" smtClean="0">
                <a:solidFill>
                  <a:srgbClr val="gb(120, 120, 120)"/>
                </a:solidFill>
                <a:latin typeface="Noto Sans CJK KR Black" pitchFamily="34" charset="0"/>
                <a:cs typeface="Noto Sans CJK KR Black" pitchFamily="34" charset="0"/>
              </a:rPr>
              <a:t>두</a:t>
            </a:r>
            <a:r>
              <a:rPr lang="en-US" sz="6500" dirty="0" smtClean="0">
                <a:solidFill>
                  <a:srgbClr val="gb(120, 120, 120)"/>
                </a:solidFill>
                <a:latin typeface="Noto Sans CJK KR Black" pitchFamily="34" charset="0"/>
                <a:cs typeface="Noto Sans CJK KR Black" pitchFamily="34" charset="0"/>
              </a:rPr>
              <a:t>의</a:t>
            </a:r>
            <a:r>
              <a:rPr lang="en-US" sz="6500" dirty="0" smtClean="0">
                <a:solidFill>
                  <a:srgbClr val="gb(255, 0, 88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웹</a:t>
            </a:r>
            <a:r>
              <a:rPr lang="en-US" sz="6500" dirty="0" smtClean="0">
                <a:solidFill>
                  <a:srgbClr val="gb(47, 165, 153)"/>
                </a:solidFill>
                <a:latin typeface="Noto Sans CJK KR Black" pitchFamily="34" charset="0"/>
                <a:cs typeface="Noto Sans CJK KR Black" pitchFamily="34" charset="0"/>
              </a:rPr>
              <a:t>툰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FA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062" y="871385"/>
            <a:ext cx="16614003" cy="23632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단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계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별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목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표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및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과</a:t>
            </a:r>
            <a:r>
              <a:rPr lang="en-US" sz="11200" dirty="0" smtClean="0">
                <a:solidFill>
                  <a:srgbClr val="gb(255, 255, 255)"/>
                </a:solidFill>
                <a:latin typeface="Noto Sans CJK KR Black" pitchFamily="34" charset="0"/>
                <a:cs typeface="Noto Sans CJK KR Black" pitchFamily="34" charset="0"/>
              </a:rPr>
              <a:t>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15385" y="3476723"/>
            <a:ext cx="5754457" cy="5754457"/>
            <a:chOff x="215385" y="3476723"/>
            <a:chExt cx="5754457" cy="57544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385" y="3476723"/>
              <a:ext cx="5754457" cy="575445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-589106" y="4597224"/>
            <a:ext cx="7670247" cy="12403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C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r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w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l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i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n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g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308072" y="3476723"/>
            <a:ext cx="5754457" cy="5754457"/>
            <a:chOff x="6308072" y="3476723"/>
            <a:chExt cx="5754457" cy="57544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8072" y="3476723"/>
              <a:ext cx="5754457" cy="5754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21734" y="3476723"/>
            <a:ext cx="5754457" cy="5754457"/>
            <a:chOff x="12321734" y="3476723"/>
            <a:chExt cx="5754457" cy="57544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1734" y="3476723"/>
              <a:ext cx="5754457" cy="575445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20065" y="4597224"/>
            <a:ext cx="7670247" cy="12403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D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t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b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s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e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&amp;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J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S</a:t>
            </a:r>
            <a:r>
              <a:rPr lang="en-US" sz="5900" b="1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P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517243" y="4597224"/>
            <a:ext cx="7670247" cy="12403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900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추</a:t>
            </a:r>
            <a:r>
              <a:rPr lang="en-US" sz="5900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천</a:t>
            </a:r>
            <a:r>
              <a:rPr lang="en-US" sz="5900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5900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알</a:t>
            </a:r>
            <a:r>
              <a:rPr lang="en-US" sz="5900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고</a:t>
            </a:r>
            <a:r>
              <a:rPr lang="en-US" sz="5900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리</a:t>
            </a:r>
            <a:r>
              <a:rPr lang="en-US" sz="5900" dirty="0" smtClean="0">
                <a:solidFill>
                  <a:srgbClr val="gb(71, 73, 72)"/>
                </a:solidFill>
                <a:latin typeface="Noto Sans CJK KR Bold" pitchFamily="34" charset="0"/>
                <a:cs typeface="Noto Sans CJK KR Bold" pitchFamily="34" charset="0"/>
              </a:rPr>
              <a:t>즘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-589106" y="5735735"/>
            <a:ext cx="7670247" cy="84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J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p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/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J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이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5420065" y="5659545"/>
            <a:ext cx="7670247" cy="84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정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화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를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통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중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복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소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-878523" y="6595221"/>
            <a:ext cx="8288630" cy="84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라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이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브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러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리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선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별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적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정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보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수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집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-589106" y="7438379"/>
            <a:ext cx="7670247" cy="84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신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정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보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수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집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동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5019544" y="6595221"/>
            <a:ext cx="8649759" cy="84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댓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,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추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,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회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원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관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리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기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능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구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현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517243" y="5659545"/>
            <a:ext cx="7670247" cy="84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회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원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관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리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선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호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도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료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수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집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1517243" y="6595221"/>
            <a:ext cx="7670247" cy="191994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웹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툰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장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르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선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호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도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추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알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고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리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즘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구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현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5374530" y="7514569"/>
            <a:ext cx="7954844" cy="84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M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V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C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모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델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활</a:t>
            </a:r>
            <a:r>
              <a:rPr lang="en-US" sz="4000" dirty="0" smtClean="0">
                <a:solidFill>
                  <a:srgbClr val="gb(71, 73, 72)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FA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43492" y="-388076"/>
            <a:ext cx="11060877" cy="11060877"/>
            <a:chOff x="7343492" y="-388076"/>
            <a:chExt cx="11060877" cy="110608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3492" y="-388076"/>
              <a:ext cx="11060877" cy="1106087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1587" y="4085256"/>
            <a:ext cx="7770115" cy="2711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8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기</a:t>
            </a:r>
            <a:r>
              <a:rPr lang="en-US" sz="128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대</a:t>
            </a:r>
            <a:r>
              <a:rPr lang="en-US" sz="128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128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효</a:t>
            </a:r>
            <a:r>
              <a:rPr lang="en-US" sz="12800" dirty="0" smtClean="0">
                <a:solidFill>
                  <a:srgbClr val="gb(242, 242, 242)"/>
                </a:solidFill>
                <a:latin typeface="Noto Sans CJK KR Black" pitchFamily="34" charset="0"/>
                <a:cs typeface="Noto Sans CJK KR Black" pitchFamily="34" charset="0"/>
              </a:rPr>
              <a:t>과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009524" y="2237040"/>
            <a:ext cx="8933333" cy="761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고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객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들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게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양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플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랫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폼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의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컨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텐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츠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추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1009524" y="1457314"/>
            <a:ext cx="4114286" cy="11447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 smtClean="0">
                <a:solidFill>
                  <a:srgbClr val="gb(88, 204, 255)"/>
                </a:solidFill>
                <a:latin typeface="Noto Sans CJK KR Black" pitchFamily="34" charset="0"/>
                <a:cs typeface="Noto Sans CJK KR Black" pitchFamily="34" charset="0"/>
              </a:rPr>
              <a:t>다</a:t>
            </a:r>
            <a:r>
              <a:rPr lang="en-US" sz="5400" dirty="0" smtClean="0">
                <a:solidFill>
                  <a:srgbClr val="gb(88, 204, 255)"/>
                </a:solidFill>
                <a:latin typeface="Noto Sans CJK KR Black" pitchFamily="34" charset="0"/>
                <a:cs typeface="Noto Sans CJK KR Black" pitchFamily="34" charset="0"/>
              </a:rPr>
              <a:t>양</a:t>
            </a:r>
            <a:r>
              <a:rPr lang="en-US" sz="5400" dirty="0" smtClean="0">
                <a:solidFill>
                  <a:srgbClr val="gb(88, 204, 255)"/>
                </a:solidFill>
                <a:latin typeface="Noto Sans CJK KR Black" pitchFamily="34" charset="0"/>
                <a:cs typeface="Noto Sans CJK KR Black" pitchFamily="34" charset="0"/>
              </a:rPr>
              <a:t>성</a:t>
            </a:r>
            <a:r>
              <a:rPr lang="en-US" sz="5400" dirty="0" smtClean="0">
                <a:solidFill>
                  <a:srgbClr val="gb(88, 204, 255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5400" dirty="0" smtClean="0">
                <a:solidFill>
                  <a:srgbClr val="gb(88, 204, 255)"/>
                </a:solidFill>
                <a:latin typeface="Noto Sans CJK KR Black" pitchFamily="34" charset="0"/>
                <a:cs typeface="Noto Sans CJK KR Black" pitchFamily="34" charset="0"/>
              </a:rPr>
              <a:t>제</a:t>
            </a:r>
            <a:r>
              <a:rPr lang="en-US" sz="5400" dirty="0" smtClean="0">
                <a:solidFill>
                  <a:srgbClr val="gb(88, 204, 255)"/>
                </a:solidFill>
                <a:latin typeface="Noto Sans CJK KR Black" pitchFamily="34" charset="0"/>
                <a:cs typeface="Noto Sans CJK KR Black" pitchFamily="34" charset="0"/>
              </a:rPr>
              <a:t>공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009524" y="4524435"/>
            <a:ext cx="3980952" cy="11445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 smtClean="0">
                <a:solidFill>
                  <a:srgbClr val="gb(253, 159, 40)"/>
                </a:solidFill>
                <a:latin typeface="Noto Sans CJK KR Black" pitchFamily="34" charset="0"/>
                <a:cs typeface="Noto Sans CJK KR Black" pitchFamily="34" charset="0"/>
              </a:rPr>
              <a:t>편</a:t>
            </a:r>
            <a:r>
              <a:rPr lang="en-US" sz="5400" dirty="0" smtClean="0">
                <a:solidFill>
                  <a:srgbClr val="gb(253, 159, 40)"/>
                </a:solidFill>
                <a:latin typeface="Noto Sans CJK KR Black" pitchFamily="34" charset="0"/>
                <a:cs typeface="Noto Sans CJK KR Black" pitchFamily="34" charset="0"/>
              </a:rPr>
              <a:t>의</a:t>
            </a:r>
            <a:r>
              <a:rPr lang="en-US" sz="5400" dirty="0" smtClean="0">
                <a:solidFill>
                  <a:srgbClr val="gb(253, 159, 40)"/>
                </a:solidFill>
                <a:latin typeface="Noto Sans CJK KR Black" pitchFamily="34" charset="0"/>
                <a:cs typeface="Noto Sans CJK KR Black" pitchFamily="34" charset="0"/>
              </a:rPr>
              <a:t>성</a:t>
            </a:r>
            <a:r>
              <a:rPr lang="en-US" sz="5400" dirty="0" smtClean="0">
                <a:solidFill>
                  <a:srgbClr val="gb(253, 159, 40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5400" dirty="0" smtClean="0">
                <a:solidFill>
                  <a:srgbClr val="gb(253, 159, 40)"/>
                </a:solidFill>
                <a:latin typeface="Noto Sans CJK KR Black" pitchFamily="34" charset="0"/>
                <a:cs typeface="Noto Sans CJK KR Black" pitchFamily="34" charset="0"/>
              </a:rPr>
              <a:t>제</a:t>
            </a:r>
            <a:r>
              <a:rPr lang="en-US" sz="5400" dirty="0" smtClean="0">
                <a:solidFill>
                  <a:srgbClr val="gb(253, 159, 40)"/>
                </a:solidFill>
                <a:latin typeface="Noto Sans CJK KR Black" pitchFamily="34" charset="0"/>
                <a:cs typeface="Noto Sans CJK KR Black" pitchFamily="34" charset="0"/>
              </a:rPr>
              <a:t>공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009524" y="7563869"/>
            <a:ext cx="5047619" cy="11445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 smtClean="0">
                <a:solidFill>
                  <a:srgbClr val="gb(125, 178, 73)"/>
                </a:solidFill>
                <a:latin typeface="Noto Sans CJK KR Black" pitchFamily="34" charset="0"/>
                <a:cs typeface="Noto Sans CJK KR Black" pitchFamily="34" charset="0"/>
              </a:rPr>
              <a:t>웹</a:t>
            </a:r>
            <a:r>
              <a:rPr lang="en-US" sz="5400" dirty="0" smtClean="0">
                <a:solidFill>
                  <a:srgbClr val="gb(125, 178, 73)"/>
                </a:solidFill>
                <a:latin typeface="Noto Sans CJK KR Black" pitchFamily="34" charset="0"/>
                <a:cs typeface="Noto Sans CJK KR Black" pitchFamily="34" charset="0"/>
              </a:rPr>
              <a:t>툰</a:t>
            </a:r>
            <a:r>
              <a:rPr lang="en-US" sz="5400" dirty="0" smtClean="0">
                <a:solidFill>
                  <a:srgbClr val="gb(125, 178, 73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5400" dirty="0" smtClean="0">
                <a:solidFill>
                  <a:srgbClr val="gb(125, 178, 73)"/>
                </a:solidFill>
                <a:latin typeface="Noto Sans CJK KR Black" pitchFamily="34" charset="0"/>
                <a:cs typeface="Noto Sans CJK KR Black" pitchFamily="34" charset="0"/>
              </a:rPr>
              <a:t>추</a:t>
            </a:r>
            <a:r>
              <a:rPr lang="en-US" sz="5400" dirty="0" smtClean="0">
                <a:solidFill>
                  <a:srgbClr val="gb(125, 178, 73)"/>
                </a:solidFill>
                <a:latin typeface="Noto Sans CJK KR Black" pitchFamily="34" charset="0"/>
                <a:cs typeface="Noto Sans CJK KR Black" pitchFamily="34" charset="0"/>
              </a:rPr>
              <a:t>천</a:t>
            </a:r>
            <a:r>
              <a:rPr lang="en-US" sz="5400" dirty="0" smtClean="0">
                <a:solidFill>
                  <a:srgbClr val="gb(125, 178, 73)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5400" dirty="0" smtClean="0">
                <a:solidFill>
                  <a:srgbClr val="gb(125, 178, 73)"/>
                </a:solidFill>
                <a:latin typeface="Noto Sans CJK KR Black" pitchFamily="34" charset="0"/>
                <a:cs typeface="Noto Sans CJK KR Black" pitchFamily="34" charset="0"/>
              </a:rPr>
              <a:t>제</a:t>
            </a:r>
            <a:r>
              <a:rPr lang="en-US" sz="5400" dirty="0" smtClean="0">
                <a:solidFill>
                  <a:srgbClr val="gb(125, 178, 73)"/>
                </a:solidFill>
                <a:latin typeface="Noto Sans CJK KR Black" pitchFamily="34" charset="0"/>
                <a:cs typeface="Noto Sans CJK KR Black" pitchFamily="34" charset="0"/>
              </a:rPr>
              <a:t>공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46499" y="394252"/>
            <a:ext cx="2565651" cy="35237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160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546499" y="3460919"/>
            <a:ext cx="2565651" cy="35237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160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65547" y="6508538"/>
            <a:ext cx="2565651" cy="35237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160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996825" y="5325533"/>
            <a:ext cx="9866667" cy="761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양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플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랫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폼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이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트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서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정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보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확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인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가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능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996825" y="8326872"/>
            <a:ext cx="9866667" cy="761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고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객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의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성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향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맞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웹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툰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추</a:t>
            </a:r>
            <a:r>
              <a:rPr lang="en-US" sz="3600" dirty="0" smtClean="0">
                <a:solidFill>
                  <a:srgbClr val="gb(255, 255, 255)"/>
                </a:solidFill>
                <a:latin typeface="Noto Sans CJK KR Medium" pitchFamily="34" charset="0"/>
                <a:cs typeface="Noto Sans CJK KR Medium" pitchFamily="34" charset="0"/>
              </a:rPr>
              <a:t>천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3862" y="0"/>
            <a:ext cx="8799751" cy="10547837"/>
            <a:chOff x="-93862" y="0"/>
            <a:chExt cx="8799751" cy="10547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62" y="0"/>
              <a:ext cx="8799751" cy="105478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469334" y="1349726"/>
            <a:ext cx="17757234" cy="8203939"/>
            <a:chOff x="-10469334" y="1349726"/>
            <a:chExt cx="17757234" cy="82039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69334" y="1349726"/>
              <a:ext cx="17757234" cy="820393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912238" y="4013117"/>
            <a:ext cx="3254173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dirty="0" smtClean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C</a:t>
            </a:r>
            <a:r>
              <a:rPr lang="en-US" sz="40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o</a:t>
            </a:r>
            <a:r>
              <a:rPr lang="en-US" sz="40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n</a:t>
            </a:r>
            <a:r>
              <a:rPr lang="en-US" sz="40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40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a</a:t>
            </a:r>
            <a:r>
              <a:rPr lang="en-US" sz="40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</a:t>
            </a:r>
            <a:r>
              <a:rPr lang="en-US" sz="40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t</a:t>
            </a:r>
            <a:r>
              <a:rPr lang="en-US" sz="40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40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u</a:t>
            </a:r>
            <a:r>
              <a:rPr lang="en-US" sz="4000" dirty="0" smtClean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990283" y="5501431"/>
            <a:ext cx="697175" cy="697175"/>
            <a:chOff x="9990283" y="5501431"/>
            <a:chExt cx="697175" cy="6971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0283" y="5501431"/>
              <a:ext cx="697175" cy="69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90283" y="6424007"/>
            <a:ext cx="697175" cy="697175"/>
            <a:chOff x="9990283" y="6424007"/>
            <a:chExt cx="697175" cy="6971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0283" y="6424007"/>
              <a:ext cx="697175" cy="6971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970711" y="5604077"/>
            <a:ext cx="6078751" cy="21142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z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f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f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h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m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6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@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v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m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6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3300" dirty="0" smtClean="0">
                <a:solidFill>
                  <a:srgbClr val="gb(255, 255, 255)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110555" y="5660830"/>
            <a:ext cx="457761" cy="380196"/>
            <a:chOff x="10110555" y="5660830"/>
            <a:chExt cx="457761" cy="3801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0555" y="5660830"/>
              <a:ext cx="457761" cy="3801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66667" y="6496660"/>
            <a:ext cx="532823" cy="532823"/>
            <a:chOff x="10066667" y="6496660"/>
            <a:chExt cx="532823" cy="5328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66667" y="6496660"/>
              <a:ext cx="532823" cy="532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2020-08-13T01:05:53Z</dcterms:created>
  <dcterms:modified xsi:type="dcterms:W3CDTF">2020-08-13T01:05:53Z</dcterms:modified>
</cp:coreProperties>
</file>