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6" r:id="rId8"/>
    <p:sldId id="267" r:id="rId9"/>
    <p:sldId id="265" r:id="rId10"/>
    <p:sldId id="274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Regular" panose="020B0604020202020204" charset="0"/>
      <p:regular r:id="rId20"/>
      <p:bold r:id="rId21"/>
      <p:italic r:id="rId22"/>
      <p:boldItalic r:id="rId23"/>
    </p:embeddedFont>
    <p:embeddedFont>
      <p:font typeface="Roboto Thin" panose="020B06040202020202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E1C69-0BB7-4FAD-9E18-1840601D736F}">
  <a:tblStyle styleId="{B8AE1C69-0BB7-4FAD-9E18-1840601D73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011026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accent1"/>
                </a:solidFill>
              </a:rPr>
              <a:t>Código Vegano</a:t>
            </a:r>
            <a:endParaRPr sz="4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1"/>
                </a:solidFill>
              </a:rPr>
              <a:t>Presentacion de catedra 1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367923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Integrantes: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Brian ledezma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Jeremy Bastias</a:t>
            </a:r>
          </a:p>
          <a:p>
            <a:pPr marL="0" indent="0"/>
            <a:r>
              <a:rPr lang="es-MX" dirty="0"/>
              <a:t>Marcelo Lam</a:t>
            </a:r>
          </a:p>
          <a:p>
            <a:pPr marL="0" indent="0"/>
            <a:r>
              <a:rPr lang="es-MX" dirty="0"/>
              <a:t>Diego Breton</a:t>
            </a:r>
          </a:p>
          <a:p>
            <a:pPr marL="0" indent="0"/>
            <a:r>
              <a:rPr lang="es-MX" dirty="0" err="1"/>
              <a:t>Victor</a:t>
            </a:r>
            <a:endParaRPr lang="es-MX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Imagen 44" descr="Logotipo&#10;&#10;Descripción generada automáticamente">
            <a:extLst>
              <a:ext uri="{FF2B5EF4-FFF2-40B4-BE49-F238E27FC236}">
                <a16:creationId xmlns:a16="http://schemas.microsoft.com/office/drawing/2014/main" id="{92F3A6E8-8E65-49CF-AFDC-70B24F14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7" y="1203804"/>
            <a:ext cx="2904900" cy="2904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Gracias por su atencion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Tienen alguna pregunta?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es-MX" dirty="0"/>
              <a:t>569 69696969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www.CodigoVegano.cl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Cargos del equipo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146906" y="195950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Encargado de la bitácora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Desarrollador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902806" y="17388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146906" y="288420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Encargado y supervisor de material audiovisual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Desarrollador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4902806" y="263557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461431" y="1959501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Líder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Asignador de tareas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Desarrollador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563256" y="17388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461431" y="2884201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Desarrollador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Encargado de búsqueda y corrección de bugs de software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563256" y="263557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379169" y="18883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Jeremy Bastias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379169" y="28125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Brian ledesma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160194" y="18883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Marcelo Lam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160194" y="28125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Diego Breton</a:t>
            </a:r>
            <a:endParaRPr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333537" y="1853464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333525" y="276038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4845163" y="2759065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823556" y="1925445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229;p23">
            <a:extLst>
              <a:ext uri="{FF2B5EF4-FFF2-40B4-BE49-F238E27FC236}">
                <a16:creationId xmlns:a16="http://schemas.microsoft.com/office/drawing/2014/main" id="{9D7A4AF6-EF90-4B5B-8247-74C449553B82}"/>
              </a:ext>
            </a:extLst>
          </p:cNvPr>
          <p:cNvSpPr txBox="1">
            <a:spLocks/>
          </p:cNvSpPr>
          <p:nvPr/>
        </p:nvSpPr>
        <p:spPr>
          <a:xfrm>
            <a:off x="439136" y="3767789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5" name="Google Shape;230;p23">
            <a:extLst>
              <a:ext uri="{FF2B5EF4-FFF2-40B4-BE49-F238E27FC236}">
                <a16:creationId xmlns:a16="http://schemas.microsoft.com/office/drawing/2014/main" id="{C423048F-5900-46F4-B1A2-4E67420EEC82}"/>
              </a:ext>
            </a:extLst>
          </p:cNvPr>
          <p:cNvSpPr txBox="1">
            <a:spLocks/>
          </p:cNvSpPr>
          <p:nvPr/>
        </p:nvSpPr>
        <p:spPr>
          <a:xfrm>
            <a:off x="2540961" y="352703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56" name="Google Shape;233;p23">
            <a:extLst>
              <a:ext uri="{FF2B5EF4-FFF2-40B4-BE49-F238E27FC236}">
                <a16:creationId xmlns:a16="http://schemas.microsoft.com/office/drawing/2014/main" id="{47F1FC4D-CF8F-4D9F-9388-10264B8919AD}"/>
              </a:ext>
            </a:extLst>
          </p:cNvPr>
          <p:cNvSpPr txBox="1">
            <a:spLocks noGrp="1"/>
          </p:cNvSpPr>
          <p:nvPr>
            <p:ph type="ctrTitle" idx="18"/>
          </p:nvPr>
        </p:nvSpPr>
        <p:spPr>
          <a:xfrm>
            <a:off x="331314" y="36696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Víctor Caicedo</a:t>
            </a:r>
            <a:endParaRPr dirty="0"/>
          </a:p>
        </p:txBody>
      </p:sp>
      <p:sp>
        <p:nvSpPr>
          <p:cNvPr id="57" name="Google Shape;237;p23">
            <a:extLst>
              <a:ext uri="{FF2B5EF4-FFF2-40B4-BE49-F238E27FC236}">
                <a16:creationId xmlns:a16="http://schemas.microsoft.com/office/drawing/2014/main" id="{3A8A8837-4412-4B80-8258-E99BC19000B1}"/>
              </a:ext>
            </a:extLst>
          </p:cNvPr>
          <p:cNvSpPr/>
          <p:nvPr/>
        </p:nvSpPr>
        <p:spPr>
          <a:xfrm>
            <a:off x="3311241" y="366753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27;p23">
            <a:extLst>
              <a:ext uri="{FF2B5EF4-FFF2-40B4-BE49-F238E27FC236}">
                <a16:creationId xmlns:a16="http://schemas.microsoft.com/office/drawing/2014/main" id="{85F4E9A6-6E8B-4EA3-B1C1-19B7D3778724}"/>
              </a:ext>
            </a:extLst>
          </p:cNvPr>
          <p:cNvSpPr txBox="1">
            <a:spLocks/>
          </p:cNvSpPr>
          <p:nvPr/>
        </p:nvSpPr>
        <p:spPr>
          <a:xfrm>
            <a:off x="450284" y="37005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Desarrollador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accent1"/>
                </a:solidFill>
              </a:rPr>
              <a:t>Encargado de testeo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Nuestra Propuesta de Proyecto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633168" y="4261167"/>
            <a:ext cx="29073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Una aplicación para smartphones que permite la proyección en realidad aumentada de piezas para armado de computadora en 3 dimensiones</a:t>
            </a:r>
            <a:br>
              <a:rPr lang="es" sz="1400" dirty="0"/>
            </a:br>
            <a:br>
              <a:rPr lang="es" sz="1400" dirty="0"/>
            </a:br>
            <a:endParaRPr sz="14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4996380" y="3699837"/>
            <a:ext cx="2907300" cy="25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Comparacion de caracteristicas de estas piezas computacionales para una correcta optimizacion y compatibilidad entre estas </a:t>
            </a:r>
            <a:endParaRPr sz="1400" dirty="0"/>
          </a:p>
        </p:txBody>
      </p:sp>
      <p:sp>
        <p:nvSpPr>
          <p:cNvPr id="282" name="Google Shape;282;p25"/>
          <p:cNvSpPr/>
          <p:nvPr/>
        </p:nvSpPr>
        <p:spPr>
          <a:xfrm>
            <a:off x="1589332" y="2025598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952541" y="2088151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931188" y="2154228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749362" y="199595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Fortalezas y debilidades del equipo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822262" y="26760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00;p28">
            <a:extLst>
              <a:ext uri="{FF2B5EF4-FFF2-40B4-BE49-F238E27FC236}">
                <a16:creationId xmlns:a16="http://schemas.microsoft.com/office/drawing/2014/main" id="{00111EF9-679E-49C7-BEA3-DED606A5141D}"/>
              </a:ext>
            </a:extLst>
          </p:cNvPr>
          <p:cNvSpPr/>
          <p:nvPr/>
        </p:nvSpPr>
        <p:spPr>
          <a:xfrm>
            <a:off x="5143843" y="43264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8FFD5"/>
                </a:solidFill>
              </a:rPr>
              <a:t>d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31" name="Google Shape;401;p28">
            <a:extLst>
              <a:ext uri="{FF2B5EF4-FFF2-40B4-BE49-F238E27FC236}">
                <a16:creationId xmlns:a16="http://schemas.microsoft.com/office/drawing/2014/main" id="{3C1824BF-F2ED-4906-85D4-DCD735247900}"/>
              </a:ext>
            </a:extLst>
          </p:cNvPr>
          <p:cNvSpPr/>
          <p:nvPr/>
        </p:nvSpPr>
        <p:spPr>
          <a:xfrm>
            <a:off x="5143843" y="36465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2;p28">
            <a:extLst>
              <a:ext uri="{FF2B5EF4-FFF2-40B4-BE49-F238E27FC236}">
                <a16:creationId xmlns:a16="http://schemas.microsoft.com/office/drawing/2014/main" id="{0BD47C00-3548-4F0C-86F1-D571FF40D8F7}"/>
              </a:ext>
            </a:extLst>
          </p:cNvPr>
          <p:cNvSpPr/>
          <p:nvPr/>
        </p:nvSpPr>
        <p:spPr>
          <a:xfrm>
            <a:off x="5143843" y="29451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74612465-4769-42B9-8CDC-072F947A1932}"/>
              </a:ext>
            </a:extLst>
          </p:cNvPr>
          <p:cNvSpPr txBox="1">
            <a:spLocks/>
          </p:cNvSpPr>
          <p:nvPr/>
        </p:nvSpPr>
        <p:spPr>
          <a:xfrm>
            <a:off x="5365549" y="313088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 lang="es-CL" sz="1600" dirty="0">
              <a:solidFill>
                <a:schemeClr val="dk1"/>
              </a:solidFill>
            </a:endParaRPr>
          </a:p>
        </p:txBody>
      </p:sp>
      <p:sp>
        <p:nvSpPr>
          <p:cNvPr id="34" name="Google Shape;405;p28">
            <a:extLst>
              <a:ext uri="{FF2B5EF4-FFF2-40B4-BE49-F238E27FC236}">
                <a16:creationId xmlns:a16="http://schemas.microsoft.com/office/drawing/2014/main" id="{88CF0CE1-0557-4F6A-BC0F-41F87C03BDB9}"/>
              </a:ext>
            </a:extLst>
          </p:cNvPr>
          <p:cNvSpPr txBox="1">
            <a:spLocks/>
          </p:cNvSpPr>
          <p:nvPr/>
        </p:nvSpPr>
        <p:spPr>
          <a:xfrm>
            <a:off x="5365549" y="45335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dirty="0">
              <a:solidFill>
                <a:schemeClr val="dk1"/>
              </a:solidFill>
            </a:endParaRPr>
          </a:p>
        </p:txBody>
      </p:sp>
      <p:sp>
        <p:nvSpPr>
          <p:cNvPr id="35" name="Google Shape;406;p28">
            <a:extLst>
              <a:ext uri="{FF2B5EF4-FFF2-40B4-BE49-F238E27FC236}">
                <a16:creationId xmlns:a16="http://schemas.microsoft.com/office/drawing/2014/main" id="{0CBF19B1-5DA0-40AD-B176-236D0BAFA140}"/>
              </a:ext>
            </a:extLst>
          </p:cNvPr>
          <p:cNvSpPr txBox="1">
            <a:spLocks/>
          </p:cNvSpPr>
          <p:nvPr/>
        </p:nvSpPr>
        <p:spPr>
          <a:xfrm>
            <a:off x="5204312" y="387383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100" dirty="0">
                <a:solidFill>
                  <a:schemeClr val="dk1"/>
                </a:solidFill>
              </a:rPr>
              <a:t>Motivación disposición e ilusión</a:t>
            </a:r>
            <a:endParaRPr lang="es-CL" sz="1100" dirty="0">
              <a:solidFill>
                <a:schemeClr val="dk1"/>
              </a:solidFill>
            </a:endParaRPr>
          </a:p>
        </p:txBody>
      </p:sp>
      <p:sp>
        <p:nvSpPr>
          <p:cNvPr id="36" name="Google Shape;408;p28">
            <a:extLst>
              <a:ext uri="{FF2B5EF4-FFF2-40B4-BE49-F238E27FC236}">
                <a16:creationId xmlns:a16="http://schemas.microsoft.com/office/drawing/2014/main" id="{822316CD-4FB3-43FF-8B09-E5C2C6E6E0A3}"/>
              </a:ext>
            </a:extLst>
          </p:cNvPr>
          <p:cNvSpPr/>
          <p:nvPr/>
        </p:nvSpPr>
        <p:spPr>
          <a:xfrm>
            <a:off x="4627543" y="29237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" name="Google Shape;409;p28">
            <a:extLst>
              <a:ext uri="{FF2B5EF4-FFF2-40B4-BE49-F238E27FC236}">
                <a16:creationId xmlns:a16="http://schemas.microsoft.com/office/drawing/2014/main" id="{3A489F14-9B19-47B0-B0D8-304DD36995EF}"/>
              </a:ext>
            </a:extLst>
          </p:cNvPr>
          <p:cNvSpPr/>
          <p:nvPr/>
        </p:nvSpPr>
        <p:spPr>
          <a:xfrm>
            <a:off x="4627543" y="36250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" name="Google Shape;410;p28">
            <a:extLst>
              <a:ext uri="{FF2B5EF4-FFF2-40B4-BE49-F238E27FC236}">
                <a16:creationId xmlns:a16="http://schemas.microsoft.com/office/drawing/2014/main" id="{C2B87075-AE6F-42C0-8316-1C36B92457F1}"/>
              </a:ext>
            </a:extLst>
          </p:cNvPr>
          <p:cNvSpPr/>
          <p:nvPr/>
        </p:nvSpPr>
        <p:spPr>
          <a:xfrm>
            <a:off x="4740831" y="3037537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" name="Google Shape;411;p28">
            <a:extLst>
              <a:ext uri="{FF2B5EF4-FFF2-40B4-BE49-F238E27FC236}">
                <a16:creationId xmlns:a16="http://schemas.microsoft.com/office/drawing/2014/main" id="{EDAC5D44-8CC0-4D1F-A195-78971970EF9A}"/>
              </a:ext>
            </a:extLst>
          </p:cNvPr>
          <p:cNvSpPr/>
          <p:nvPr/>
        </p:nvSpPr>
        <p:spPr>
          <a:xfrm>
            <a:off x="4627543" y="43264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0" name="Google Shape;412;p28">
            <a:extLst>
              <a:ext uri="{FF2B5EF4-FFF2-40B4-BE49-F238E27FC236}">
                <a16:creationId xmlns:a16="http://schemas.microsoft.com/office/drawing/2014/main" id="{BF4C9F11-340A-40A5-8E5A-CBBFFDA416FB}"/>
              </a:ext>
            </a:extLst>
          </p:cNvPr>
          <p:cNvGrpSpPr/>
          <p:nvPr/>
        </p:nvGrpSpPr>
        <p:grpSpPr>
          <a:xfrm rot="10800000" flipH="1">
            <a:off x="4688168" y="3755169"/>
            <a:ext cx="302125" cy="163726"/>
            <a:chOff x="1319675" y="779200"/>
            <a:chExt cx="2343875" cy="1270175"/>
          </a:xfrm>
        </p:grpSpPr>
        <p:sp>
          <p:nvSpPr>
            <p:cNvPr id="41" name="Google Shape;413;p28">
              <a:extLst>
                <a:ext uri="{FF2B5EF4-FFF2-40B4-BE49-F238E27FC236}">
                  <a16:creationId xmlns:a16="http://schemas.microsoft.com/office/drawing/2014/main" id="{166F6251-22D0-4A1E-9B3A-7A768A8E5261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14;p28">
              <a:extLst>
                <a:ext uri="{FF2B5EF4-FFF2-40B4-BE49-F238E27FC236}">
                  <a16:creationId xmlns:a16="http://schemas.microsoft.com/office/drawing/2014/main" id="{64FF5075-8605-4722-B1DD-F9615D91D4AB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15;p28">
              <a:extLst>
                <a:ext uri="{FF2B5EF4-FFF2-40B4-BE49-F238E27FC236}">
                  <a16:creationId xmlns:a16="http://schemas.microsoft.com/office/drawing/2014/main" id="{741E6B2F-99CD-474A-9A21-7B9E9F98C111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" name="Google Shape;416;p28">
            <a:extLst>
              <a:ext uri="{FF2B5EF4-FFF2-40B4-BE49-F238E27FC236}">
                <a16:creationId xmlns:a16="http://schemas.microsoft.com/office/drawing/2014/main" id="{B69AB350-4727-4BAA-AD74-3109E7625CC3}"/>
              </a:ext>
            </a:extLst>
          </p:cNvPr>
          <p:cNvGrpSpPr/>
          <p:nvPr/>
        </p:nvGrpSpPr>
        <p:grpSpPr>
          <a:xfrm>
            <a:off x="4706349" y="4456512"/>
            <a:ext cx="265768" cy="163730"/>
            <a:chOff x="1319675" y="2389025"/>
            <a:chExt cx="2224000" cy="1370125"/>
          </a:xfrm>
        </p:grpSpPr>
        <p:sp>
          <p:nvSpPr>
            <p:cNvPr id="45" name="Google Shape;417;p28">
              <a:extLst>
                <a:ext uri="{FF2B5EF4-FFF2-40B4-BE49-F238E27FC236}">
                  <a16:creationId xmlns:a16="http://schemas.microsoft.com/office/drawing/2014/main" id="{719446C5-B5A6-441D-ACE1-E4D4F6CE7887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18;p28">
              <a:extLst>
                <a:ext uri="{FF2B5EF4-FFF2-40B4-BE49-F238E27FC236}">
                  <a16:creationId xmlns:a16="http://schemas.microsoft.com/office/drawing/2014/main" id="{1B777DC5-4909-459D-BA61-8CC9961DB38D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" name="Google Shape;406;p28">
            <a:extLst>
              <a:ext uri="{FF2B5EF4-FFF2-40B4-BE49-F238E27FC236}">
                <a16:creationId xmlns:a16="http://schemas.microsoft.com/office/drawing/2014/main" id="{5A0A0D57-AE12-4039-8441-4BD715E74AAB}"/>
              </a:ext>
            </a:extLst>
          </p:cNvPr>
          <p:cNvSpPr txBox="1">
            <a:spLocks/>
          </p:cNvSpPr>
          <p:nvPr/>
        </p:nvSpPr>
        <p:spPr>
          <a:xfrm>
            <a:off x="5141137" y="448131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100" dirty="0">
                <a:solidFill>
                  <a:schemeClr val="dk1"/>
                </a:solidFill>
              </a:rPr>
              <a:t>Impuntualidad y inexperiencia</a:t>
            </a:r>
            <a:endParaRPr lang="es-CL" sz="1100" dirty="0">
              <a:solidFill>
                <a:schemeClr val="dk1"/>
              </a:solidFill>
            </a:endParaRPr>
          </a:p>
        </p:txBody>
      </p:sp>
      <p:sp>
        <p:nvSpPr>
          <p:cNvPr id="48" name="Google Shape;406;p28">
            <a:extLst>
              <a:ext uri="{FF2B5EF4-FFF2-40B4-BE49-F238E27FC236}">
                <a16:creationId xmlns:a16="http://schemas.microsoft.com/office/drawing/2014/main" id="{7DF79988-305E-4CC1-91FB-8C879B898C94}"/>
              </a:ext>
            </a:extLst>
          </p:cNvPr>
          <p:cNvSpPr txBox="1">
            <a:spLocks/>
          </p:cNvSpPr>
          <p:nvPr/>
        </p:nvSpPr>
        <p:spPr>
          <a:xfrm>
            <a:off x="5245502" y="30499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CL" sz="1100" dirty="0">
              <a:solidFill>
                <a:schemeClr val="dk1"/>
              </a:solidFill>
            </a:endParaRPr>
          </a:p>
        </p:txBody>
      </p:sp>
      <p:sp>
        <p:nvSpPr>
          <p:cNvPr id="51" name="Google Shape;406;p28">
            <a:extLst>
              <a:ext uri="{FF2B5EF4-FFF2-40B4-BE49-F238E27FC236}">
                <a16:creationId xmlns:a16="http://schemas.microsoft.com/office/drawing/2014/main" id="{29F17CAF-8406-4EFC-B90C-54AD3DB6E386}"/>
              </a:ext>
            </a:extLst>
          </p:cNvPr>
          <p:cNvSpPr txBox="1">
            <a:spLocks/>
          </p:cNvSpPr>
          <p:nvPr/>
        </p:nvSpPr>
        <p:spPr>
          <a:xfrm>
            <a:off x="5216708" y="32183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100" dirty="0">
                <a:solidFill>
                  <a:schemeClr val="dk1"/>
                </a:solidFill>
              </a:rPr>
              <a:t>Conocimiento adquirido de programación</a:t>
            </a:r>
            <a:endParaRPr lang="es-CL" sz="1100" dirty="0">
              <a:solidFill>
                <a:schemeClr val="dk1"/>
              </a:solidFill>
            </a:endParaRPr>
          </a:p>
        </p:txBody>
      </p:sp>
      <p:pic>
        <p:nvPicPr>
          <p:cNvPr id="52" name="Imagen 51" descr="Logotipo&#10;&#10;Descripción generada automáticamente">
            <a:extLst>
              <a:ext uri="{FF2B5EF4-FFF2-40B4-BE49-F238E27FC236}">
                <a16:creationId xmlns:a16="http://schemas.microsoft.com/office/drawing/2014/main" id="{6274F81E-1777-4719-A594-6ABAE3AC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8" y="1067035"/>
            <a:ext cx="2904900" cy="29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96;p26">
            <a:extLst>
              <a:ext uri="{FF2B5EF4-FFF2-40B4-BE49-F238E27FC236}">
                <a16:creationId xmlns:a16="http://schemas.microsoft.com/office/drawing/2014/main" id="{BEBD5029-69AB-480A-81B3-21A347518A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Formas de trabajo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" name="Google Shape;299;p26">
            <a:extLst>
              <a:ext uri="{FF2B5EF4-FFF2-40B4-BE49-F238E27FC236}">
                <a16:creationId xmlns:a16="http://schemas.microsoft.com/office/drawing/2014/main" id="{E95EADE3-03EC-4D70-AFE3-48EE79ADE1D5}"/>
              </a:ext>
            </a:extLst>
          </p:cNvPr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00;p26">
            <a:extLst>
              <a:ext uri="{FF2B5EF4-FFF2-40B4-BE49-F238E27FC236}">
                <a16:creationId xmlns:a16="http://schemas.microsoft.com/office/drawing/2014/main" id="{17423D78-3859-47E0-BB85-413F18B64170}"/>
              </a:ext>
            </a:extLst>
          </p:cNvPr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301;p26">
            <a:extLst>
              <a:ext uri="{FF2B5EF4-FFF2-40B4-BE49-F238E27FC236}">
                <a16:creationId xmlns:a16="http://schemas.microsoft.com/office/drawing/2014/main" id="{D9A731D6-5B2A-417E-B865-29403490E840}"/>
              </a:ext>
            </a:extLst>
          </p:cNvPr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02;p26">
            <a:extLst>
              <a:ext uri="{FF2B5EF4-FFF2-40B4-BE49-F238E27FC236}">
                <a16:creationId xmlns:a16="http://schemas.microsoft.com/office/drawing/2014/main" id="{E022DE24-42AF-4E0B-B0CB-BCD02FB7D3B8}"/>
              </a:ext>
            </a:extLst>
          </p:cNvPr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03;p26">
            <a:extLst>
              <a:ext uri="{FF2B5EF4-FFF2-40B4-BE49-F238E27FC236}">
                <a16:creationId xmlns:a16="http://schemas.microsoft.com/office/drawing/2014/main" id="{D4F5E357-4D88-45C1-A722-A0A8D6527746}"/>
              </a:ext>
            </a:extLst>
          </p:cNvPr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04;p26">
            <a:extLst>
              <a:ext uri="{FF2B5EF4-FFF2-40B4-BE49-F238E27FC236}">
                <a16:creationId xmlns:a16="http://schemas.microsoft.com/office/drawing/2014/main" id="{6D32C10A-CD2A-4FDF-9F84-99469BD9D2D1}"/>
              </a:ext>
            </a:extLst>
          </p:cNvPr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05;p26">
            <a:extLst>
              <a:ext uri="{FF2B5EF4-FFF2-40B4-BE49-F238E27FC236}">
                <a16:creationId xmlns:a16="http://schemas.microsoft.com/office/drawing/2014/main" id="{3192BD48-CE45-4841-B6AF-5EA34BEB2DCB}"/>
              </a:ext>
            </a:extLst>
          </p:cNvPr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306;p26">
            <a:extLst>
              <a:ext uri="{FF2B5EF4-FFF2-40B4-BE49-F238E27FC236}">
                <a16:creationId xmlns:a16="http://schemas.microsoft.com/office/drawing/2014/main" id="{A465FBBF-4BF9-4596-9BCA-806FE882C355}"/>
              </a:ext>
            </a:extLst>
          </p:cNvPr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307;p26">
            <a:extLst>
              <a:ext uri="{FF2B5EF4-FFF2-40B4-BE49-F238E27FC236}">
                <a16:creationId xmlns:a16="http://schemas.microsoft.com/office/drawing/2014/main" id="{792FBF63-E984-46D8-B7C8-5A0CCD41449D}"/>
              </a:ext>
            </a:extLst>
          </p:cNvPr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08;p26">
            <a:extLst>
              <a:ext uri="{FF2B5EF4-FFF2-40B4-BE49-F238E27FC236}">
                <a16:creationId xmlns:a16="http://schemas.microsoft.com/office/drawing/2014/main" id="{25ABAF1C-E34D-477E-8360-1EA7C492EC86}"/>
              </a:ext>
            </a:extLst>
          </p:cNvPr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309;p26">
            <a:extLst>
              <a:ext uri="{FF2B5EF4-FFF2-40B4-BE49-F238E27FC236}">
                <a16:creationId xmlns:a16="http://schemas.microsoft.com/office/drawing/2014/main" id="{F91DD00F-1632-48CA-8F08-3F633B7FB6A1}"/>
              </a:ext>
            </a:extLst>
          </p:cNvPr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10;p26">
            <a:extLst>
              <a:ext uri="{FF2B5EF4-FFF2-40B4-BE49-F238E27FC236}">
                <a16:creationId xmlns:a16="http://schemas.microsoft.com/office/drawing/2014/main" id="{46BE5F82-4482-4D57-A97C-8F826340043E}"/>
              </a:ext>
            </a:extLst>
          </p:cNvPr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11;p26">
            <a:extLst>
              <a:ext uri="{FF2B5EF4-FFF2-40B4-BE49-F238E27FC236}">
                <a16:creationId xmlns:a16="http://schemas.microsoft.com/office/drawing/2014/main" id="{33BC9935-D5B7-4A64-ADBF-B55EA0734693}"/>
              </a:ext>
            </a:extLst>
          </p:cNvPr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12;p26">
            <a:extLst>
              <a:ext uri="{FF2B5EF4-FFF2-40B4-BE49-F238E27FC236}">
                <a16:creationId xmlns:a16="http://schemas.microsoft.com/office/drawing/2014/main" id="{F64D967C-711A-40FA-A1BB-896596771E88}"/>
              </a:ext>
            </a:extLst>
          </p:cNvPr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313;p26">
            <a:extLst>
              <a:ext uri="{FF2B5EF4-FFF2-40B4-BE49-F238E27FC236}">
                <a16:creationId xmlns:a16="http://schemas.microsoft.com/office/drawing/2014/main" id="{44B254DB-55E7-4C5C-B68E-94473ED514BA}"/>
              </a:ext>
            </a:extLst>
          </p:cNvPr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14;p26">
            <a:extLst>
              <a:ext uri="{FF2B5EF4-FFF2-40B4-BE49-F238E27FC236}">
                <a16:creationId xmlns:a16="http://schemas.microsoft.com/office/drawing/2014/main" id="{7130A789-B71E-4EB9-A31E-CE37E5366440}"/>
              </a:ext>
            </a:extLst>
          </p:cNvPr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15;p26">
            <a:extLst>
              <a:ext uri="{FF2B5EF4-FFF2-40B4-BE49-F238E27FC236}">
                <a16:creationId xmlns:a16="http://schemas.microsoft.com/office/drawing/2014/main" id="{C613BE62-B0ED-4212-9A96-F6B962066057}"/>
              </a:ext>
            </a:extLst>
          </p:cNvPr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316;p26">
            <a:extLst>
              <a:ext uri="{FF2B5EF4-FFF2-40B4-BE49-F238E27FC236}">
                <a16:creationId xmlns:a16="http://schemas.microsoft.com/office/drawing/2014/main" id="{C90C9B45-27BD-4D2C-9300-6441954FC48E}"/>
              </a:ext>
            </a:extLst>
          </p:cNvPr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317;p26">
            <a:extLst>
              <a:ext uri="{FF2B5EF4-FFF2-40B4-BE49-F238E27FC236}">
                <a16:creationId xmlns:a16="http://schemas.microsoft.com/office/drawing/2014/main" id="{1656A9DF-8E36-47C1-9878-E17633FA32A1}"/>
              </a:ext>
            </a:extLst>
          </p:cNvPr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318;p26">
            <a:extLst>
              <a:ext uri="{FF2B5EF4-FFF2-40B4-BE49-F238E27FC236}">
                <a16:creationId xmlns:a16="http://schemas.microsoft.com/office/drawing/2014/main" id="{9BBAEA02-21E2-4574-9437-24F1D3DD7663}"/>
              </a:ext>
            </a:extLst>
          </p:cNvPr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319;p26">
            <a:extLst>
              <a:ext uri="{FF2B5EF4-FFF2-40B4-BE49-F238E27FC236}">
                <a16:creationId xmlns:a16="http://schemas.microsoft.com/office/drawing/2014/main" id="{F682AE5C-5CE4-41A5-B71E-2B685B498AF7}"/>
              </a:ext>
            </a:extLst>
          </p:cNvPr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320;p26">
            <a:extLst>
              <a:ext uri="{FF2B5EF4-FFF2-40B4-BE49-F238E27FC236}">
                <a16:creationId xmlns:a16="http://schemas.microsoft.com/office/drawing/2014/main" id="{1EAE133D-E10E-42CA-871C-BCCFC8DAA975}"/>
              </a:ext>
            </a:extLst>
          </p:cNvPr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321;p26">
            <a:extLst>
              <a:ext uri="{FF2B5EF4-FFF2-40B4-BE49-F238E27FC236}">
                <a16:creationId xmlns:a16="http://schemas.microsoft.com/office/drawing/2014/main" id="{37C9B500-A1C3-44A8-9DC3-1249222A25BF}"/>
              </a:ext>
            </a:extLst>
          </p:cNvPr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322;p26">
            <a:extLst>
              <a:ext uri="{FF2B5EF4-FFF2-40B4-BE49-F238E27FC236}">
                <a16:creationId xmlns:a16="http://schemas.microsoft.com/office/drawing/2014/main" id="{FE25C308-A9AC-49D3-9B59-9E212B9907DF}"/>
              </a:ext>
            </a:extLst>
          </p:cNvPr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323;p26">
            <a:extLst>
              <a:ext uri="{FF2B5EF4-FFF2-40B4-BE49-F238E27FC236}">
                <a16:creationId xmlns:a16="http://schemas.microsoft.com/office/drawing/2014/main" id="{35A67E52-C8CA-4A12-BA87-8CE070A31782}"/>
              </a:ext>
            </a:extLst>
          </p:cNvPr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324;p26">
            <a:extLst>
              <a:ext uri="{FF2B5EF4-FFF2-40B4-BE49-F238E27FC236}">
                <a16:creationId xmlns:a16="http://schemas.microsoft.com/office/drawing/2014/main" id="{B77AFCBE-F359-4C6F-8808-5332B828403C}"/>
              </a:ext>
            </a:extLst>
          </p:cNvPr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325;p26">
            <a:extLst>
              <a:ext uri="{FF2B5EF4-FFF2-40B4-BE49-F238E27FC236}">
                <a16:creationId xmlns:a16="http://schemas.microsoft.com/office/drawing/2014/main" id="{CF216EBA-0F13-4121-9192-811681D489BE}"/>
              </a:ext>
            </a:extLst>
          </p:cNvPr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326;p26">
            <a:extLst>
              <a:ext uri="{FF2B5EF4-FFF2-40B4-BE49-F238E27FC236}">
                <a16:creationId xmlns:a16="http://schemas.microsoft.com/office/drawing/2014/main" id="{B7AF0FA3-0325-4997-B3DF-91AAAD286A02}"/>
              </a:ext>
            </a:extLst>
          </p:cNvPr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327;p26">
            <a:extLst>
              <a:ext uri="{FF2B5EF4-FFF2-40B4-BE49-F238E27FC236}">
                <a16:creationId xmlns:a16="http://schemas.microsoft.com/office/drawing/2014/main" id="{2EE843D5-243D-481F-8AB5-D784F004139E}"/>
              </a:ext>
            </a:extLst>
          </p:cNvPr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328;p26">
            <a:extLst>
              <a:ext uri="{FF2B5EF4-FFF2-40B4-BE49-F238E27FC236}">
                <a16:creationId xmlns:a16="http://schemas.microsoft.com/office/drawing/2014/main" id="{ADFBF207-6DFB-4219-825A-1787F00E8F14}"/>
              </a:ext>
            </a:extLst>
          </p:cNvPr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329;p26">
            <a:extLst>
              <a:ext uri="{FF2B5EF4-FFF2-40B4-BE49-F238E27FC236}">
                <a16:creationId xmlns:a16="http://schemas.microsoft.com/office/drawing/2014/main" id="{B1815DE5-E6B9-4E86-90CA-CCED11062521}"/>
              </a:ext>
            </a:extLst>
          </p:cNvPr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338;p26">
            <a:extLst>
              <a:ext uri="{FF2B5EF4-FFF2-40B4-BE49-F238E27FC236}">
                <a16:creationId xmlns:a16="http://schemas.microsoft.com/office/drawing/2014/main" id="{C5BD489C-68DB-4456-8574-18F24E456F0D}"/>
              </a:ext>
            </a:extLst>
          </p:cNvPr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339;p26">
            <a:extLst>
              <a:ext uri="{FF2B5EF4-FFF2-40B4-BE49-F238E27FC236}">
                <a16:creationId xmlns:a16="http://schemas.microsoft.com/office/drawing/2014/main" id="{4DD767B4-1C86-4131-87C2-A914D3D42A20}"/>
              </a:ext>
            </a:extLst>
          </p:cNvPr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340;p26">
            <a:extLst>
              <a:ext uri="{FF2B5EF4-FFF2-40B4-BE49-F238E27FC236}">
                <a16:creationId xmlns:a16="http://schemas.microsoft.com/office/drawing/2014/main" id="{E856D12B-B9AF-4C57-BB89-B5CF320D7719}"/>
              </a:ext>
            </a:extLst>
          </p:cNvPr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341;p26">
            <a:extLst>
              <a:ext uri="{FF2B5EF4-FFF2-40B4-BE49-F238E27FC236}">
                <a16:creationId xmlns:a16="http://schemas.microsoft.com/office/drawing/2014/main" id="{707B8731-0F4D-430C-9E92-7A9AC957AE12}"/>
              </a:ext>
            </a:extLst>
          </p:cNvPr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342;p26">
            <a:extLst>
              <a:ext uri="{FF2B5EF4-FFF2-40B4-BE49-F238E27FC236}">
                <a16:creationId xmlns:a16="http://schemas.microsoft.com/office/drawing/2014/main" id="{B9F572E4-591A-4D91-9976-D9F401C0D86B}"/>
              </a:ext>
            </a:extLst>
          </p:cNvPr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343;p26">
            <a:extLst>
              <a:ext uri="{FF2B5EF4-FFF2-40B4-BE49-F238E27FC236}">
                <a16:creationId xmlns:a16="http://schemas.microsoft.com/office/drawing/2014/main" id="{91577EFC-042C-4E00-B251-F29F1457F1D5}"/>
              </a:ext>
            </a:extLst>
          </p:cNvPr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344;p26">
            <a:extLst>
              <a:ext uri="{FF2B5EF4-FFF2-40B4-BE49-F238E27FC236}">
                <a16:creationId xmlns:a16="http://schemas.microsoft.com/office/drawing/2014/main" id="{E9871DE4-1131-4BB0-B58A-C86C999829EA}"/>
              </a:ext>
            </a:extLst>
          </p:cNvPr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345;p26">
            <a:extLst>
              <a:ext uri="{FF2B5EF4-FFF2-40B4-BE49-F238E27FC236}">
                <a16:creationId xmlns:a16="http://schemas.microsoft.com/office/drawing/2014/main" id="{3937D05F-7C81-4B47-8FDE-923CFB447AFF}"/>
              </a:ext>
            </a:extLst>
          </p:cNvPr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Picture 19">
            <a:extLst>
              <a:ext uri="{FF2B5EF4-FFF2-40B4-BE49-F238E27FC236}">
                <a16:creationId xmlns:a16="http://schemas.microsoft.com/office/drawing/2014/main" id="{0B4807DE-ED94-4641-9AB5-6036B8DB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6" y="1651672"/>
            <a:ext cx="854677" cy="910848"/>
          </a:xfrm>
          <a:prstGeom prst="rect">
            <a:avLst/>
          </a:prstGeom>
        </p:spPr>
      </p:pic>
      <p:pic>
        <p:nvPicPr>
          <p:cNvPr id="124" name="Picture 20">
            <a:extLst>
              <a:ext uri="{FF2B5EF4-FFF2-40B4-BE49-F238E27FC236}">
                <a16:creationId xmlns:a16="http://schemas.microsoft.com/office/drawing/2014/main" id="{65C84EFD-1413-457D-AF2F-CAC5E169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9" y="3358605"/>
            <a:ext cx="969562" cy="698610"/>
          </a:xfrm>
          <a:prstGeom prst="rect">
            <a:avLst/>
          </a:prstGeom>
        </p:spPr>
      </p:pic>
      <p:pic>
        <p:nvPicPr>
          <p:cNvPr id="125" name="Picture 21">
            <a:extLst>
              <a:ext uri="{FF2B5EF4-FFF2-40B4-BE49-F238E27FC236}">
                <a16:creationId xmlns:a16="http://schemas.microsoft.com/office/drawing/2014/main" id="{EDCB84E7-2AC6-415F-A439-345848E4B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722" y="666390"/>
            <a:ext cx="2182514" cy="1161921"/>
          </a:xfrm>
          <a:prstGeom prst="rect">
            <a:avLst/>
          </a:prstGeom>
        </p:spPr>
      </p:pic>
      <p:pic>
        <p:nvPicPr>
          <p:cNvPr id="126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CE6073A-B6D6-4558-9D64-2BC3F7A9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784" y="3314460"/>
            <a:ext cx="1286202" cy="633053"/>
          </a:xfrm>
          <a:prstGeom prst="rect">
            <a:avLst/>
          </a:prstGeom>
          <a:noFill/>
        </p:spPr>
      </p:pic>
      <p:cxnSp>
        <p:nvCxnSpPr>
          <p:cNvPr id="127" name="Google Shape;264;p24">
            <a:extLst>
              <a:ext uri="{FF2B5EF4-FFF2-40B4-BE49-F238E27FC236}">
                <a16:creationId xmlns:a16="http://schemas.microsoft.com/office/drawing/2014/main" id="{2E8F5B67-438F-437E-8D4F-E25E892DF89C}"/>
              </a:ext>
            </a:extLst>
          </p:cNvPr>
          <p:cNvCxnSpPr/>
          <p:nvPr/>
        </p:nvCxnSpPr>
        <p:spPr>
          <a:xfrm>
            <a:off x="4893700" y="236856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379;p27">
            <a:extLst>
              <a:ext uri="{FF2B5EF4-FFF2-40B4-BE49-F238E27FC236}">
                <a16:creationId xmlns:a16="http://schemas.microsoft.com/office/drawing/2014/main" id="{EA64FDB3-C8E7-42BD-8238-95FEF4B4D715}"/>
              </a:ext>
            </a:extLst>
          </p:cNvPr>
          <p:cNvSpPr/>
          <p:nvPr/>
        </p:nvSpPr>
        <p:spPr>
          <a:xfrm>
            <a:off x="5195166" y="2524584"/>
            <a:ext cx="1891955" cy="1832566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29" name="Google Shape;380;p27">
            <a:extLst>
              <a:ext uri="{FF2B5EF4-FFF2-40B4-BE49-F238E27FC236}">
                <a16:creationId xmlns:a16="http://schemas.microsoft.com/office/drawing/2014/main" id="{E6EAEAB1-AD5C-4B51-87F6-D10384A58D4B}"/>
              </a:ext>
            </a:extLst>
          </p:cNvPr>
          <p:cNvSpPr/>
          <p:nvPr/>
        </p:nvSpPr>
        <p:spPr>
          <a:xfrm>
            <a:off x="7389449" y="2751063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4655764" y="3309687"/>
            <a:ext cx="3181785" cy="58325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975721" y="55891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Requerimientos funcionales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71365" y="183634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80332" y="257450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97493" y="2691670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55631" y="329464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034798" y="3385878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9"/>
          <p:cNvSpPr/>
          <p:nvPr/>
        </p:nvSpPr>
        <p:spPr>
          <a:xfrm>
            <a:off x="1071573" y="134484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152466" y="1427101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071573" y="3160054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52466" y="1427101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152466" y="1547744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528424" y="1547744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122600" y="1547744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726378" y="177121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726378" y="2177040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726378" y="2323734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726378" y="2470429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726378" y="2617124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726378" y="27638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509236" y="2772059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72382" y="2772059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835528" y="2772059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629880" y="1460002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751899" y="1460002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873918" y="1460002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248433" y="177121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248433" y="2334712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248433" y="253760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248433" y="265004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248433" y="27638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248433" y="287625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1848943" y="177121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1848943" y="2334712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1848943" y="253760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1848943" y="265004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1848943" y="27638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1848943" y="287625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645186" y="276245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700027" y="2826824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450515" y="3903129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455465" y="3879818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450515" y="3903129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700027" y="2826824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700027" y="2907776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305480" y="2907776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029916" y="2907776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762562" y="3058599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1762562" y="3332801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762562" y="3431504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762562" y="3530223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762562" y="3630303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1762562" y="3729021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291781" y="3734495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401462" y="3734495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512504" y="3734495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374034" y="284882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454927" y="284882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538556" y="284882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764469" y="3058599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764469" y="3438369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764469" y="3576838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764469" y="365224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64469" y="3729021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764469" y="380442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170292" y="3058599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170292" y="3438369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170292" y="3576838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170292" y="365224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170292" y="3729021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170292" y="380442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001957" y="3364326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3953435" y="3379416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011027" y="3379416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069980" y="3379416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143381" y="2071888"/>
            <a:ext cx="2326500" cy="194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BRANDING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061322" y="3370986"/>
            <a:ext cx="2698391" cy="573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0E2A47"/>
                </a:solidFill>
              </a:rPr>
              <a:t>se muestra un botón “XXXX” (con texto por definir) el cual llevará al submenú de partes a escoger</a:t>
            </a: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POSITIONING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5" name="Google Shape;448;p29">
            <a:extLst>
              <a:ext uri="{FF2B5EF4-FFF2-40B4-BE49-F238E27FC236}">
                <a16:creationId xmlns:a16="http://schemas.microsoft.com/office/drawing/2014/main" id="{58941EF9-713F-46F1-B934-AA9DF7C1ACD2}"/>
              </a:ext>
            </a:extLst>
          </p:cNvPr>
          <p:cNvSpPr/>
          <p:nvPr/>
        </p:nvSpPr>
        <p:spPr>
          <a:xfrm rot="10800000">
            <a:off x="4652066" y="2558657"/>
            <a:ext cx="3181785" cy="58325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48;p29">
            <a:extLst>
              <a:ext uri="{FF2B5EF4-FFF2-40B4-BE49-F238E27FC236}">
                <a16:creationId xmlns:a16="http://schemas.microsoft.com/office/drawing/2014/main" id="{D9842DE9-DD71-42D6-B882-950AD2D29ECA}"/>
              </a:ext>
            </a:extLst>
          </p:cNvPr>
          <p:cNvSpPr/>
          <p:nvPr/>
        </p:nvSpPr>
        <p:spPr>
          <a:xfrm rot="10800000">
            <a:off x="4652066" y="1808352"/>
            <a:ext cx="3181785" cy="58325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380;p27">
            <a:extLst>
              <a:ext uri="{FF2B5EF4-FFF2-40B4-BE49-F238E27FC236}">
                <a16:creationId xmlns:a16="http://schemas.microsoft.com/office/drawing/2014/main" id="{C4CE1222-8A94-4E2B-9837-33DB52612477}"/>
              </a:ext>
            </a:extLst>
          </p:cNvPr>
          <p:cNvSpPr/>
          <p:nvPr/>
        </p:nvSpPr>
        <p:spPr>
          <a:xfrm>
            <a:off x="8041439" y="1908269"/>
            <a:ext cx="283727" cy="268771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557;p29">
            <a:extLst>
              <a:ext uri="{FF2B5EF4-FFF2-40B4-BE49-F238E27FC236}">
                <a16:creationId xmlns:a16="http://schemas.microsoft.com/office/drawing/2014/main" id="{F44EE82C-365A-4D2E-BCC0-977ECDE24A80}"/>
              </a:ext>
            </a:extLst>
          </p:cNvPr>
          <p:cNvSpPr txBox="1">
            <a:spLocks/>
          </p:cNvSpPr>
          <p:nvPr/>
        </p:nvSpPr>
        <p:spPr>
          <a:xfrm>
            <a:off x="5085675" y="2842957"/>
            <a:ext cx="2564781" cy="34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MX" dirty="0">
                <a:solidFill>
                  <a:srgbClr val="0E2A47"/>
                </a:solidFill>
              </a:rPr>
              <a:t>la aplicación deberá mostrar la versión actual, Se podrá ir a las opciones de la aplicación </a:t>
            </a:r>
          </a:p>
        </p:txBody>
      </p:sp>
      <p:sp>
        <p:nvSpPr>
          <p:cNvPr id="119" name="Google Shape;557;p29">
            <a:extLst>
              <a:ext uri="{FF2B5EF4-FFF2-40B4-BE49-F238E27FC236}">
                <a16:creationId xmlns:a16="http://schemas.microsoft.com/office/drawing/2014/main" id="{75226561-80C3-45FF-AB33-6CB5AE155121}"/>
              </a:ext>
            </a:extLst>
          </p:cNvPr>
          <p:cNvSpPr txBox="1">
            <a:spLocks/>
          </p:cNvSpPr>
          <p:nvPr/>
        </p:nvSpPr>
        <p:spPr>
          <a:xfrm>
            <a:off x="5081051" y="2068987"/>
            <a:ext cx="2451160" cy="36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MX">
                <a:solidFill>
                  <a:srgbClr val="0E2A47"/>
                </a:solidFill>
              </a:rPr>
              <a:t>El menú de partes desplegará al usuario los componentes principales del pc</a:t>
            </a:r>
            <a:endParaRPr lang="es-MX"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/>
          </a:p>
        </p:txBody>
      </p:sp>
      <p:sp>
        <p:nvSpPr>
          <p:cNvPr id="621" name="Google Shape;621;p32"/>
          <p:cNvSpPr/>
          <p:nvPr/>
        </p:nvSpPr>
        <p:spPr>
          <a:xfrm>
            <a:off x="3749338" y="2831833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Requerimientos no funcionales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730054" y="3507298"/>
            <a:ext cx="1619867" cy="944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0E2A47"/>
                </a:solidFill>
              </a:rPr>
              <a:t>El sistema debe ser fácil y sencillo de comprender, para que cualquiera sea capaz de navegar y usar sus funciones sin mayores dificultades 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907825" y="2948476"/>
            <a:ext cx="1619867" cy="1434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0E2A47"/>
                </a:solidFill>
              </a:rPr>
              <a:t>El software debe ser realizado de la manera más sencilla pero eficaz posible, para que futuras posibles actualizaciones se implemente sin complicaciones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599066" y="3408055"/>
            <a:ext cx="1581300" cy="911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0E2A47"/>
                </a:solidFill>
              </a:rPr>
              <a:t>El sistema debe ofrecer una interfaz gráfica amigable y simple para el usuario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PREDICTED RESULTS</a:t>
            </a: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ctrTitle"/>
          </p:nvPr>
        </p:nvSpPr>
        <p:spPr>
          <a:xfrm>
            <a:off x="5842956" y="2706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MONTHLY VISITS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 idx="2"/>
          </p:nvPr>
        </p:nvSpPr>
        <p:spPr>
          <a:xfrm>
            <a:off x="5842956" y="41713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ANNUAL ORDERS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3"/>
          </p:nvPr>
        </p:nvSpPr>
        <p:spPr>
          <a:xfrm>
            <a:off x="5842956" y="3418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CONVERSION RATE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 idx="4"/>
          </p:nvPr>
        </p:nvSpPr>
        <p:spPr>
          <a:xfrm>
            <a:off x="5842956" y="21589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+20%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7" name="Google Shape;657;p33"/>
          <p:cNvSpPr txBox="1">
            <a:spLocks noGrp="1"/>
          </p:cNvSpPr>
          <p:nvPr>
            <p:ph type="title" idx="5"/>
          </p:nvPr>
        </p:nvSpPr>
        <p:spPr>
          <a:xfrm>
            <a:off x="5842956" y="28995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+33%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6"/>
          </p:nvPr>
        </p:nvSpPr>
        <p:spPr>
          <a:xfrm>
            <a:off x="5842956" y="36293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+40%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9" name="Google Shape;659;p33"/>
          <p:cNvSpPr txBox="1">
            <a:spLocks noGrp="1"/>
          </p:cNvSpPr>
          <p:nvPr>
            <p:ph type="ctrTitle" idx="3"/>
          </p:nvPr>
        </p:nvSpPr>
        <p:spPr>
          <a:xfrm>
            <a:off x="1881923" y="1843717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CONVERSIONS NEXT YEAR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1" name="Google Shape;661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525"/>
          <a:stretch/>
        </p:blipFill>
        <p:spPr>
          <a:xfrm>
            <a:off x="1410500" y="2271125"/>
            <a:ext cx="3769999" cy="21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Imagen 1">
            <a:extLst>
              <a:ext uri="{FF2B5EF4-FFF2-40B4-BE49-F238E27FC236}">
                <a16:creationId xmlns:a16="http://schemas.microsoft.com/office/drawing/2014/main" id="{7FE3CFF1-63A0-4C2F-BE1A-C069F7504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C629CC9B-6B76-4999-BEA2-1A071308E72D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Encargado de testeo</a:t>
            </a:r>
            <a:endParaRPr lang="es-CL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24600143-79B0-415E-AD2D-75914D3F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289</Words>
  <Application>Microsoft Office PowerPoint</Application>
  <PresentationFormat>Presentación en pantalla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Roboto Light</vt:lpstr>
      <vt:lpstr>Bree Serif</vt:lpstr>
      <vt:lpstr>Arial</vt:lpstr>
      <vt:lpstr>Roboto Black</vt:lpstr>
      <vt:lpstr>Roboto Thin</vt:lpstr>
      <vt:lpstr>Times New Roman</vt:lpstr>
      <vt:lpstr>Roboto Mono Regular</vt:lpstr>
      <vt:lpstr>WEB PROPOSAL</vt:lpstr>
      <vt:lpstr>Código Vegano Presentacion de catedra 1</vt:lpstr>
      <vt:lpstr>Cargos del equipo</vt:lpstr>
      <vt:lpstr>Nuestra Propuesta de Proyecto</vt:lpstr>
      <vt:lpstr>Fortalezas y debilidades del equipo</vt:lpstr>
      <vt:lpstr>Formas de trabajo</vt:lpstr>
      <vt:lpstr>Requerimientos funcionales</vt:lpstr>
      <vt:lpstr>Requerimientos no funcionales</vt:lpstr>
      <vt:lpstr>PREDICTED RESULTS</vt:lpstr>
      <vt:lpstr>Presentación de PowerPoint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Vegano Presentacion de catedra 1</dc:title>
  <dc:creator>jeremy bastias</dc:creator>
  <cp:lastModifiedBy>Brian Ledesma</cp:lastModifiedBy>
  <cp:revision>7</cp:revision>
  <dcterms:modified xsi:type="dcterms:W3CDTF">2021-09-09T02:17:25Z</dcterms:modified>
</cp:coreProperties>
</file>