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62" r:id="rId7"/>
    <p:sldId id="263" r:id="rId8"/>
    <p:sldId id="267"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435644-3A12-4139-95E5-2CDFDC546703}">
          <p14:sldIdLst>
            <p14:sldId id="256"/>
            <p14:sldId id="257"/>
            <p14:sldId id="258"/>
            <p14:sldId id="269"/>
            <p14:sldId id="259"/>
            <p14:sldId id="262"/>
            <p14:sldId id="263"/>
            <p14:sldId id="267"/>
            <p14:sldId id="264"/>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DEDDD-1586-4323-AFBC-6B4CE35071E5}" v="1" dt="2024-12-21T14:06:45.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p:scale>
          <a:sx n="66" d="100"/>
          <a:sy n="66" d="100"/>
        </p:scale>
        <p:origin x="-28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Wheeler" userId="a9cef5fe238302a3" providerId="LiveId" clId="{E52DEDDD-1586-4323-AFBC-6B4CE35071E5}"/>
    <pc:docChg chg="undo custSel addSld delSld modSld sldOrd addSection delSection modSection">
      <pc:chgData name="Megan Wheeler" userId="a9cef5fe238302a3" providerId="LiveId" clId="{E52DEDDD-1586-4323-AFBC-6B4CE35071E5}" dt="2024-12-21T14:18:56.917" v="181" actId="2696"/>
      <pc:docMkLst>
        <pc:docMk/>
      </pc:docMkLst>
      <pc:sldChg chg="addSp delSp modSp mod">
        <pc:chgData name="Megan Wheeler" userId="a9cef5fe238302a3" providerId="LiveId" clId="{E52DEDDD-1586-4323-AFBC-6B4CE35071E5}" dt="2024-12-21T14:04:59.898" v="73" actId="1036"/>
        <pc:sldMkLst>
          <pc:docMk/>
          <pc:sldMk cId="3649368543" sldId="259"/>
        </pc:sldMkLst>
        <pc:spChg chg="mod">
          <ac:chgData name="Megan Wheeler" userId="a9cef5fe238302a3" providerId="LiveId" clId="{E52DEDDD-1586-4323-AFBC-6B4CE35071E5}" dt="2024-12-21T14:04:40.635" v="63" actId="14100"/>
          <ac:spMkLst>
            <pc:docMk/>
            <pc:sldMk cId="3649368543" sldId="259"/>
            <ac:spMk id="2" creationId="{7D9A4C3D-256B-6F3E-1B5F-8CB0A66931F6}"/>
          </ac:spMkLst>
        </pc:spChg>
        <pc:spChg chg="add del mod">
          <ac:chgData name="Megan Wheeler" userId="a9cef5fe238302a3" providerId="LiveId" clId="{E52DEDDD-1586-4323-AFBC-6B4CE35071E5}" dt="2024-12-21T14:00:53.738" v="36" actId="22"/>
          <ac:spMkLst>
            <pc:docMk/>
            <pc:sldMk cId="3649368543" sldId="259"/>
            <ac:spMk id="4" creationId="{C8492DE0-88D4-AA59-C776-3AE00E1A4F77}"/>
          </ac:spMkLst>
        </pc:spChg>
        <pc:spChg chg="add del">
          <ac:chgData name="Megan Wheeler" userId="a9cef5fe238302a3" providerId="LiveId" clId="{E52DEDDD-1586-4323-AFBC-6B4CE35071E5}" dt="2024-12-21T14:02:03.620" v="41" actId="22"/>
          <ac:spMkLst>
            <pc:docMk/>
            <pc:sldMk cId="3649368543" sldId="259"/>
            <ac:spMk id="9" creationId="{88B45EF4-D629-8981-C47C-C7BD21FB4FE2}"/>
          </ac:spMkLst>
        </pc:spChg>
        <pc:spChg chg="add del">
          <ac:chgData name="Megan Wheeler" userId="a9cef5fe238302a3" providerId="LiveId" clId="{E52DEDDD-1586-4323-AFBC-6B4CE35071E5}" dt="2024-12-21T14:03:00.068" v="46" actId="22"/>
          <ac:spMkLst>
            <pc:docMk/>
            <pc:sldMk cId="3649368543" sldId="259"/>
            <ac:spMk id="11" creationId="{B2D44058-932A-A50C-D4EA-C356F62DEA7A}"/>
          </ac:spMkLst>
        </pc:spChg>
        <pc:spChg chg="add mod">
          <ac:chgData name="Megan Wheeler" userId="a9cef5fe238302a3" providerId="LiveId" clId="{E52DEDDD-1586-4323-AFBC-6B4CE35071E5}" dt="2024-12-21T14:04:59.898" v="73" actId="1036"/>
          <ac:spMkLst>
            <pc:docMk/>
            <pc:sldMk cId="3649368543" sldId="259"/>
            <ac:spMk id="13" creationId="{29262501-F87B-02F2-2DDF-3249148421B7}"/>
          </ac:spMkLst>
        </pc:spChg>
        <pc:picChg chg="del">
          <ac:chgData name="Megan Wheeler" userId="a9cef5fe238302a3" providerId="LiveId" clId="{E52DEDDD-1586-4323-AFBC-6B4CE35071E5}" dt="2024-12-21T14:00:14.602" v="35" actId="478"/>
          <ac:picMkLst>
            <pc:docMk/>
            <pc:sldMk cId="3649368543" sldId="259"/>
            <ac:picMk id="6" creationId="{8515D6E7-9776-E035-5C51-E9E8C13550EF}"/>
          </ac:picMkLst>
        </pc:picChg>
        <pc:picChg chg="add mod ord">
          <ac:chgData name="Megan Wheeler" userId="a9cef5fe238302a3" providerId="LiveId" clId="{E52DEDDD-1586-4323-AFBC-6B4CE35071E5}" dt="2024-12-21T14:01:12.534" v="38" actId="14100"/>
          <ac:picMkLst>
            <pc:docMk/>
            <pc:sldMk cId="3649368543" sldId="259"/>
            <ac:picMk id="7" creationId="{0CCB7B72-7408-F9FF-429C-347E248386D3}"/>
          </ac:picMkLst>
        </pc:picChg>
      </pc:sldChg>
      <pc:sldChg chg="addSp delSp modSp del mod setClrOvrMap">
        <pc:chgData name="Megan Wheeler" userId="a9cef5fe238302a3" providerId="LiveId" clId="{E52DEDDD-1586-4323-AFBC-6B4CE35071E5}" dt="2024-12-21T14:05:13.413" v="74" actId="2696"/>
        <pc:sldMkLst>
          <pc:docMk/>
          <pc:sldMk cId="3476645631" sldId="261"/>
        </pc:sldMkLst>
        <pc:spChg chg="mod">
          <ac:chgData name="Megan Wheeler" userId="a9cef5fe238302a3" providerId="LiveId" clId="{E52DEDDD-1586-4323-AFBC-6B4CE35071E5}" dt="2024-12-21T13:56:22.653" v="2" actId="26606"/>
          <ac:spMkLst>
            <pc:docMk/>
            <pc:sldMk cId="3476645631" sldId="261"/>
            <ac:spMk id="2" creationId="{9AD8D367-1D53-DBD1-A59B-62D037B66200}"/>
          </ac:spMkLst>
        </pc:spChg>
        <pc:spChg chg="mod ord">
          <ac:chgData name="Megan Wheeler" userId="a9cef5fe238302a3" providerId="LiveId" clId="{E52DEDDD-1586-4323-AFBC-6B4CE35071E5}" dt="2024-12-21T13:56:22.653" v="2" actId="26606"/>
          <ac:spMkLst>
            <pc:docMk/>
            <pc:sldMk cId="3476645631" sldId="261"/>
            <ac:spMk id="3" creationId="{ECA05AB2-BB2B-F89F-6C59-EF00425CF244}"/>
          </ac:spMkLst>
        </pc:spChg>
        <pc:spChg chg="add del mod">
          <ac:chgData name="Megan Wheeler" userId="a9cef5fe238302a3" providerId="LiveId" clId="{E52DEDDD-1586-4323-AFBC-6B4CE35071E5}" dt="2024-12-21T13:56:22.653" v="2" actId="26606"/>
          <ac:spMkLst>
            <pc:docMk/>
            <pc:sldMk cId="3476645631" sldId="261"/>
            <ac:spMk id="5" creationId="{2AF22495-874F-05E9-3037-5235DA6056AF}"/>
          </ac:spMkLst>
        </pc:spChg>
        <pc:spChg chg="del">
          <ac:chgData name="Megan Wheeler" userId="a9cef5fe238302a3" providerId="LiveId" clId="{E52DEDDD-1586-4323-AFBC-6B4CE35071E5}" dt="2024-12-21T13:56:22.653" v="2" actId="26606"/>
          <ac:spMkLst>
            <pc:docMk/>
            <pc:sldMk cId="3476645631" sldId="261"/>
            <ac:spMk id="24" creationId="{59647F54-801D-44AB-8284-EDDFF7763139}"/>
          </ac:spMkLst>
        </pc:spChg>
        <pc:spChg chg="add">
          <ac:chgData name="Megan Wheeler" userId="a9cef5fe238302a3" providerId="LiveId" clId="{E52DEDDD-1586-4323-AFBC-6B4CE35071E5}" dt="2024-12-21T13:56:22.653" v="2" actId="26606"/>
          <ac:spMkLst>
            <pc:docMk/>
            <pc:sldMk cId="3476645631" sldId="261"/>
            <ac:spMk id="40" creationId="{079CE317-680B-449C-A423-71C1FE069B4C}"/>
          </ac:spMkLst>
        </pc:spChg>
        <pc:spChg chg="add">
          <ac:chgData name="Megan Wheeler" userId="a9cef5fe238302a3" providerId="LiveId" clId="{E52DEDDD-1586-4323-AFBC-6B4CE35071E5}" dt="2024-12-21T13:56:22.653" v="2" actId="26606"/>
          <ac:spMkLst>
            <pc:docMk/>
            <pc:sldMk cId="3476645631" sldId="261"/>
            <ac:spMk id="42" creationId="{643780CE-2BE5-46F6-97B2-60DF30217ED3}"/>
          </ac:spMkLst>
        </pc:spChg>
        <pc:spChg chg="add">
          <ac:chgData name="Megan Wheeler" userId="a9cef5fe238302a3" providerId="LiveId" clId="{E52DEDDD-1586-4323-AFBC-6B4CE35071E5}" dt="2024-12-21T13:56:22.653" v="2" actId="26606"/>
          <ac:spMkLst>
            <pc:docMk/>
            <pc:sldMk cId="3476645631" sldId="261"/>
            <ac:spMk id="44" creationId="{61A87A49-68E6-459E-A5A6-46229FF42125}"/>
          </ac:spMkLst>
        </pc:spChg>
        <pc:spChg chg="add">
          <ac:chgData name="Megan Wheeler" userId="a9cef5fe238302a3" providerId="LiveId" clId="{E52DEDDD-1586-4323-AFBC-6B4CE35071E5}" dt="2024-12-21T13:56:22.653" v="2" actId="26606"/>
          <ac:spMkLst>
            <pc:docMk/>
            <pc:sldMk cId="3476645631" sldId="261"/>
            <ac:spMk id="46" creationId="{F6ACD5FC-CAFE-48EB-B765-60EED2E052F0}"/>
          </ac:spMkLst>
        </pc:spChg>
        <pc:spChg chg="add">
          <ac:chgData name="Megan Wheeler" userId="a9cef5fe238302a3" providerId="LiveId" clId="{E52DEDDD-1586-4323-AFBC-6B4CE35071E5}" dt="2024-12-21T13:56:22.653" v="2" actId="26606"/>
          <ac:spMkLst>
            <pc:docMk/>
            <pc:sldMk cId="3476645631" sldId="261"/>
            <ac:spMk id="48" creationId="{9F33B405-D785-4738-B1C0-6A0AA5E98286}"/>
          </ac:spMkLst>
        </pc:spChg>
        <pc:spChg chg="add">
          <ac:chgData name="Megan Wheeler" userId="a9cef5fe238302a3" providerId="LiveId" clId="{E52DEDDD-1586-4323-AFBC-6B4CE35071E5}" dt="2024-12-21T13:56:22.653" v="2" actId="26606"/>
          <ac:spMkLst>
            <pc:docMk/>
            <pc:sldMk cId="3476645631" sldId="261"/>
            <ac:spMk id="50" creationId="{4233DC0E-DE6C-4FB6-A529-51B162641AB8}"/>
          </ac:spMkLst>
        </pc:spChg>
        <pc:spChg chg="add">
          <ac:chgData name="Megan Wheeler" userId="a9cef5fe238302a3" providerId="LiveId" clId="{E52DEDDD-1586-4323-AFBC-6B4CE35071E5}" dt="2024-12-21T13:56:22.653" v="2" actId="26606"/>
          <ac:spMkLst>
            <pc:docMk/>
            <pc:sldMk cId="3476645631" sldId="261"/>
            <ac:spMk id="52" creationId="{3870477F-E451-4BC3-863F-0E2FC572884B}"/>
          </ac:spMkLst>
        </pc:spChg>
        <pc:spChg chg="add">
          <ac:chgData name="Megan Wheeler" userId="a9cef5fe238302a3" providerId="LiveId" clId="{E52DEDDD-1586-4323-AFBC-6B4CE35071E5}" dt="2024-12-21T13:56:22.653" v="2" actId="26606"/>
          <ac:spMkLst>
            <pc:docMk/>
            <pc:sldMk cId="3476645631" sldId="261"/>
            <ac:spMk id="54" creationId="{B4A81DE1-E2BC-4A31-99EE-71350421B0EA}"/>
          </ac:spMkLst>
        </pc:spChg>
        <pc:grpChg chg="del">
          <ac:chgData name="Megan Wheeler" userId="a9cef5fe238302a3" providerId="LiveId" clId="{E52DEDDD-1586-4323-AFBC-6B4CE35071E5}" dt="2024-12-21T13:56:22.653" v="2" actId="26606"/>
          <ac:grpSpMkLst>
            <pc:docMk/>
            <pc:sldMk cId="3476645631" sldId="261"/>
            <ac:grpSpMk id="13" creationId="{FAEF28A3-012D-4640-B8B8-1EF6EAF7233B}"/>
          </ac:grpSpMkLst>
        </pc:grpChg>
        <pc:grpChg chg="add">
          <ac:chgData name="Megan Wheeler" userId="a9cef5fe238302a3" providerId="LiveId" clId="{E52DEDDD-1586-4323-AFBC-6B4CE35071E5}" dt="2024-12-21T13:56:22.653" v="2" actId="26606"/>
          <ac:grpSpMkLst>
            <pc:docMk/>
            <pc:sldMk cId="3476645631" sldId="261"/>
            <ac:grpSpMk id="29" creationId="{DDA34B8A-FA8D-4E16-AD72-7B60B1C2582A}"/>
          </ac:grpSpMkLst>
        </pc:grpChg>
        <pc:picChg chg="add mod">
          <ac:chgData name="Megan Wheeler" userId="a9cef5fe238302a3" providerId="LiveId" clId="{E52DEDDD-1586-4323-AFBC-6B4CE35071E5}" dt="2024-12-21T13:57:01.382" v="32" actId="1037"/>
          <ac:picMkLst>
            <pc:docMk/>
            <pc:sldMk cId="3476645631" sldId="261"/>
            <ac:picMk id="7" creationId="{1EC83C91-FE6F-3123-8EA2-E98D79D222F7}"/>
          </ac:picMkLst>
        </pc:picChg>
        <pc:picChg chg="del">
          <ac:chgData name="Megan Wheeler" userId="a9cef5fe238302a3" providerId="LiveId" clId="{E52DEDDD-1586-4323-AFBC-6B4CE35071E5}" dt="2024-12-21T13:55:50.480" v="0" actId="478"/>
          <ac:picMkLst>
            <pc:docMk/>
            <pc:sldMk cId="3476645631" sldId="261"/>
            <ac:picMk id="8" creationId="{FAEA4FDE-6A39-8EBC-1A94-166318BA3F10}"/>
          </ac:picMkLst>
        </pc:picChg>
      </pc:sldChg>
      <pc:sldChg chg="addSp delSp modSp mod setClrOvrMap">
        <pc:chgData name="Megan Wheeler" userId="a9cef5fe238302a3" providerId="LiveId" clId="{E52DEDDD-1586-4323-AFBC-6B4CE35071E5}" dt="2024-12-21T14:10:53.102" v="135" actId="1036"/>
        <pc:sldMkLst>
          <pc:docMk/>
          <pc:sldMk cId="4193970114" sldId="262"/>
        </pc:sldMkLst>
        <pc:spChg chg="mod">
          <ac:chgData name="Megan Wheeler" userId="a9cef5fe238302a3" providerId="LiveId" clId="{E52DEDDD-1586-4323-AFBC-6B4CE35071E5}" dt="2024-12-21T14:09:44.964" v="105" actId="26606"/>
          <ac:spMkLst>
            <pc:docMk/>
            <pc:sldMk cId="4193970114" sldId="262"/>
            <ac:spMk id="2" creationId="{2DCA6F31-E921-8A54-BC96-EE9E18A96899}"/>
          </ac:spMkLst>
        </pc:spChg>
        <pc:spChg chg="mod ord">
          <ac:chgData name="Megan Wheeler" userId="a9cef5fe238302a3" providerId="LiveId" clId="{E52DEDDD-1586-4323-AFBC-6B4CE35071E5}" dt="2024-12-21T14:09:44.964" v="105" actId="26606"/>
          <ac:spMkLst>
            <pc:docMk/>
            <pc:sldMk cId="4193970114" sldId="262"/>
            <ac:spMk id="3" creationId="{3B8BB1C1-AA6F-768E-1166-8DFC2D104285}"/>
          </ac:spMkLst>
        </pc:spChg>
        <pc:spChg chg="add">
          <ac:chgData name="Megan Wheeler" userId="a9cef5fe238302a3" providerId="LiveId" clId="{E52DEDDD-1586-4323-AFBC-6B4CE35071E5}" dt="2024-12-21T14:09:44.964" v="105" actId="26606"/>
          <ac:spMkLst>
            <pc:docMk/>
            <pc:sldMk cId="4193970114" sldId="262"/>
            <ac:spMk id="12" creationId="{FC485557-E744-401B-A251-3650FAEEAD8E}"/>
          </ac:spMkLst>
        </pc:spChg>
        <pc:spChg chg="add">
          <ac:chgData name="Megan Wheeler" userId="a9cef5fe238302a3" providerId="LiveId" clId="{E52DEDDD-1586-4323-AFBC-6B4CE35071E5}" dt="2024-12-21T14:09:44.964" v="105" actId="26606"/>
          <ac:spMkLst>
            <pc:docMk/>
            <pc:sldMk cId="4193970114" sldId="262"/>
            <ac:spMk id="14" creationId="{986D68AF-6B45-4B98-8634-61D8C9C05662}"/>
          </ac:spMkLst>
        </pc:spChg>
        <pc:spChg chg="add">
          <ac:chgData name="Megan Wheeler" userId="a9cef5fe238302a3" providerId="LiveId" clId="{E52DEDDD-1586-4323-AFBC-6B4CE35071E5}" dt="2024-12-21T14:09:44.964" v="105" actId="26606"/>
          <ac:spMkLst>
            <pc:docMk/>
            <pc:sldMk cId="4193970114" sldId="262"/>
            <ac:spMk id="16" creationId="{0143DE54-7BFF-4B29-8566-DF80EE4CCB07}"/>
          </ac:spMkLst>
        </pc:spChg>
        <pc:spChg chg="add">
          <ac:chgData name="Megan Wheeler" userId="a9cef5fe238302a3" providerId="LiveId" clId="{E52DEDDD-1586-4323-AFBC-6B4CE35071E5}" dt="2024-12-21T14:09:44.964" v="105" actId="26606"/>
          <ac:spMkLst>
            <pc:docMk/>
            <pc:sldMk cId="4193970114" sldId="262"/>
            <ac:spMk id="18" creationId="{7C661810-D461-4214-A635-30A7D1714054}"/>
          </ac:spMkLst>
        </pc:spChg>
        <pc:spChg chg="add">
          <ac:chgData name="Megan Wheeler" userId="a9cef5fe238302a3" providerId="LiveId" clId="{E52DEDDD-1586-4323-AFBC-6B4CE35071E5}" dt="2024-12-21T14:09:44.964" v="105" actId="26606"/>
          <ac:spMkLst>
            <pc:docMk/>
            <pc:sldMk cId="4193970114" sldId="262"/>
            <ac:spMk id="20" creationId="{ED6475A3-FF98-4FA0-B527-600EBA9BD68F}"/>
          </ac:spMkLst>
        </pc:spChg>
        <pc:picChg chg="add mod ord">
          <ac:chgData name="Megan Wheeler" userId="a9cef5fe238302a3" providerId="LiveId" clId="{E52DEDDD-1586-4323-AFBC-6B4CE35071E5}" dt="2024-12-21T14:10:25.633" v="130" actId="14100"/>
          <ac:picMkLst>
            <pc:docMk/>
            <pc:sldMk cId="4193970114" sldId="262"/>
            <ac:picMk id="5" creationId="{0955CFD2-44FE-AF15-7FDB-6A76FA197600}"/>
          </ac:picMkLst>
        </pc:picChg>
        <pc:picChg chg="add mod">
          <ac:chgData name="Megan Wheeler" userId="a9cef5fe238302a3" providerId="LiveId" clId="{E52DEDDD-1586-4323-AFBC-6B4CE35071E5}" dt="2024-12-21T14:10:53.102" v="135" actId="1036"/>
          <ac:picMkLst>
            <pc:docMk/>
            <pc:sldMk cId="4193970114" sldId="262"/>
            <ac:picMk id="7" creationId="{D5855CAF-F412-2E97-CB74-ECFE28954F19}"/>
          </ac:picMkLst>
        </pc:picChg>
        <pc:picChg chg="del">
          <ac:chgData name="Megan Wheeler" userId="a9cef5fe238302a3" providerId="LiveId" clId="{E52DEDDD-1586-4323-AFBC-6B4CE35071E5}" dt="2024-12-21T14:08:05.497" v="76" actId="478"/>
          <ac:picMkLst>
            <pc:docMk/>
            <pc:sldMk cId="4193970114" sldId="262"/>
            <ac:picMk id="23" creationId="{09DE41EE-81F7-823C-3BBD-110BEDEF46EF}"/>
          </ac:picMkLst>
        </pc:picChg>
        <pc:picChg chg="del">
          <ac:chgData name="Megan Wheeler" userId="a9cef5fe238302a3" providerId="LiveId" clId="{E52DEDDD-1586-4323-AFBC-6B4CE35071E5}" dt="2024-12-21T14:08:07.750" v="77" actId="478"/>
          <ac:picMkLst>
            <pc:docMk/>
            <pc:sldMk cId="4193970114" sldId="262"/>
            <ac:picMk id="25" creationId="{B567C2CB-5214-A4A3-F48A-1092676D0A88}"/>
          </ac:picMkLst>
        </pc:picChg>
      </pc:sldChg>
      <pc:sldChg chg="addSp delSp modSp mod setClrOvrMap">
        <pc:chgData name="Megan Wheeler" userId="a9cef5fe238302a3" providerId="LiveId" clId="{E52DEDDD-1586-4323-AFBC-6B4CE35071E5}" dt="2024-12-21T14:18:39.809" v="180" actId="1037"/>
        <pc:sldMkLst>
          <pc:docMk/>
          <pc:sldMk cId="3821471812" sldId="263"/>
        </pc:sldMkLst>
        <pc:spChg chg="mod">
          <ac:chgData name="Megan Wheeler" userId="a9cef5fe238302a3" providerId="LiveId" clId="{E52DEDDD-1586-4323-AFBC-6B4CE35071E5}" dt="2024-12-21T14:18:18.596" v="142" actId="26606"/>
          <ac:spMkLst>
            <pc:docMk/>
            <pc:sldMk cId="3821471812" sldId="263"/>
            <ac:spMk id="2" creationId="{750AD56C-B92E-51F5-7FAD-4810BA49855A}"/>
          </ac:spMkLst>
        </pc:spChg>
        <pc:spChg chg="mod ord">
          <ac:chgData name="Megan Wheeler" userId="a9cef5fe238302a3" providerId="LiveId" clId="{E52DEDDD-1586-4323-AFBC-6B4CE35071E5}" dt="2024-12-21T14:18:18.596" v="142" actId="26606"/>
          <ac:spMkLst>
            <pc:docMk/>
            <pc:sldMk cId="3821471812" sldId="263"/>
            <ac:spMk id="3" creationId="{08C61853-1D32-CDA2-B46C-95A796B7DF4B}"/>
          </ac:spMkLst>
        </pc:spChg>
        <pc:spChg chg="add">
          <ac:chgData name="Megan Wheeler" userId="a9cef5fe238302a3" providerId="LiveId" clId="{E52DEDDD-1586-4323-AFBC-6B4CE35071E5}" dt="2024-12-21T14:18:18.596" v="142" actId="26606"/>
          <ac:spMkLst>
            <pc:docMk/>
            <pc:sldMk cId="3821471812" sldId="263"/>
            <ac:spMk id="11" creationId="{643780CE-2BE5-46F6-97B2-60DF30217ED3}"/>
          </ac:spMkLst>
        </pc:spChg>
        <pc:spChg chg="add">
          <ac:chgData name="Megan Wheeler" userId="a9cef5fe238302a3" providerId="LiveId" clId="{E52DEDDD-1586-4323-AFBC-6B4CE35071E5}" dt="2024-12-21T14:18:18.596" v="142" actId="26606"/>
          <ac:spMkLst>
            <pc:docMk/>
            <pc:sldMk cId="3821471812" sldId="263"/>
            <ac:spMk id="13" creationId="{61A87A49-68E6-459E-A5A6-46229FF42125}"/>
          </ac:spMkLst>
        </pc:spChg>
        <pc:spChg chg="add">
          <ac:chgData name="Megan Wheeler" userId="a9cef5fe238302a3" providerId="LiveId" clId="{E52DEDDD-1586-4323-AFBC-6B4CE35071E5}" dt="2024-12-21T14:18:18.596" v="142" actId="26606"/>
          <ac:spMkLst>
            <pc:docMk/>
            <pc:sldMk cId="3821471812" sldId="263"/>
            <ac:spMk id="15" creationId="{F6ACD5FC-CAFE-48EB-B765-60EED2E052F0}"/>
          </ac:spMkLst>
        </pc:spChg>
        <pc:spChg chg="add">
          <ac:chgData name="Megan Wheeler" userId="a9cef5fe238302a3" providerId="LiveId" clId="{E52DEDDD-1586-4323-AFBC-6B4CE35071E5}" dt="2024-12-21T14:18:18.596" v="142" actId="26606"/>
          <ac:spMkLst>
            <pc:docMk/>
            <pc:sldMk cId="3821471812" sldId="263"/>
            <ac:spMk id="17" creationId="{9F33B405-D785-4738-B1C0-6A0AA5E98286}"/>
          </ac:spMkLst>
        </pc:spChg>
        <pc:spChg chg="add">
          <ac:chgData name="Megan Wheeler" userId="a9cef5fe238302a3" providerId="LiveId" clId="{E52DEDDD-1586-4323-AFBC-6B4CE35071E5}" dt="2024-12-21T14:18:18.596" v="142" actId="26606"/>
          <ac:spMkLst>
            <pc:docMk/>
            <pc:sldMk cId="3821471812" sldId="263"/>
            <ac:spMk id="19" creationId="{4233DC0E-DE6C-4FB6-A529-51B162641AB8}"/>
          </ac:spMkLst>
        </pc:spChg>
        <pc:spChg chg="add">
          <ac:chgData name="Megan Wheeler" userId="a9cef5fe238302a3" providerId="LiveId" clId="{E52DEDDD-1586-4323-AFBC-6B4CE35071E5}" dt="2024-12-21T14:18:18.596" v="142" actId="26606"/>
          <ac:spMkLst>
            <pc:docMk/>
            <pc:sldMk cId="3821471812" sldId="263"/>
            <ac:spMk id="21" creationId="{3870477F-E451-4BC3-863F-0E2FC572884B}"/>
          </ac:spMkLst>
        </pc:spChg>
        <pc:spChg chg="add">
          <ac:chgData name="Megan Wheeler" userId="a9cef5fe238302a3" providerId="LiveId" clId="{E52DEDDD-1586-4323-AFBC-6B4CE35071E5}" dt="2024-12-21T14:18:18.596" v="142" actId="26606"/>
          <ac:spMkLst>
            <pc:docMk/>
            <pc:sldMk cId="3821471812" sldId="263"/>
            <ac:spMk id="23" creationId="{B4A81DE1-E2BC-4A31-99EE-71350421B0EA}"/>
          </ac:spMkLst>
        </pc:spChg>
        <pc:picChg chg="del">
          <ac:chgData name="Megan Wheeler" userId="a9cef5fe238302a3" providerId="LiveId" clId="{E52DEDDD-1586-4323-AFBC-6B4CE35071E5}" dt="2024-12-21T14:18:00.950" v="140" actId="478"/>
          <ac:picMkLst>
            <pc:docMk/>
            <pc:sldMk cId="3821471812" sldId="263"/>
            <ac:picMk id="5" creationId="{49996121-6BD5-2E28-103B-0D7BABC782A0}"/>
          </ac:picMkLst>
        </pc:picChg>
        <pc:picChg chg="add mod">
          <ac:chgData name="Megan Wheeler" userId="a9cef5fe238302a3" providerId="LiveId" clId="{E52DEDDD-1586-4323-AFBC-6B4CE35071E5}" dt="2024-12-21T14:18:39.809" v="180" actId="1037"/>
          <ac:picMkLst>
            <pc:docMk/>
            <pc:sldMk cId="3821471812" sldId="263"/>
            <ac:picMk id="6" creationId="{DCBCFEF4-FCC1-CE4B-5AFF-0236336812C3}"/>
          </ac:picMkLst>
        </pc:picChg>
      </pc:sldChg>
      <pc:sldChg chg="add del">
        <pc:chgData name="Megan Wheeler" userId="a9cef5fe238302a3" providerId="LiveId" clId="{E52DEDDD-1586-4323-AFBC-6B4CE35071E5}" dt="2024-12-21T14:00:12.067" v="34" actId="2890"/>
        <pc:sldMkLst>
          <pc:docMk/>
          <pc:sldMk cId="2194505014" sldId="269"/>
        </pc:sldMkLst>
      </pc:sldChg>
      <pc:sldChg chg="add del">
        <pc:chgData name="Megan Wheeler" userId="a9cef5fe238302a3" providerId="LiveId" clId="{E52DEDDD-1586-4323-AFBC-6B4CE35071E5}" dt="2024-12-21T14:11:07.897" v="136" actId="2696"/>
        <pc:sldMkLst>
          <pc:docMk/>
          <pc:sldMk cId="1166516117" sldId="270"/>
        </pc:sldMkLst>
      </pc:sldChg>
      <pc:sldChg chg="add del ord">
        <pc:chgData name="Megan Wheeler" userId="a9cef5fe238302a3" providerId="LiveId" clId="{E52DEDDD-1586-4323-AFBC-6B4CE35071E5}" dt="2024-12-21T14:18:56.917" v="181" actId="2696"/>
        <pc:sldMkLst>
          <pc:docMk/>
          <pc:sldMk cId="4117132884" sldId="27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0E903-E833-4FB3-A9F6-038F26A53D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4C1F3B-E9CC-4848-8C24-F78A51EBF3C5}">
      <dgm:prSet/>
      <dgm:spPr/>
      <dgm:t>
        <a:bodyPr/>
        <a:lstStyle/>
        <a:p>
          <a:pPr>
            <a:lnSpc>
              <a:spcPct val="100000"/>
            </a:lnSpc>
          </a:pPr>
          <a:r>
            <a:rPr lang="en-US" dirty="0">
              <a:solidFill>
                <a:schemeClr val="tx1"/>
              </a:solidFill>
            </a:rPr>
            <a:t>Are suppliers meeting their delivery deadlines, or is there a significant discrepancy between expected and actual delivery times?</a:t>
          </a:r>
        </a:p>
      </dgm:t>
    </dgm:pt>
    <dgm:pt modelId="{C520DE68-08F5-4482-9309-64DB7942CB06}" type="parTrans" cxnId="{C1B929F7-537E-4B73-B6EF-46227343F583}">
      <dgm:prSet/>
      <dgm:spPr/>
      <dgm:t>
        <a:bodyPr/>
        <a:lstStyle/>
        <a:p>
          <a:endParaRPr lang="en-US"/>
        </a:p>
      </dgm:t>
    </dgm:pt>
    <dgm:pt modelId="{3F4904D7-2952-402B-9216-6D5514C4731B}" type="sibTrans" cxnId="{C1B929F7-537E-4B73-B6EF-46227343F583}">
      <dgm:prSet/>
      <dgm:spPr/>
      <dgm:t>
        <a:bodyPr/>
        <a:lstStyle/>
        <a:p>
          <a:endParaRPr lang="en-US"/>
        </a:p>
      </dgm:t>
    </dgm:pt>
    <dgm:pt modelId="{852F904F-4285-446D-B92E-10D9DB3C73B6}">
      <dgm:prSet/>
      <dgm:spPr/>
      <dgm:t>
        <a:bodyPr/>
        <a:lstStyle/>
        <a:p>
          <a:pPr>
            <a:lnSpc>
              <a:spcPct val="100000"/>
            </a:lnSpc>
          </a:pPr>
          <a:r>
            <a:rPr lang="en-US" b="1" dirty="0">
              <a:solidFill>
                <a:schemeClr val="tx1"/>
              </a:solidFill>
            </a:rPr>
            <a:t>Solution</a:t>
          </a:r>
          <a:r>
            <a:rPr lang="en-US" b="0" dirty="0">
              <a:solidFill>
                <a:schemeClr val="tx1"/>
              </a:solidFill>
            </a:rPr>
            <a:t>: If a supplier has 3 or more late deliveries exceeding a week (out of 6), we will cease doing business with them.</a:t>
          </a:r>
        </a:p>
      </dgm:t>
    </dgm:pt>
    <dgm:pt modelId="{2DDDC86C-9E8B-44C6-ADEB-4C6F59ACACE9}" type="parTrans" cxnId="{2E2A4642-CAB0-40C2-B2B9-C9BBBCDB67F3}">
      <dgm:prSet/>
      <dgm:spPr/>
      <dgm:t>
        <a:bodyPr/>
        <a:lstStyle/>
        <a:p>
          <a:endParaRPr lang="en-US"/>
        </a:p>
      </dgm:t>
    </dgm:pt>
    <dgm:pt modelId="{DAF7EDBF-162F-4CE9-BAD7-A6BC3D46D6A2}" type="sibTrans" cxnId="{2E2A4642-CAB0-40C2-B2B9-C9BBBCDB67F3}">
      <dgm:prSet/>
      <dgm:spPr/>
      <dgm:t>
        <a:bodyPr/>
        <a:lstStyle/>
        <a:p>
          <a:endParaRPr lang="en-US"/>
        </a:p>
      </dgm:t>
    </dgm:pt>
    <dgm:pt modelId="{69FD7CA0-C9A5-4FD0-8B5B-6FFEC85958C6}">
      <dgm:prSet/>
      <dgm:spPr/>
      <dgm:t>
        <a:bodyPr/>
        <a:lstStyle/>
        <a:p>
          <a:pPr>
            <a:lnSpc>
              <a:spcPct val="100000"/>
            </a:lnSpc>
          </a:pPr>
          <a:r>
            <a:rPr lang="en-US" dirty="0">
              <a:solidFill>
                <a:schemeClr val="tx1"/>
              </a:solidFill>
            </a:rPr>
            <a:t>Are all wines selling as expected? Is any wine underperforming? Which distributor handles each wine?</a:t>
          </a:r>
        </a:p>
      </dgm:t>
    </dgm:pt>
    <dgm:pt modelId="{F5D82E4F-C107-4211-9033-C3E47AA28C47}" type="parTrans" cxnId="{CFE78A9D-EBD2-4284-B568-1C1929EBBD1D}">
      <dgm:prSet/>
      <dgm:spPr/>
      <dgm:t>
        <a:bodyPr/>
        <a:lstStyle/>
        <a:p>
          <a:endParaRPr lang="en-US"/>
        </a:p>
      </dgm:t>
    </dgm:pt>
    <dgm:pt modelId="{488408D1-BA73-4DDE-B42D-1F7B98F68A1E}" type="sibTrans" cxnId="{CFE78A9D-EBD2-4284-B568-1C1929EBBD1D}">
      <dgm:prSet/>
      <dgm:spPr/>
      <dgm:t>
        <a:bodyPr/>
        <a:lstStyle/>
        <a:p>
          <a:endParaRPr lang="en-US"/>
        </a:p>
      </dgm:t>
    </dgm:pt>
    <dgm:pt modelId="{050FEB62-9F7A-4C1A-9C18-973398D5DADB}">
      <dgm:prSet/>
      <dgm:spPr/>
      <dgm:t>
        <a:bodyPr/>
        <a:lstStyle/>
        <a:p>
          <a:pPr>
            <a:lnSpc>
              <a:spcPct val="100000"/>
            </a:lnSpc>
          </a:pPr>
          <a:r>
            <a:rPr lang="en-US" b="1" dirty="0">
              <a:solidFill>
                <a:schemeClr val="tx1"/>
              </a:solidFill>
            </a:rPr>
            <a:t>Solution</a:t>
          </a:r>
          <a:r>
            <a:rPr lang="en-US" dirty="0">
              <a:solidFill>
                <a:schemeClr val="tx1"/>
              </a:solidFill>
            </a:rPr>
            <a:t>: Adjust wine production based on demand: reduce production if orders are less than production and increase it if orders exceed production.</a:t>
          </a:r>
        </a:p>
      </dgm:t>
    </dgm:pt>
    <dgm:pt modelId="{C99B3F02-8A51-4423-A982-CD98124D7EB6}" type="parTrans" cxnId="{C2C19AE8-4323-4926-ACB1-319510523CB4}">
      <dgm:prSet/>
      <dgm:spPr/>
      <dgm:t>
        <a:bodyPr/>
        <a:lstStyle/>
        <a:p>
          <a:endParaRPr lang="en-US"/>
        </a:p>
      </dgm:t>
    </dgm:pt>
    <dgm:pt modelId="{9FA1554B-7DA2-4D30-BC77-3094F4435F71}" type="sibTrans" cxnId="{C2C19AE8-4323-4926-ACB1-319510523CB4}">
      <dgm:prSet/>
      <dgm:spPr/>
      <dgm:t>
        <a:bodyPr/>
        <a:lstStyle/>
        <a:p>
          <a:endParaRPr lang="en-US"/>
        </a:p>
      </dgm:t>
    </dgm:pt>
    <dgm:pt modelId="{96DA8ACE-7536-48AA-B530-6C14C29DD274}">
      <dgm:prSet/>
      <dgm:spPr/>
      <dgm:t>
        <a:bodyPr/>
        <a:lstStyle/>
        <a:p>
          <a:pPr>
            <a:lnSpc>
              <a:spcPct val="100000"/>
            </a:lnSpc>
          </a:pPr>
          <a:r>
            <a:rPr lang="en-US" dirty="0">
              <a:solidFill>
                <a:schemeClr val="tx1"/>
              </a:solidFill>
            </a:rPr>
            <a:t>How many hours did each employee work over the past four quarters?</a:t>
          </a:r>
        </a:p>
      </dgm:t>
    </dgm:pt>
    <dgm:pt modelId="{4EB15E8B-97B7-4435-B316-66D8CA87E6C8}" type="parTrans" cxnId="{7E1738AE-61EE-4DE9-9614-C9A522C9C620}">
      <dgm:prSet/>
      <dgm:spPr/>
      <dgm:t>
        <a:bodyPr/>
        <a:lstStyle/>
        <a:p>
          <a:endParaRPr lang="en-US"/>
        </a:p>
      </dgm:t>
    </dgm:pt>
    <dgm:pt modelId="{E9C28FEF-78A6-45EB-A151-5135FC50F9E2}" type="sibTrans" cxnId="{7E1738AE-61EE-4DE9-9614-C9A522C9C620}">
      <dgm:prSet/>
      <dgm:spPr/>
      <dgm:t>
        <a:bodyPr/>
        <a:lstStyle/>
        <a:p>
          <a:endParaRPr lang="en-US"/>
        </a:p>
      </dgm:t>
    </dgm:pt>
    <dgm:pt modelId="{11FA69B1-DBE2-4B8D-AFD3-2B1A18009F38}">
      <dgm:prSet/>
      <dgm:spPr/>
      <dgm:t>
        <a:bodyPr/>
        <a:lstStyle/>
        <a:p>
          <a:pPr>
            <a:lnSpc>
              <a:spcPct val="100000"/>
            </a:lnSpc>
          </a:pPr>
          <a:r>
            <a:rPr lang="en-US" b="1" dirty="0">
              <a:solidFill>
                <a:schemeClr val="tx1"/>
              </a:solidFill>
            </a:rPr>
            <a:t>Solution</a:t>
          </a:r>
          <a:r>
            <a:rPr lang="en-US" dirty="0">
              <a:solidFill>
                <a:schemeClr val="tx1"/>
              </a:solidFill>
            </a:rPr>
            <a:t>: Employees missing over 5 but fewer than 10 business days will receive a warning. Those missing 10 or more business days will be terminated.</a:t>
          </a:r>
        </a:p>
      </dgm:t>
    </dgm:pt>
    <dgm:pt modelId="{1B6A5C83-C6C0-47E9-9005-BB49F3690FE1}" type="parTrans" cxnId="{B515544A-609C-45AF-ADCF-E1893DDF783E}">
      <dgm:prSet/>
      <dgm:spPr/>
      <dgm:t>
        <a:bodyPr/>
        <a:lstStyle/>
        <a:p>
          <a:endParaRPr lang="en-US"/>
        </a:p>
      </dgm:t>
    </dgm:pt>
    <dgm:pt modelId="{A74D4AB5-D8AF-44F1-8056-ADA6C7B818AC}" type="sibTrans" cxnId="{B515544A-609C-45AF-ADCF-E1893DDF783E}">
      <dgm:prSet/>
      <dgm:spPr/>
      <dgm:t>
        <a:bodyPr/>
        <a:lstStyle/>
        <a:p>
          <a:endParaRPr lang="en-US"/>
        </a:p>
      </dgm:t>
    </dgm:pt>
    <dgm:pt modelId="{EF150141-E328-4E23-8A90-A014F8D14F29}" type="pres">
      <dgm:prSet presAssocID="{9520E903-E833-4FB3-A9F6-038F26A53D33}" presName="root" presStyleCnt="0">
        <dgm:presLayoutVars>
          <dgm:dir/>
          <dgm:resizeHandles val="exact"/>
        </dgm:presLayoutVars>
      </dgm:prSet>
      <dgm:spPr/>
    </dgm:pt>
    <dgm:pt modelId="{405BA2E0-8C54-4385-8BF7-490A016B6ED3}" type="pres">
      <dgm:prSet presAssocID="{444C1F3B-E9CC-4848-8C24-F78A51EBF3C5}" presName="compNode" presStyleCnt="0"/>
      <dgm:spPr/>
    </dgm:pt>
    <dgm:pt modelId="{E2C2124E-700A-4340-8A78-7AAFB455BA74}" type="pres">
      <dgm:prSet presAssocID="{444C1F3B-E9CC-4848-8C24-F78A51EBF3C5}" presName="bgRect" presStyleLbl="bgShp" presStyleIdx="0" presStyleCnt="3"/>
      <dgm:spPr/>
    </dgm:pt>
    <dgm:pt modelId="{D8C17E4A-7B15-44F8-BC64-4741B42AF5FE}" type="pres">
      <dgm:prSet presAssocID="{444C1F3B-E9CC-4848-8C24-F78A51EBF3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3686ACA0-3EC4-4ABA-9DD3-9642F1F4ADC0}" type="pres">
      <dgm:prSet presAssocID="{444C1F3B-E9CC-4848-8C24-F78A51EBF3C5}" presName="spaceRect" presStyleCnt="0"/>
      <dgm:spPr/>
    </dgm:pt>
    <dgm:pt modelId="{3274E655-73C1-4A69-AB9C-1C954F3321C3}" type="pres">
      <dgm:prSet presAssocID="{444C1F3B-E9CC-4848-8C24-F78A51EBF3C5}" presName="parTx" presStyleLbl="revTx" presStyleIdx="0" presStyleCnt="6">
        <dgm:presLayoutVars>
          <dgm:chMax val="0"/>
          <dgm:chPref val="0"/>
        </dgm:presLayoutVars>
      </dgm:prSet>
      <dgm:spPr/>
    </dgm:pt>
    <dgm:pt modelId="{CF8FD567-5187-4CDB-B923-63EBFECD8A9E}" type="pres">
      <dgm:prSet presAssocID="{444C1F3B-E9CC-4848-8C24-F78A51EBF3C5}" presName="desTx" presStyleLbl="revTx" presStyleIdx="1" presStyleCnt="6">
        <dgm:presLayoutVars/>
      </dgm:prSet>
      <dgm:spPr/>
    </dgm:pt>
    <dgm:pt modelId="{2DB6474A-329C-4F13-BD41-55F8500E872F}" type="pres">
      <dgm:prSet presAssocID="{3F4904D7-2952-402B-9216-6D5514C4731B}" presName="sibTrans" presStyleCnt="0"/>
      <dgm:spPr/>
    </dgm:pt>
    <dgm:pt modelId="{3AC27573-3884-4A01-865B-1839C32E8D4A}" type="pres">
      <dgm:prSet presAssocID="{69FD7CA0-C9A5-4FD0-8B5B-6FFEC85958C6}" presName="compNode" presStyleCnt="0"/>
      <dgm:spPr/>
    </dgm:pt>
    <dgm:pt modelId="{5D9765CB-6636-46AF-819B-D52B46EF66BA}" type="pres">
      <dgm:prSet presAssocID="{69FD7CA0-C9A5-4FD0-8B5B-6FFEC85958C6}" presName="bgRect" presStyleLbl="bgShp" presStyleIdx="1" presStyleCnt="3"/>
      <dgm:spPr/>
    </dgm:pt>
    <dgm:pt modelId="{CA59018F-5E07-4E18-AA85-E80227DE0874}" type="pres">
      <dgm:prSet presAssocID="{69FD7CA0-C9A5-4FD0-8B5B-6FFEC85958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apes"/>
        </a:ext>
      </dgm:extLst>
    </dgm:pt>
    <dgm:pt modelId="{EF39A431-F9A3-4982-BAFC-FB8E1C81E8CE}" type="pres">
      <dgm:prSet presAssocID="{69FD7CA0-C9A5-4FD0-8B5B-6FFEC85958C6}" presName="spaceRect" presStyleCnt="0"/>
      <dgm:spPr/>
    </dgm:pt>
    <dgm:pt modelId="{11D32263-C916-4D19-A278-ACDA3AE993C2}" type="pres">
      <dgm:prSet presAssocID="{69FD7CA0-C9A5-4FD0-8B5B-6FFEC85958C6}" presName="parTx" presStyleLbl="revTx" presStyleIdx="2" presStyleCnt="6">
        <dgm:presLayoutVars>
          <dgm:chMax val="0"/>
          <dgm:chPref val="0"/>
        </dgm:presLayoutVars>
      </dgm:prSet>
      <dgm:spPr/>
    </dgm:pt>
    <dgm:pt modelId="{80D7DE8F-0DE8-472E-92A7-71F4D7382779}" type="pres">
      <dgm:prSet presAssocID="{69FD7CA0-C9A5-4FD0-8B5B-6FFEC85958C6}" presName="desTx" presStyleLbl="revTx" presStyleIdx="3" presStyleCnt="6">
        <dgm:presLayoutVars/>
      </dgm:prSet>
      <dgm:spPr/>
    </dgm:pt>
    <dgm:pt modelId="{08C95EE5-DFFC-42E6-B8D5-F848C384D5B3}" type="pres">
      <dgm:prSet presAssocID="{488408D1-BA73-4DDE-B42D-1F7B98F68A1E}" presName="sibTrans" presStyleCnt="0"/>
      <dgm:spPr/>
    </dgm:pt>
    <dgm:pt modelId="{E9E1BE42-FAD5-4E8F-8FA3-5909627BD680}" type="pres">
      <dgm:prSet presAssocID="{96DA8ACE-7536-48AA-B530-6C14C29DD274}" presName="compNode" presStyleCnt="0"/>
      <dgm:spPr/>
    </dgm:pt>
    <dgm:pt modelId="{88A8D2F5-D017-4458-8351-30FA03532A77}" type="pres">
      <dgm:prSet presAssocID="{96DA8ACE-7536-48AA-B530-6C14C29DD274}" presName="bgRect" presStyleLbl="bgShp" presStyleIdx="2" presStyleCnt="3"/>
      <dgm:spPr/>
    </dgm:pt>
    <dgm:pt modelId="{698AE145-F209-4044-A55E-06AFCA7CB5DA}" type="pres">
      <dgm:prSet presAssocID="{96DA8ACE-7536-48AA-B530-6C14C29DD2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of People"/>
        </a:ext>
      </dgm:extLst>
    </dgm:pt>
    <dgm:pt modelId="{6C1CB72F-7F1E-4777-A59E-0BB2AEBC28B6}" type="pres">
      <dgm:prSet presAssocID="{96DA8ACE-7536-48AA-B530-6C14C29DD274}" presName="spaceRect" presStyleCnt="0"/>
      <dgm:spPr/>
    </dgm:pt>
    <dgm:pt modelId="{45B231DA-2A47-468E-BA35-7AC9057209DD}" type="pres">
      <dgm:prSet presAssocID="{96DA8ACE-7536-48AA-B530-6C14C29DD274}" presName="parTx" presStyleLbl="revTx" presStyleIdx="4" presStyleCnt="6">
        <dgm:presLayoutVars>
          <dgm:chMax val="0"/>
          <dgm:chPref val="0"/>
        </dgm:presLayoutVars>
      </dgm:prSet>
      <dgm:spPr/>
    </dgm:pt>
    <dgm:pt modelId="{5952F454-87E7-4382-97BE-D12A24B8F06A}" type="pres">
      <dgm:prSet presAssocID="{96DA8ACE-7536-48AA-B530-6C14C29DD274}" presName="desTx" presStyleLbl="revTx" presStyleIdx="5" presStyleCnt="6">
        <dgm:presLayoutVars/>
      </dgm:prSet>
      <dgm:spPr/>
    </dgm:pt>
  </dgm:ptLst>
  <dgm:cxnLst>
    <dgm:cxn modelId="{5F41B501-4BD9-4E46-ADCF-AFBB1E19267E}" type="presOf" srcId="{050FEB62-9F7A-4C1A-9C18-973398D5DADB}" destId="{80D7DE8F-0DE8-472E-92A7-71F4D7382779}" srcOrd="0" destOrd="0" presId="urn:microsoft.com/office/officeart/2018/2/layout/IconVerticalSolidList"/>
    <dgm:cxn modelId="{CBAECE26-A056-40B1-BB30-DAAA94B66568}" type="presOf" srcId="{69FD7CA0-C9A5-4FD0-8B5B-6FFEC85958C6}" destId="{11D32263-C916-4D19-A278-ACDA3AE993C2}" srcOrd="0" destOrd="0" presId="urn:microsoft.com/office/officeart/2018/2/layout/IconVerticalSolidList"/>
    <dgm:cxn modelId="{3CBB9239-B396-49FF-9A8A-BA8FE381BB84}" type="presOf" srcId="{444C1F3B-E9CC-4848-8C24-F78A51EBF3C5}" destId="{3274E655-73C1-4A69-AB9C-1C954F3321C3}" srcOrd="0" destOrd="0" presId="urn:microsoft.com/office/officeart/2018/2/layout/IconVerticalSolidList"/>
    <dgm:cxn modelId="{EEE9275D-21E4-437F-984B-A618EE3F313F}" type="presOf" srcId="{852F904F-4285-446D-B92E-10D9DB3C73B6}" destId="{CF8FD567-5187-4CDB-B923-63EBFECD8A9E}" srcOrd="0" destOrd="0" presId="urn:microsoft.com/office/officeart/2018/2/layout/IconVerticalSolidList"/>
    <dgm:cxn modelId="{2E2A4642-CAB0-40C2-B2B9-C9BBBCDB67F3}" srcId="{444C1F3B-E9CC-4848-8C24-F78A51EBF3C5}" destId="{852F904F-4285-446D-B92E-10D9DB3C73B6}" srcOrd="0" destOrd="0" parTransId="{2DDDC86C-9E8B-44C6-ADEB-4C6F59ACACE9}" sibTransId="{DAF7EDBF-162F-4CE9-BAD7-A6BC3D46D6A2}"/>
    <dgm:cxn modelId="{C898FF47-11B5-4D2F-9A70-65C0945C1E0F}" type="presOf" srcId="{11FA69B1-DBE2-4B8D-AFD3-2B1A18009F38}" destId="{5952F454-87E7-4382-97BE-D12A24B8F06A}" srcOrd="0" destOrd="0" presId="urn:microsoft.com/office/officeart/2018/2/layout/IconVerticalSolidList"/>
    <dgm:cxn modelId="{B515544A-609C-45AF-ADCF-E1893DDF783E}" srcId="{96DA8ACE-7536-48AA-B530-6C14C29DD274}" destId="{11FA69B1-DBE2-4B8D-AFD3-2B1A18009F38}" srcOrd="0" destOrd="0" parTransId="{1B6A5C83-C6C0-47E9-9005-BB49F3690FE1}" sibTransId="{A74D4AB5-D8AF-44F1-8056-ADA6C7B818AC}"/>
    <dgm:cxn modelId="{9FC56059-2F86-4CB1-A442-401C3985CEC9}" type="presOf" srcId="{9520E903-E833-4FB3-A9F6-038F26A53D33}" destId="{EF150141-E328-4E23-8A90-A014F8D14F29}" srcOrd="0" destOrd="0" presId="urn:microsoft.com/office/officeart/2018/2/layout/IconVerticalSolidList"/>
    <dgm:cxn modelId="{CFE78A9D-EBD2-4284-B568-1C1929EBBD1D}" srcId="{9520E903-E833-4FB3-A9F6-038F26A53D33}" destId="{69FD7CA0-C9A5-4FD0-8B5B-6FFEC85958C6}" srcOrd="1" destOrd="0" parTransId="{F5D82E4F-C107-4211-9033-C3E47AA28C47}" sibTransId="{488408D1-BA73-4DDE-B42D-1F7B98F68A1E}"/>
    <dgm:cxn modelId="{19B987AB-51FA-487D-95A7-BD25406D13FE}" type="presOf" srcId="{96DA8ACE-7536-48AA-B530-6C14C29DD274}" destId="{45B231DA-2A47-468E-BA35-7AC9057209DD}" srcOrd="0" destOrd="0" presId="urn:microsoft.com/office/officeart/2018/2/layout/IconVerticalSolidList"/>
    <dgm:cxn modelId="{7E1738AE-61EE-4DE9-9614-C9A522C9C620}" srcId="{9520E903-E833-4FB3-A9F6-038F26A53D33}" destId="{96DA8ACE-7536-48AA-B530-6C14C29DD274}" srcOrd="2" destOrd="0" parTransId="{4EB15E8B-97B7-4435-B316-66D8CA87E6C8}" sibTransId="{E9C28FEF-78A6-45EB-A151-5135FC50F9E2}"/>
    <dgm:cxn modelId="{C2C19AE8-4323-4926-ACB1-319510523CB4}" srcId="{69FD7CA0-C9A5-4FD0-8B5B-6FFEC85958C6}" destId="{050FEB62-9F7A-4C1A-9C18-973398D5DADB}" srcOrd="0" destOrd="0" parTransId="{C99B3F02-8A51-4423-A982-CD98124D7EB6}" sibTransId="{9FA1554B-7DA2-4D30-BC77-3094F4435F71}"/>
    <dgm:cxn modelId="{C1B929F7-537E-4B73-B6EF-46227343F583}" srcId="{9520E903-E833-4FB3-A9F6-038F26A53D33}" destId="{444C1F3B-E9CC-4848-8C24-F78A51EBF3C5}" srcOrd="0" destOrd="0" parTransId="{C520DE68-08F5-4482-9309-64DB7942CB06}" sibTransId="{3F4904D7-2952-402B-9216-6D5514C4731B}"/>
    <dgm:cxn modelId="{4FC002DD-18BA-4930-8FAE-7BDDA969BB50}" type="presParOf" srcId="{EF150141-E328-4E23-8A90-A014F8D14F29}" destId="{405BA2E0-8C54-4385-8BF7-490A016B6ED3}" srcOrd="0" destOrd="0" presId="urn:microsoft.com/office/officeart/2018/2/layout/IconVerticalSolidList"/>
    <dgm:cxn modelId="{801C212D-E042-4589-9333-E2850D5DFCC5}" type="presParOf" srcId="{405BA2E0-8C54-4385-8BF7-490A016B6ED3}" destId="{E2C2124E-700A-4340-8A78-7AAFB455BA74}" srcOrd="0" destOrd="0" presId="urn:microsoft.com/office/officeart/2018/2/layout/IconVerticalSolidList"/>
    <dgm:cxn modelId="{F29FD6AF-7AB3-462B-95D0-48E285D62E8E}" type="presParOf" srcId="{405BA2E0-8C54-4385-8BF7-490A016B6ED3}" destId="{D8C17E4A-7B15-44F8-BC64-4741B42AF5FE}" srcOrd="1" destOrd="0" presId="urn:microsoft.com/office/officeart/2018/2/layout/IconVerticalSolidList"/>
    <dgm:cxn modelId="{7037EC2B-5C85-4DBF-B14C-169BD5C0E378}" type="presParOf" srcId="{405BA2E0-8C54-4385-8BF7-490A016B6ED3}" destId="{3686ACA0-3EC4-4ABA-9DD3-9642F1F4ADC0}" srcOrd="2" destOrd="0" presId="urn:microsoft.com/office/officeart/2018/2/layout/IconVerticalSolidList"/>
    <dgm:cxn modelId="{1E356193-37CB-45EE-8AC8-30C20A98DE01}" type="presParOf" srcId="{405BA2E0-8C54-4385-8BF7-490A016B6ED3}" destId="{3274E655-73C1-4A69-AB9C-1C954F3321C3}" srcOrd="3" destOrd="0" presId="urn:microsoft.com/office/officeart/2018/2/layout/IconVerticalSolidList"/>
    <dgm:cxn modelId="{AA918C0B-A354-403D-BF72-C981D5104157}" type="presParOf" srcId="{405BA2E0-8C54-4385-8BF7-490A016B6ED3}" destId="{CF8FD567-5187-4CDB-B923-63EBFECD8A9E}" srcOrd="4" destOrd="0" presId="urn:microsoft.com/office/officeart/2018/2/layout/IconVerticalSolidList"/>
    <dgm:cxn modelId="{1065DEBC-4246-4503-9B1D-67F995F7B5CE}" type="presParOf" srcId="{EF150141-E328-4E23-8A90-A014F8D14F29}" destId="{2DB6474A-329C-4F13-BD41-55F8500E872F}" srcOrd="1" destOrd="0" presId="urn:microsoft.com/office/officeart/2018/2/layout/IconVerticalSolidList"/>
    <dgm:cxn modelId="{9305C163-0479-4BFD-92FF-92A715030419}" type="presParOf" srcId="{EF150141-E328-4E23-8A90-A014F8D14F29}" destId="{3AC27573-3884-4A01-865B-1839C32E8D4A}" srcOrd="2" destOrd="0" presId="urn:microsoft.com/office/officeart/2018/2/layout/IconVerticalSolidList"/>
    <dgm:cxn modelId="{081CF4B5-765D-4F18-98F3-8D97AA00E066}" type="presParOf" srcId="{3AC27573-3884-4A01-865B-1839C32E8D4A}" destId="{5D9765CB-6636-46AF-819B-D52B46EF66BA}" srcOrd="0" destOrd="0" presId="urn:microsoft.com/office/officeart/2018/2/layout/IconVerticalSolidList"/>
    <dgm:cxn modelId="{0DD4B99C-D419-4C70-9C3E-FC256E760F4A}" type="presParOf" srcId="{3AC27573-3884-4A01-865B-1839C32E8D4A}" destId="{CA59018F-5E07-4E18-AA85-E80227DE0874}" srcOrd="1" destOrd="0" presId="urn:microsoft.com/office/officeart/2018/2/layout/IconVerticalSolidList"/>
    <dgm:cxn modelId="{6865F604-75FE-4580-904C-D113CA195788}" type="presParOf" srcId="{3AC27573-3884-4A01-865B-1839C32E8D4A}" destId="{EF39A431-F9A3-4982-BAFC-FB8E1C81E8CE}" srcOrd="2" destOrd="0" presId="urn:microsoft.com/office/officeart/2018/2/layout/IconVerticalSolidList"/>
    <dgm:cxn modelId="{02ACAB9C-AD5C-4B28-9491-7EBFDA779A22}" type="presParOf" srcId="{3AC27573-3884-4A01-865B-1839C32E8D4A}" destId="{11D32263-C916-4D19-A278-ACDA3AE993C2}" srcOrd="3" destOrd="0" presId="urn:microsoft.com/office/officeart/2018/2/layout/IconVerticalSolidList"/>
    <dgm:cxn modelId="{3A007AD8-0126-47AB-AA9C-2A4EB293B5C7}" type="presParOf" srcId="{3AC27573-3884-4A01-865B-1839C32E8D4A}" destId="{80D7DE8F-0DE8-472E-92A7-71F4D7382779}" srcOrd="4" destOrd="0" presId="urn:microsoft.com/office/officeart/2018/2/layout/IconVerticalSolidList"/>
    <dgm:cxn modelId="{ED3F00D2-857E-4B2A-9B0D-DE0B9FF98290}" type="presParOf" srcId="{EF150141-E328-4E23-8A90-A014F8D14F29}" destId="{08C95EE5-DFFC-42E6-B8D5-F848C384D5B3}" srcOrd="3" destOrd="0" presId="urn:microsoft.com/office/officeart/2018/2/layout/IconVerticalSolidList"/>
    <dgm:cxn modelId="{8FEE20DA-D0DE-479A-A4A6-C49675378592}" type="presParOf" srcId="{EF150141-E328-4E23-8A90-A014F8D14F29}" destId="{E9E1BE42-FAD5-4E8F-8FA3-5909627BD680}" srcOrd="4" destOrd="0" presId="urn:microsoft.com/office/officeart/2018/2/layout/IconVerticalSolidList"/>
    <dgm:cxn modelId="{B3251163-E981-4C78-900D-3D707A87D22E}" type="presParOf" srcId="{E9E1BE42-FAD5-4E8F-8FA3-5909627BD680}" destId="{88A8D2F5-D017-4458-8351-30FA03532A77}" srcOrd="0" destOrd="0" presId="urn:microsoft.com/office/officeart/2018/2/layout/IconVerticalSolidList"/>
    <dgm:cxn modelId="{AC2B461B-8EC1-4562-8BAB-459B8D985F13}" type="presParOf" srcId="{E9E1BE42-FAD5-4E8F-8FA3-5909627BD680}" destId="{698AE145-F209-4044-A55E-06AFCA7CB5DA}" srcOrd="1" destOrd="0" presId="urn:microsoft.com/office/officeart/2018/2/layout/IconVerticalSolidList"/>
    <dgm:cxn modelId="{DC956A9E-D61C-4411-B7EF-1ADA2EC3A4BD}" type="presParOf" srcId="{E9E1BE42-FAD5-4E8F-8FA3-5909627BD680}" destId="{6C1CB72F-7F1E-4777-A59E-0BB2AEBC28B6}" srcOrd="2" destOrd="0" presId="urn:microsoft.com/office/officeart/2018/2/layout/IconVerticalSolidList"/>
    <dgm:cxn modelId="{02B042DF-BC48-4783-8705-DE90D5A6AD8C}" type="presParOf" srcId="{E9E1BE42-FAD5-4E8F-8FA3-5909627BD680}" destId="{45B231DA-2A47-468E-BA35-7AC9057209DD}" srcOrd="3" destOrd="0" presId="urn:microsoft.com/office/officeart/2018/2/layout/IconVerticalSolidList"/>
    <dgm:cxn modelId="{D1D2ECE7-32BF-403D-B302-0EF7D5CDAA87}" type="presParOf" srcId="{E9E1BE42-FAD5-4E8F-8FA3-5909627BD680}" destId="{5952F454-87E7-4382-97BE-D12A24B8F06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2124E-700A-4340-8A78-7AAFB455BA74}">
      <dsp:nvSpPr>
        <dsp:cNvPr id="0" name=""/>
        <dsp:cNvSpPr/>
      </dsp:nvSpPr>
      <dsp:spPr>
        <a:xfrm>
          <a:off x="0" y="2990"/>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17E4A-7B15-44F8-BC64-4741B42AF5FE}">
      <dsp:nvSpPr>
        <dsp:cNvPr id="0" name=""/>
        <dsp:cNvSpPr/>
      </dsp:nvSpPr>
      <dsp:spPr>
        <a:xfrm>
          <a:off x="298111" y="224726"/>
          <a:ext cx="542550" cy="54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4E655-73C1-4A69-AB9C-1C954F3321C3}">
      <dsp:nvSpPr>
        <dsp:cNvPr id="0" name=""/>
        <dsp:cNvSpPr/>
      </dsp:nvSpPr>
      <dsp:spPr>
        <a:xfrm>
          <a:off x="1138773" y="2990"/>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Are suppliers meeting their delivery deadlines, or is there a significant discrepancy between expected and actual delivery times?</a:t>
          </a:r>
        </a:p>
      </dsp:txBody>
      <dsp:txXfrm>
        <a:off x="1138773" y="2990"/>
        <a:ext cx="3971546" cy="986455"/>
      </dsp:txXfrm>
    </dsp:sp>
    <dsp:sp modelId="{CF8FD567-5187-4CDB-B923-63EBFECD8A9E}">
      <dsp:nvSpPr>
        <dsp:cNvPr id="0" name=""/>
        <dsp:cNvSpPr/>
      </dsp:nvSpPr>
      <dsp:spPr>
        <a:xfrm>
          <a:off x="5110320" y="2990"/>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b="0" kern="1200" dirty="0">
              <a:solidFill>
                <a:schemeClr val="tx1"/>
              </a:solidFill>
            </a:rPr>
            <a:t>: If a supplier has 3 or more late deliveries exceeding a week (out of 6), we will cease doing business with them.</a:t>
          </a:r>
        </a:p>
      </dsp:txBody>
      <dsp:txXfrm>
        <a:off x="5110320" y="2990"/>
        <a:ext cx="3640187" cy="985492"/>
      </dsp:txXfrm>
    </dsp:sp>
    <dsp:sp modelId="{5D9765CB-6636-46AF-819B-D52B46EF66BA}">
      <dsp:nvSpPr>
        <dsp:cNvPr id="0" name=""/>
        <dsp:cNvSpPr/>
      </dsp:nvSpPr>
      <dsp:spPr>
        <a:xfrm>
          <a:off x="0" y="1214922"/>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9018F-5E07-4E18-AA85-E80227DE0874}">
      <dsp:nvSpPr>
        <dsp:cNvPr id="0" name=""/>
        <dsp:cNvSpPr/>
      </dsp:nvSpPr>
      <dsp:spPr>
        <a:xfrm>
          <a:off x="298111" y="1436657"/>
          <a:ext cx="542550" cy="54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32263-C916-4D19-A278-ACDA3AE993C2}">
      <dsp:nvSpPr>
        <dsp:cNvPr id="0" name=""/>
        <dsp:cNvSpPr/>
      </dsp:nvSpPr>
      <dsp:spPr>
        <a:xfrm>
          <a:off x="1138773" y="1214922"/>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Are all wines selling as expected? Is any wine underperforming? Which distributor handles each wine?</a:t>
          </a:r>
        </a:p>
      </dsp:txBody>
      <dsp:txXfrm>
        <a:off x="1138773" y="1214922"/>
        <a:ext cx="3971546" cy="986455"/>
      </dsp:txXfrm>
    </dsp:sp>
    <dsp:sp modelId="{80D7DE8F-0DE8-472E-92A7-71F4D7382779}">
      <dsp:nvSpPr>
        <dsp:cNvPr id="0" name=""/>
        <dsp:cNvSpPr/>
      </dsp:nvSpPr>
      <dsp:spPr>
        <a:xfrm>
          <a:off x="5110320" y="1214922"/>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kern="1200" dirty="0">
              <a:solidFill>
                <a:schemeClr val="tx1"/>
              </a:solidFill>
            </a:rPr>
            <a:t>: Adjust wine production based on demand: reduce production if orders are less than production and increase it if orders exceed production.</a:t>
          </a:r>
        </a:p>
      </dsp:txBody>
      <dsp:txXfrm>
        <a:off x="5110320" y="1214922"/>
        <a:ext cx="3640187" cy="985492"/>
      </dsp:txXfrm>
    </dsp:sp>
    <dsp:sp modelId="{88A8D2F5-D017-4458-8351-30FA03532A77}">
      <dsp:nvSpPr>
        <dsp:cNvPr id="0" name=""/>
        <dsp:cNvSpPr/>
      </dsp:nvSpPr>
      <dsp:spPr>
        <a:xfrm>
          <a:off x="0" y="2426853"/>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AE145-F209-4044-A55E-06AFCA7CB5DA}">
      <dsp:nvSpPr>
        <dsp:cNvPr id="0" name=""/>
        <dsp:cNvSpPr/>
      </dsp:nvSpPr>
      <dsp:spPr>
        <a:xfrm>
          <a:off x="298111" y="2648589"/>
          <a:ext cx="542550" cy="542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231DA-2A47-468E-BA35-7AC9057209DD}">
      <dsp:nvSpPr>
        <dsp:cNvPr id="0" name=""/>
        <dsp:cNvSpPr/>
      </dsp:nvSpPr>
      <dsp:spPr>
        <a:xfrm>
          <a:off x="1138773" y="2426853"/>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How many hours did each employee work over the past four quarters?</a:t>
          </a:r>
        </a:p>
      </dsp:txBody>
      <dsp:txXfrm>
        <a:off x="1138773" y="2426853"/>
        <a:ext cx="3971546" cy="986455"/>
      </dsp:txXfrm>
    </dsp:sp>
    <dsp:sp modelId="{5952F454-87E7-4382-97BE-D12A24B8F06A}">
      <dsp:nvSpPr>
        <dsp:cNvPr id="0" name=""/>
        <dsp:cNvSpPr/>
      </dsp:nvSpPr>
      <dsp:spPr>
        <a:xfrm>
          <a:off x="5110320" y="2426853"/>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kern="1200" dirty="0">
              <a:solidFill>
                <a:schemeClr val="tx1"/>
              </a:solidFill>
            </a:rPr>
            <a:t>: Employees missing over 5 but fewer than 10 business days will receive a warning. Those missing 10 or more business days will be terminated.</a:t>
          </a:r>
        </a:p>
      </dsp:txBody>
      <dsp:txXfrm>
        <a:off x="5110320" y="2426853"/>
        <a:ext cx="3640187" cy="9854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3539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2565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6845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14991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017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99403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829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30067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7974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8171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7733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6FB44-BD91-4C21-923B-3B19DFD4A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5261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6FB44-BD91-4C21-923B-3B19DFD4A4FB}"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7361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6FB44-BD91-4C21-923B-3B19DFD4A4FB}"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2826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FB44-BD91-4C21-923B-3B19DFD4A4FB}"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1579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28635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150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16FB44-BD91-4C21-923B-3B19DFD4A4FB}" type="datetimeFigureOut">
              <a:rPr lang="en-US" smtClean="0"/>
              <a:t>12/21/2024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5B8922-96A8-4D74-BEFA-044BA86AE8CA}" type="slidenum">
              <a:rPr lang="en-US" smtClean="0"/>
              <a:t>‹#›</a:t>
            </a:fld>
            <a:endParaRPr lang="en-US"/>
          </a:p>
        </p:txBody>
      </p:sp>
    </p:spTree>
    <p:extLst>
      <p:ext uri="{BB962C8B-B14F-4D97-AF65-F5344CB8AC3E}">
        <p14:creationId xmlns:p14="http://schemas.microsoft.com/office/powerpoint/2010/main" val="220279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B9A9CB6-CF92-6C68-DDC0-FC0F597EAFA6}"/>
              </a:ext>
            </a:extLst>
          </p:cNvPr>
          <p:cNvSpPr>
            <a:spLocks noGrp="1"/>
          </p:cNvSpPr>
          <p:nvPr>
            <p:ph type="ctrTitle"/>
          </p:nvPr>
        </p:nvSpPr>
        <p:spPr>
          <a:xfrm>
            <a:off x="6744929" y="1241266"/>
            <a:ext cx="4798142" cy="3153753"/>
          </a:xfrm>
        </p:spPr>
        <p:txBody>
          <a:bodyPr>
            <a:normAutofit/>
          </a:bodyPr>
          <a:lstStyle/>
          <a:p>
            <a:r>
              <a:rPr lang="en-US">
                <a:solidFill>
                  <a:srgbClr val="EBEBEB"/>
                </a:solidFill>
              </a:rPr>
              <a:t>Bacchus Winery</a:t>
            </a:r>
          </a:p>
        </p:txBody>
      </p:sp>
      <p:sp>
        <p:nvSpPr>
          <p:cNvPr id="3" name="Subtitle 2">
            <a:extLst>
              <a:ext uri="{FF2B5EF4-FFF2-40B4-BE49-F238E27FC236}">
                <a16:creationId xmlns:a16="http://schemas.microsoft.com/office/drawing/2014/main" id="{ACF92158-9C4A-FFF2-2F21-7928C57CC332}"/>
              </a:ext>
            </a:extLst>
          </p:cNvPr>
          <p:cNvSpPr>
            <a:spLocks noGrp="1"/>
          </p:cNvSpPr>
          <p:nvPr>
            <p:ph type="subTitle" idx="1"/>
          </p:nvPr>
        </p:nvSpPr>
        <p:spPr>
          <a:xfrm>
            <a:off x="6744929" y="4591665"/>
            <a:ext cx="4798142" cy="1622322"/>
          </a:xfrm>
        </p:spPr>
        <p:txBody>
          <a:bodyPr>
            <a:normAutofit/>
          </a:bodyPr>
          <a:lstStyle/>
          <a:p>
            <a:r>
              <a:rPr lang="en-US"/>
              <a:t>Group 3</a:t>
            </a:r>
            <a:endParaRPr lang="en-US" dirty="0"/>
          </a:p>
        </p:txBody>
      </p:sp>
      <p:sp>
        <p:nvSpPr>
          <p:cNvPr id="7" name="Rectangle 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bottle of wine and a glass of wine&#10;&#10;Description automatically generated">
            <a:extLst>
              <a:ext uri="{FF2B5EF4-FFF2-40B4-BE49-F238E27FC236}">
                <a16:creationId xmlns:a16="http://schemas.microsoft.com/office/drawing/2014/main" id="{45B9004E-EF58-3657-D317-226B105D2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10541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5332-3DD1-21E6-645F-95B8A429FEE8}"/>
              </a:ext>
            </a:extLst>
          </p:cNvPr>
          <p:cNvSpPr>
            <a:spLocks noGrp="1"/>
          </p:cNvSpPr>
          <p:nvPr>
            <p:ph type="title"/>
          </p:nvPr>
        </p:nvSpPr>
        <p:spPr/>
        <p:txBody>
          <a:bodyPr/>
          <a:lstStyle/>
          <a:p>
            <a:r>
              <a:rPr lang="en-US" dirty="0"/>
              <a:t>Design Decisions</a:t>
            </a:r>
          </a:p>
        </p:txBody>
      </p:sp>
      <p:sp>
        <p:nvSpPr>
          <p:cNvPr id="3" name="Content Placeholder 2">
            <a:extLst>
              <a:ext uri="{FF2B5EF4-FFF2-40B4-BE49-F238E27FC236}">
                <a16:creationId xmlns:a16="http://schemas.microsoft.com/office/drawing/2014/main" id="{B439A596-2434-04A8-B802-964B2F8B3DA9}"/>
              </a:ext>
            </a:extLst>
          </p:cNvPr>
          <p:cNvSpPr>
            <a:spLocks noGrp="1"/>
          </p:cNvSpPr>
          <p:nvPr>
            <p:ph idx="1"/>
          </p:nvPr>
        </p:nvSpPr>
        <p:spPr/>
        <p:txBody>
          <a:bodyPr/>
          <a:lstStyle/>
          <a:p>
            <a:r>
              <a:rPr lang="en-US" b="1" dirty="0">
                <a:solidFill>
                  <a:schemeClr val="tx1"/>
                </a:solidFill>
              </a:rPr>
              <a:t>Modular Functions</a:t>
            </a:r>
            <a:r>
              <a:rPr lang="en-US" dirty="0">
                <a:solidFill>
                  <a:schemeClr val="tx1"/>
                </a:solidFill>
              </a:rPr>
              <a:t>: Each report is encapsulated in its own function for readability, maintainability, and reusability. </a:t>
            </a:r>
          </a:p>
          <a:p>
            <a:r>
              <a:rPr lang="en-US" b="1" dirty="0">
                <a:solidFill>
                  <a:schemeClr val="tx1"/>
                </a:solidFill>
              </a:rPr>
              <a:t>Simple UI</a:t>
            </a:r>
            <a:r>
              <a:rPr lang="en-US" dirty="0">
                <a:solidFill>
                  <a:schemeClr val="tx1"/>
                </a:solidFill>
              </a:rPr>
              <a:t>: A loop with a menu allows users to select reports or quit, offering flexibility and easy navigation.</a:t>
            </a:r>
          </a:p>
          <a:p>
            <a:r>
              <a:rPr lang="en-US" b="1" dirty="0">
                <a:solidFill>
                  <a:schemeClr val="tx1"/>
                </a:solidFill>
              </a:rPr>
              <a:t>Clear Output</a:t>
            </a:r>
            <a:r>
              <a:rPr lang="en-US" dirty="0">
                <a:solidFill>
                  <a:schemeClr val="tx1"/>
                </a:solidFill>
              </a:rPr>
              <a:t>: Uses formatted strings for easy-to-read report outputs.</a:t>
            </a:r>
          </a:p>
          <a:p>
            <a:r>
              <a:rPr lang="en-US" b="1" dirty="0">
                <a:solidFill>
                  <a:schemeClr val="tx1"/>
                </a:solidFill>
              </a:rPr>
              <a:t>Error Handling</a:t>
            </a:r>
            <a:r>
              <a:rPr lang="en-US" dirty="0">
                <a:solidFill>
                  <a:schemeClr val="tx1"/>
                </a:solidFill>
              </a:rPr>
              <a:t>: Handles invalid inputs to prevent errors and ensure smooth user experience.</a:t>
            </a:r>
          </a:p>
          <a:p>
            <a:r>
              <a:rPr lang="en-US" b="1" dirty="0">
                <a:solidFill>
                  <a:schemeClr val="tx1"/>
                </a:solidFill>
              </a:rPr>
              <a:t>Test Function Placeholder</a:t>
            </a:r>
            <a:r>
              <a:rPr lang="en-US" dirty="0">
                <a:solidFill>
                  <a:schemeClr val="tx1"/>
                </a:solidFill>
              </a:rPr>
              <a:t>: Includes a </a:t>
            </a:r>
            <a:r>
              <a:rPr lang="en-US" i="1" dirty="0" err="1">
                <a:solidFill>
                  <a:schemeClr val="tx1"/>
                </a:solidFill>
              </a:rPr>
              <a:t>test_reports</a:t>
            </a:r>
            <a:r>
              <a:rPr lang="en-US" i="1" dirty="0">
                <a:solidFill>
                  <a:schemeClr val="tx1"/>
                </a:solidFill>
              </a:rPr>
              <a:t> </a:t>
            </a:r>
            <a:r>
              <a:rPr lang="en-US" dirty="0">
                <a:solidFill>
                  <a:schemeClr val="tx1"/>
                </a:solidFill>
              </a:rPr>
              <a:t>function for potential future testing or debugging.</a:t>
            </a:r>
          </a:p>
        </p:txBody>
      </p:sp>
    </p:spTree>
    <p:extLst>
      <p:ext uri="{BB962C8B-B14F-4D97-AF65-F5344CB8AC3E}">
        <p14:creationId xmlns:p14="http://schemas.microsoft.com/office/powerpoint/2010/main" val="192639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65D-1764-5DC9-8F4A-67AD2B8DA2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E722A8-75CF-7F54-366B-1BAD8B4F4D09}"/>
              </a:ext>
            </a:extLst>
          </p:cNvPr>
          <p:cNvSpPr>
            <a:spLocks noGrp="1"/>
          </p:cNvSpPr>
          <p:nvPr>
            <p:ph idx="1"/>
          </p:nvPr>
        </p:nvSpPr>
        <p:spPr/>
        <p:txBody>
          <a:bodyPr/>
          <a:lstStyle/>
          <a:p>
            <a:r>
              <a:rPr lang="en-US" dirty="0">
                <a:solidFill>
                  <a:schemeClr val="tx1"/>
                </a:solidFill>
              </a:rPr>
              <a:t>This system design will help Bacchus Winery improve its operations in key areas such as supplier delivery management, wine distribution tracking, and employee time management. The proposed reports provide visibility and actionable insights that will help the winery make informed decisions, optimize processes, and improve overall business efficiency.</a:t>
            </a:r>
          </a:p>
        </p:txBody>
      </p:sp>
    </p:spTree>
    <p:extLst>
      <p:ext uri="{BB962C8B-B14F-4D97-AF65-F5344CB8AC3E}">
        <p14:creationId xmlns:p14="http://schemas.microsoft.com/office/powerpoint/2010/main" val="236087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63A-C189-3088-B615-A78641A41048}"/>
              </a:ext>
            </a:extLst>
          </p:cNvPr>
          <p:cNvSpPr>
            <a:spLocks noGrp="1"/>
          </p:cNvSpPr>
          <p:nvPr>
            <p:ph type="title"/>
          </p:nvPr>
        </p:nvSpPr>
        <p:spPr/>
        <p:txBody>
          <a:bodyPr/>
          <a:lstStyle/>
          <a:p>
            <a:r>
              <a:rPr lang="en-US" dirty="0"/>
              <a:t>Group 3 Members</a:t>
            </a:r>
          </a:p>
        </p:txBody>
      </p:sp>
      <p:sp>
        <p:nvSpPr>
          <p:cNvPr id="3" name="Content Placeholder 2">
            <a:extLst>
              <a:ext uri="{FF2B5EF4-FFF2-40B4-BE49-F238E27FC236}">
                <a16:creationId xmlns:a16="http://schemas.microsoft.com/office/drawing/2014/main" id="{904A91F3-3138-D43C-7CFE-946759969AB7}"/>
              </a:ext>
            </a:extLst>
          </p:cNvPr>
          <p:cNvSpPr>
            <a:spLocks noGrp="1"/>
          </p:cNvSpPr>
          <p:nvPr>
            <p:ph idx="1"/>
          </p:nvPr>
        </p:nvSpPr>
        <p:spPr/>
        <p:txBody>
          <a:bodyPr/>
          <a:lstStyle/>
          <a:p>
            <a:r>
              <a:rPr lang="en-US" dirty="0">
                <a:solidFill>
                  <a:schemeClr val="tx1"/>
                </a:solidFill>
              </a:rPr>
              <a:t>Truman Forey</a:t>
            </a:r>
          </a:p>
          <a:p>
            <a:r>
              <a:rPr lang="en-US" dirty="0">
                <a:solidFill>
                  <a:schemeClr val="tx1"/>
                </a:solidFill>
              </a:rPr>
              <a:t>Arely Gil</a:t>
            </a:r>
          </a:p>
          <a:p>
            <a:r>
              <a:rPr lang="en-US" dirty="0">
                <a:solidFill>
                  <a:schemeClr val="tx1"/>
                </a:solidFill>
              </a:rPr>
              <a:t>Elizabeth Hinz</a:t>
            </a:r>
          </a:p>
          <a:p>
            <a:r>
              <a:rPr lang="en-US" dirty="0">
                <a:solidFill>
                  <a:schemeClr val="tx1"/>
                </a:solidFill>
              </a:rPr>
              <a:t>Lea Trueworthy</a:t>
            </a:r>
          </a:p>
          <a:p>
            <a:r>
              <a:rPr lang="en-US" dirty="0">
                <a:solidFill>
                  <a:schemeClr val="tx1"/>
                </a:solidFill>
              </a:rPr>
              <a:t>Megan Wheeler</a:t>
            </a:r>
          </a:p>
        </p:txBody>
      </p:sp>
    </p:spTree>
    <p:extLst>
      <p:ext uri="{BB962C8B-B14F-4D97-AF65-F5344CB8AC3E}">
        <p14:creationId xmlns:p14="http://schemas.microsoft.com/office/powerpoint/2010/main" val="41805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51FB-4D2F-1393-D4BC-DD038E7A877E}"/>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C3BBD089-85E8-C528-C43B-D93C75BDF2B8}"/>
              </a:ext>
            </a:extLst>
          </p:cNvPr>
          <p:cNvSpPr>
            <a:spLocks noGrp="1"/>
          </p:cNvSpPr>
          <p:nvPr>
            <p:ph idx="1"/>
          </p:nvPr>
        </p:nvSpPr>
        <p:spPr/>
        <p:txBody>
          <a:bodyPr>
            <a:normAutofit fontScale="92500" lnSpcReduction="20000"/>
          </a:bodyPr>
          <a:lstStyle/>
          <a:p>
            <a:r>
              <a:rPr lang="en-US" dirty="0">
                <a:solidFill>
                  <a:schemeClr val="tx1"/>
                </a:solidFill>
              </a:rPr>
              <a:t>Bacchus Winery, a family-owned business, is transitioning leadership from George Bacchus to his children, Stan and Davis Bacchus. They aim to improve their operations with a focus on inventory management, distribution tracking, supplier performance, and employee hours. Key challenges identified by the winery include:</a:t>
            </a:r>
          </a:p>
          <a:p>
            <a:pPr lvl="1">
              <a:buFont typeface="Arial" panose="020B0604020202020204" pitchFamily="34" charset="0"/>
              <a:buChar char="•"/>
            </a:pPr>
            <a:r>
              <a:rPr lang="en-US" dirty="0">
                <a:solidFill>
                  <a:schemeClr val="tx1"/>
                </a:solidFill>
              </a:rPr>
              <a:t>Managing supplier deliveries</a:t>
            </a:r>
          </a:p>
          <a:p>
            <a:pPr lvl="1">
              <a:buFont typeface="Arial" panose="020B0604020202020204" pitchFamily="34" charset="0"/>
              <a:buChar char="•"/>
            </a:pPr>
            <a:r>
              <a:rPr lang="en-US" dirty="0">
                <a:solidFill>
                  <a:schemeClr val="tx1"/>
                </a:solidFill>
              </a:rPr>
              <a:t>Tracking wine distribution</a:t>
            </a:r>
          </a:p>
          <a:p>
            <a:pPr lvl="1">
              <a:buFont typeface="Arial" panose="020B0604020202020204" pitchFamily="34" charset="0"/>
              <a:buChar char="•"/>
            </a:pPr>
            <a:r>
              <a:rPr lang="en-US" dirty="0">
                <a:solidFill>
                  <a:schemeClr val="tx1"/>
                </a:solidFill>
              </a:rPr>
              <a:t>Monitoring employee time and productivity</a:t>
            </a:r>
          </a:p>
          <a:p>
            <a:pPr lvl="1">
              <a:buFont typeface="Arial" panose="020B0604020202020204" pitchFamily="34" charset="0"/>
              <a:buChar char="•"/>
            </a:pPr>
            <a:r>
              <a:rPr lang="en-US" dirty="0">
                <a:solidFill>
                  <a:schemeClr val="tx1"/>
                </a:solidFill>
              </a:rPr>
              <a:t>Improving communication and data visibility</a:t>
            </a:r>
          </a:p>
          <a:p>
            <a:r>
              <a:rPr lang="en-US" dirty="0">
                <a:solidFill>
                  <a:schemeClr val="tx1"/>
                </a:solidFill>
              </a:rPr>
              <a:t>The winery has four main types of wine in production: Merlot, Cabernet, Chablis, and Chardonnay. It currently uses manual processes for tracking supplies, employee hours, and distribution. The new system aims to modernize these processes and help Bacchus Winery run more efficiently.</a:t>
            </a:r>
          </a:p>
        </p:txBody>
      </p:sp>
    </p:spTree>
    <p:extLst>
      <p:ext uri="{BB962C8B-B14F-4D97-AF65-F5344CB8AC3E}">
        <p14:creationId xmlns:p14="http://schemas.microsoft.com/office/powerpoint/2010/main" val="2522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grpSp>
      <p:sp>
        <p:nvSpPr>
          <p:cNvPr id="36"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D9A4C3D-256B-6F3E-1B5F-8CB0A66931F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ERD</a:t>
            </a:r>
          </a:p>
        </p:txBody>
      </p:sp>
      <p:grpSp>
        <p:nvGrpSpPr>
          <p:cNvPr id="38" name="Group 3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grpSp>
      <p:pic>
        <p:nvPicPr>
          <p:cNvPr id="6" name="Content Placeholder 5">
            <a:extLst>
              <a:ext uri="{FF2B5EF4-FFF2-40B4-BE49-F238E27FC236}">
                <a16:creationId xmlns:a16="http://schemas.microsoft.com/office/drawing/2014/main" id="{8515D6E7-9776-E035-5C51-E9E8C13550EF}"/>
              </a:ext>
            </a:extLst>
          </p:cNvPr>
          <p:cNvPicPr>
            <a:picLocks noGrp="1" noChangeAspect="1"/>
          </p:cNvPicPr>
          <p:nvPr>
            <p:ph idx="1"/>
          </p:nvPr>
        </p:nvPicPr>
        <p:blipFill>
          <a:blip r:embed="rId3"/>
          <a:srcRect t="1270" r="998"/>
          <a:stretch/>
        </p:blipFill>
        <p:spPr>
          <a:xfrm>
            <a:off x="1109763" y="1332687"/>
            <a:ext cx="6443180" cy="4192626"/>
          </a:xfrm>
          <a:prstGeom prst="rect">
            <a:avLst/>
          </a:prstGeom>
        </p:spPr>
      </p:pic>
    </p:spTree>
    <p:extLst>
      <p:ext uri="{BB962C8B-B14F-4D97-AF65-F5344CB8AC3E}">
        <p14:creationId xmlns:p14="http://schemas.microsoft.com/office/powerpoint/2010/main" val="277609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6"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9A4C3D-256B-6F3E-1B5F-8CB0A66931F6}"/>
              </a:ext>
            </a:extLst>
          </p:cNvPr>
          <p:cNvSpPr>
            <a:spLocks noGrp="1"/>
          </p:cNvSpPr>
          <p:nvPr>
            <p:ph type="title"/>
          </p:nvPr>
        </p:nvSpPr>
        <p:spPr>
          <a:xfrm>
            <a:off x="8382055" y="1241266"/>
            <a:ext cx="3161016" cy="1050521"/>
          </a:xfrm>
        </p:spPr>
        <p:txBody>
          <a:bodyPr vert="horz" lIns="91440" tIns="45720" rIns="91440" bIns="45720" rtlCol="0" anchor="b">
            <a:noAutofit/>
          </a:bodyPr>
          <a:lstStyle/>
          <a:p>
            <a:r>
              <a:rPr lang="en-US" sz="2800" b="0" i="0" kern="1200" dirty="0">
                <a:solidFill>
                  <a:srgbClr val="EBEBEB"/>
                </a:solidFill>
                <a:latin typeface="+mj-lt"/>
                <a:ea typeface="+mj-ea"/>
                <a:cs typeface="+mj-cs"/>
              </a:rPr>
              <a:t>Supplier Delivery Report</a:t>
            </a:r>
          </a:p>
        </p:txBody>
      </p:sp>
      <p:grpSp>
        <p:nvGrpSpPr>
          <p:cNvPr id="38" name="Group 3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7" name="Content Placeholder 6">
            <a:extLst>
              <a:ext uri="{FF2B5EF4-FFF2-40B4-BE49-F238E27FC236}">
                <a16:creationId xmlns:a16="http://schemas.microsoft.com/office/drawing/2014/main" id="{0CCB7B72-7408-F9FF-429C-347E248386D3}"/>
              </a:ext>
            </a:extLst>
          </p:cNvPr>
          <p:cNvPicPr>
            <a:picLocks noGrp="1" noChangeAspect="1"/>
          </p:cNvPicPr>
          <p:nvPr>
            <p:ph idx="1"/>
          </p:nvPr>
        </p:nvPicPr>
        <p:blipFill>
          <a:blip r:embed="rId3"/>
          <a:stretch>
            <a:fillRect/>
          </a:stretch>
        </p:blipFill>
        <p:spPr>
          <a:xfrm>
            <a:off x="1681516" y="389629"/>
            <a:ext cx="5414413" cy="6053670"/>
          </a:xfrm>
        </p:spPr>
      </p:pic>
      <p:sp>
        <p:nvSpPr>
          <p:cNvPr id="13" name="TextBox 12">
            <a:extLst>
              <a:ext uri="{FF2B5EF4-FFF2-40B4-BE49-F238E27FC236}">
                <a16:creationId xmlns:a16="http://schemas.microsoft.com/office/drawing/2014/main" id="{29262501-F87B-02F2-2DDF-3249148421B7}"/>
              </a:ext>
            </a:extLst>
          </p:cNvPr>
          <p:cNvSpPr txBox="1"/>
          <p:nvPr/>
        </p:nvSpPr>
        <p:spPr>
          <a:xfrm>
            <a:off x="8462306" y="2595981"/>
            <a:ext cx="2973481" cy="1323439"/>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600" b="0" i="0" u="none" strike="noStrike" kern="1200" cap="none" spc="0" normalizeH="0" baseline="0" noProof="0" dirty="0">
                <a:ln>
                  <a:noFill/>
                </a:ln>
                <a:solidFill>
                  <a:srgbClr val="FFFFFF"/>
                </a:solidFill>
                <a:effectLst/>
                <a:uLnTx/>
                <a:uFillTx/>
                <a:latin typeface="Century Gothic" panose="020B0502020202020204"/>
                <a:ea typeface="+mn-ea"/>
                <a:cs typeface="+mn-cs"/>
              </a:rPr>
              <a:t>Purpose: To check whether all suppliers are delivering on time, and to identify any delays in supply deliveries.</a:t>
            </a:r>
          </a:p>
        </p:txBody>
      </p:sp>
    </p:spTree>
    <p:extLst>
      <p:ext uri="{BB962C8B-B14F-4D97-AF65-F5344CB8AC3E}">
        <p14:creationId xmlns:p14="http://schemas.microsoft.com/office/powerpoint/2010/main" val="364936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2DCA6F31-E921-8A54-BC96-EE9E18A96899}"/>
              </a:ext>
            </a:extLst>
          </p:cNvPr>
          <p:cNvSpPr>
            <a:spLocks noGrp="1"/>
          </p:cNvSpPr>
          <p:nvPr>
            <p:ph type="title"/>
          </p:nvPr>
        </p:nvSpPr>
        <p:spPr>
          <a:xfrm>
            <a:off x="1154955" y="973668"/>
            <a:ext cx="2942210" cy="1020232"/>
          </a:xfrm>
        </p:spPr>
        <p:txBody>
          <a:bodyPr>
            <a:normAutofit/>
          </a:bodyPr>
          <a:lstStyle/>
          <a:p>
            <a:pPr>
              <a:lnSpc>
                <a:spcPct val="90000"/>
              </a:lnSpc>
            </a:pPr>
            <a:r>
              <a:rPr lang="en-US" sz="2300">
                <a:solidFill>
                  <a:srgbClr val="FFFFFE"/>
                </a:solidFill>
              </a:rPr>
              <a:t>Wine Sales Distribution Report</a:t>
            </a:r>
          </a:p>
        </p:txBody>
      </p:sp>
      <p:sp>
        <p:nvSpPr>
          <p:cNvPr id="18"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7" name="Picture 6" descr="A black and white screen with white text&#10;&#10;Description automatically generated">
            <a:extLst>
              <a:ext uri="{FF2B5EF4-FFF2-40B4-BE49-F238E27FC236}">
                <a16:creationId xmlns:a16="http://schemas.microsoft.com/office/drawing/2014/main" id="{D5855CAF-F412-2E97-CB74-ECFE28954F19}"/>
              </a:ext>
            </a:extLst>
          </p:cNvPr>
          <p:cNvPicPr>
            <a:picLocks noChangeAspect="1"/>
          </p:cNvPicPr>
          <p:nvPr/>
        </p:nvPicPr>
        <p:blipFill>
          <a:blip r:embed="rId2"/>
          <a:stretch>
            <a:fillRect/>
          </a:stretch>
        </p:blipFill>
        <p:spPr>
          <a:xfrm>
            <a:off x="5054446" y="460039"/>
            <a:ext cx="3065025" cy="5929188"/>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0955CFD2-44FE-AF15-7FDB-6A76FA197600}"/>
              </a:ext>
            </a:extLst>
          </p:cNvPr>
          <p:cNvPicPr>
            <a:picLocks noChangeAspect="1"/>
          </p:cNvPicPr>
          <p:nvPr/>
        </p:nvPicPr>
        <p:blipFill>
          <a:blip r:embed="rId3"/>
          <a:stretch>
            <a:fillRect/>
          </a:stretch>
        </p:blipFill>
        <p:spPr>
          <a:xfrm>
            <a:off x="8345347" y="2245489"/>
            <a:ext cx="3549991" cy="2251400"/>
          </a:xfrm>
          <a:prstGeom prst="rect">
            <a:avLst/>
          </a:prstGeom>
        </p:spPr>
      </p:pic>
      <p:sp>
        <p:nvSpPr>
          <p:cNvPr id="20" name="Rectangle 1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B8BB1C1-AA6F-768E-1166-8DFC2D104285}"/>
              </a:ext>
            </a:extLst>
          </p:cNvPr>
          <p:cNvSpPr>
            <a:spLocks noGrp="1"/>
          </p:cNvSpPr>
          <p:nvPr>
            <p:ph idx="1"/>
          </p:nvPr>
        </p:nvSpPr>
        <p:spPr>
          <a:xfrm>
            <a:off x="1154955" y="2120900"/>
            <a:ext cx="3133726" cy="3898900"/>
          </a:xfrm>
        </p:spPr>
        <p:txBody>
          <a:bodyPr>
            <a:normAutofit/>
          </a:bodyPr>
          <a:lstStyle/>
          <a:p>
            <a:r>
              <a:rPr lang="en-US">
                <a:solidFill>
                  <a:srgbClr val="FFFFFE"/>
                </a:solidFill>
              </a:rPr>
              <a:t>Purpose: To analyze which wines are performing well and identify any low-performing wines.</a:t>
            </a:r>
          </a:p>
        </p:txBody>
      </p:sp>
    </p:spTree>
    <p:extLst>
      <p:ext uri="{BB962C8B-B14F-4D97-AF65-F5344CB8AC3E}">
        <p14:creationId xmlns:p14="http://schemas.microsoft.com/office/powerpoint/2010/main" val="41939701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750AD56C-B92E-51F5-7FAD-4810BA49855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rPr>
              <a:t>Employee Work Hours Report</a:t>
            </a:r>
          </a:p>
        </p:txBody>
      </p:sp>
      <p:pic>
        <p:nvPicPr>
          <p:cNvPr id="6" name="Picture 5" descr="A black and white screen with numbers and a black background&#10;&#10;Description automatically generated with medium confidence">
            <a:extLst>
              <a:ext uri="{FF2B5EF4-FFF2-40B4-BE49-F238E27FC236}">
                <a16:creationId xmlns:a16="http://schemas.microsoft.com/office/drawing/2014/main" id="{DCBCFEF4-FCC1-CE4B-5AFF-0236336812C3}"/>
              </a:ext>
            </a:extLst>
          </p:cNvPr>
          <p:cNvPicPr>
            <a:picLocks noChangeAspect="1"/>
          </p:cNvPicPr>
          <p:nvPr/>
        </p:nvPicPr>
        <p:blipFill>
          <a:blip r:embed="rId2"/>
          <a:stretch>
            <a:fillRect/>
          </a:stretch>
        </p:blipFill>
        <p:spPr>
          <a:xfrm>
            <a:off x="6076702" y="492443"/>
            <a:ext cx="3842794" cy="5889341"/>
          </a:xfrm>
          <a:prstGeom prst="rect">
            <a:avLst/>
          </a:prstGeom>
        </p:spPr>
      </p:pic>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8C61853-1D32-CDA2-B46C-95A796B7DF4B}"/>
              </a:ext>
            </a:extLst>
          </p:cNvPr>
          <p:cNvSpPr>
            <a:spLocks noGrp="1"/>
          </p:cNvSpPr>
          <p:nvPr>
            <p:ph idx="1"/>
          </p:nvPr>
        </p:nvSpPr>
        <p:spPr>
          <a:xfrm>
            <a:off x="1154955" y="2120900"/>
            <a:ext cx="3133726" cy="3898900"/>
          </a:xfrm>
        </p:spPr>
        <p:txBody>
          <a:bodyPr>
            <a:normAutofit/>
          </a:bodyPr>
          <a:lstStyle/>
          <a:p>
            <a:r>
              <a:rPr lang="en-US">
                <a:solidFill>
                  <a:srgbClr val="FFFFFF"/>
                </a:solidFill>
              </a:rPr>
              <a:t>Purpose: To track the number of hours worked by each employee in the past year.</a:t>
            </a:r>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8214718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445-95A5-FDF3-F48A-AC7257146675}"/>
              </a:ext>
            </a:extLst>
          </p:cNvPr>
          <p:cNvSpPr>
            <a:spLocks noGrp="1"/>
          </p:cNvSpPr>
          <p:nvPr>
            <p:ph type="title"/>
          </p:nvPr>
        </p:nvSpPr>
        <p:spPr/>
        <p:txBody>
          <a:bodyPr/>
          <a:lstStyle/>
          <a:p>
            <a:r>
              <a:rPr lang="en-US"/>
              <a:t>Case Study problems &amp; solutions</a:t>
            </a:r>
            <a:endParaRPr lang="en-US" dirty="0"/>
          </a:p>
        </p:txBody>
      </p:sp>
      <p:graphicFrame>
        <p:nvGraphicFramePr>
          <p:cNvPr id="5" name="Content Placeholder 2">
            <a:extLst>
              <a:ext uri="{FF2B5EF4-FFF2-40B4-BE49-F238E27FC236}">
                <a16:creationId xmlns:a16="http://schemas.microsoft.com/office/drawing/2014/main" id="{A24A3D7B-B33B-CF96-1688-8BD4BFAE5B6D}"/>
              </a:ext>
            </a:extLst>
          </p:cNvPr>
          <p:cNvGraphicFramePr>
            <a:graphicFrameLocks noGrp="1"/>
          </p:cNvGraphicFramePr>
          <p:nvPr>
            <p:ph idx="1"/>
            <p:extLst>
              <p:ext uri="{D42A27DB-BD31-4B8C-83A1-F6EECF244321}">
                <p14:modId xmlns:p14="http://schemas.microsoft.com/office/powerpoint/2010/main" val="115510153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66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35DC-553C-A526-6591-450EDC033595}"/>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2AFC4110-B718-F7F0-77D3-3F5138A30D55}"/>
              </a:ext>
            </a:extLst>
          </p:cNvPr>
          <p:cNvSpPr>
            <a:spLocks noGrp="1"/>
          </p:cNvSpPr>
          <p:nvPr>
            <p:ph idx="1"/>
          </p:nvPr>
        </p:nvSpPr>
        <p:spPr/>
        <p:txBody>
          <a:bodyPr>
            <a:normAutofit/>
          </a:bodyPr>
          <a:lstStyle/>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employee works for only one department.</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wine is produced from grapes grown by the winery.</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order is for a single wine type.</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Inventory items are not shared across different wines.</a:t>
            </a:r>
          </a:p>
        </p:txBody>
      </p:sp>
    </p:spTree>
    <p:extLst>
      <p:ext uri="{BB962C8B-B14F-4D97-AF65-F5344CB8AC3E}">
        <p14:creationId xmlns:p14="http://schemas.microsoft.com/office/powerpoint/2010/main" val="2051468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167</TotalTime>
  <Words>520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Gothic</vt:lpstr>
      <vt:lpstr>Wingdings 3</vt:lpstr>
      <vt:lpstr>Ion Boardroom</vt:lpstr>
      <vt:lpstr>Bacchus Winery</vt:lpstr>
      <vt:lpstr>Group 3 Members</vt:lpstr>
      <vt:lpstr>Case Study Overview</vt:lpstr>
      <vt:lpstr>ERD</vt:lpstr>
      <vt:lpstr>Supplier Delivery Report</vt:lpstr>
      <vt:lpstr>Wine Sales Distribution Report</vt:lpstr>
      <vt:lpstr>Employee Work Hours Report</vt:lpstr>
      <vt:lpstr>Case Study problems &amp; solutions</vt:lpstr>
      <vt:lpstr>Assumptions</vt:lpstr>
      <vt:lpstr>Design Decisions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 Trueworthy</dc:creator>
  <cp:lastModifiedBy>Megan Wheeler</cp:lastModifiedBy>
  <cp:revision>21</cp:revision>
  <dcterms:created xsi:type="dcterms:W3CDTF">2024-12-11T14:17:52Z</dcterms:created>
  <dcterms:modified xsi:type="dcterms:W3CDTF">2024-12-21T14:19:05Z</dcterms:modified>
</cp:coreProperties>
</file>