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1" r:id="rId4"/>
    <p:sldId id="475" r:id="rId5"/>
    <p:sldId id="259" r:id="rId6"/>
    <p:sldId id="260" r:id="rId7"/>
    <p:sldId id="474" r:id="rId8"/>
    <p:sldId id="4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48F96-EA89-C340-8611-DDD9C2E775A6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A65BB-3536-D244-859A-0726503C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59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1E0B-A19A-0C48-925E-664B73D5E450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F314A36-CEBE-4346-893E-38ADCC3E24E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1E0B-A19A-0C48-925E-664B73D5E450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36-CEBE-4346-893E-38ADCC3E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1E0B-A19A-0C48-925E-664B73D5E450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36-CEBE-4346-893E-38ADCC3E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1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hank You"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91999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1" y="893"/>
            <a:ext cx="12192126" cy="6857106"/>
          </a:xfrm>
          <a:prstGeom prst="rect">
            <a:avLst/>
          </a:prstGeom>
          <a:gradFill>
            <a:gsLst>
              <a:gs pos="0">
                <a:srgbClr val="000000">
                  <a:alpha val="68627"/>
                </a:srgbClr>
              </a:gs>
              <a:gs pos="1000">
                <a:srgbClr val="000000">
                  <a:alpha val="68627"/>
                </a:srgbClr>
              </a:gs>
              <a:gs pos="52999">
                <a:srgbClr val="000000">
                  <a:alpha val="0"/>
                </a:srgbClr>
              </a:gs>
              <a:gs pos="100000">
                <a:srgbClr val="000000">
                  <a:alpha val="67843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376739" y="864854"/>
            <a:ext cx="11438519" cy="1600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207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1E0B-A19A-0C48-925E-664B73D5E450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36-CEBE-4346-893E-38ADCC3E24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1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1E0B-A19A-0C48-925E-664B73D5E450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36-CEBE-4346-893E-38ADCC3E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6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1E0B-A19A-0C48-925E-664B73D5E450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36-CEBE-4346-893E-38ADCC3E24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5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1E0B-A19A-0C48-925E-664B73D5E450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36-CEBE-4346-893E-38ADCC3E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9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1E0B-A19A-0C48-925E-664B73D5E450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36-CEBE-4346-893E-38ADCC3E24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4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1E0B-A19A-0C48-925E-664B73D5E450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36-CEBE-4346-893E-38ADCC3E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1E0B-A19A-0C48-925E-664B73D5E450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36-CEBE-4346-893E-38ADCC3E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1E0B-A19A-0C48-925E-664B73D5E450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36-CEBE-4346-893E-38ADCC3E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6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0561E0B-A19A-0C48-925E-664B73D5E450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4A36-CEBE-4346-893E-38ADCC3E24E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4369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A417-74AB-044C-8500-9B93E9AEF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6" y="2590984"/>
            <a:ext cx="8793921" cy="3608480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S3 Bucket data gathering and uploading to MySQL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ED979-F477-3249-A8CE-07F8E9D24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836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53B13-F133-174C-AA53-135FA4D07D51}"/>
              </a:ext>
            </a:extLst>
          </p:cNvPr>
          <p:cNvSpPr txBox="1"/>
          <p:nvPr/>
        </p:nvSpPr>
        <p:spPr>
          <a:xfrm>
            <a:off x="1185863" y="214313"/>
            <a:ext cx="8415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</a:t>
            </a:r>
          </a:p>
          <a:p>
            <a:pPr marL="342900" indent="-342900">
              <a:buAutoNum type="arabicPeriod"/>
            </a:pPr>
            <a:r>
              <a:rPr lang="en-US" dirty="0"/>
              <a:t>Create the config file if doesn’t exist</a:t>
            </a:r>
          </a:p>
          <a:p>
            <a:pPr marL="342900" indent="-342900">
              <a:buAutoNum type="arabicPeriod"/>
            </a:pPr>
            <a:r>
              <a:rPr lang="en-US" dirty="0"/>
              <a:t>Read configuration file</a:t>
            </a:r>
          </a:p>
          <a:p>
            <a:pPr marL="342900" indent="-342900">
              <a:buAutoNum type="arabicPeriod"/>
            </a:pPr>
            <a:r>
              <a:rPr lang="en-US" dirty="0"/>
              <a:t>Sync contents of s3 bucket with local folder</a:t>
            </a:r>
          </a:p>
          <a:p>
            <a:pPr marL="342900" indent="-342900">
              <a:buAutoNum type="arabicPeriod"/>
            </a:pPr>
            <a:r>
              <a:rPr lang="en-US" dirty="0"/>
              <a:t>Create the Databases based on the files if doesn’t exist</a:t>
            </a:r>
          </a:p>
          <a:p>
            <a:pPr marL="342900" indent="-342900">
              <a:buAutoNum type="arabicPeriod"/>
            </a:pPr>
            <a:r>
              <a:rPr lang="en-US" dirty="0"/>
              <a:t>Upload .csv files to the MySQL database</a:t>
            </a:r>
          </a:p>
          <a:p>
            <a:pPr marL="342900" indent="-342900">
              <a:buAutoNum type="arabicPeriod"/>
            </a:pPr>
            <a:r>
              <a:rPr lang="en-US" dirty="0"/>
              <a:t>Send email notification about completion</a:t>
            </a:r>
          </a:p>
        </p:txBody>
      </p:sp>
    </p:spTree>
    <p:extLst>
      <p:ext uri="{BB962C8B-B14F-4D97-AF65-F5344CB8AC3E}">
        <p14:creationId xmlns:p14="http://schemas.microsoft.com/office/powerpoint/2010/main" val="124885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8E3592-CE32-954D-BE9F-A0E05EE953A8}"/>
              </a:ext>
            </a:extLst>
          </p:cNvPr>
          <p:cNvSpPr/>
          <p:nvPr/>
        </p:nvSpPr>
        <p:spPr>
          <a:xfrm>
            <a:off x="8409155" y="126098"/>
            <a:ext cx="2828765" cy="397148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FEE25-E153-1146-A912-9F8275DD4D8D}"/>
              </a:ext>
            </a:extLst>
          </p:cNvPr>
          <p:cNvSpPr/>
          <p:nvPr/>
        </p:nvSpPr>
        <p:spPr>
          <a:xfrm>
            <a:off x="4985582" y="5624781"/>
            <a:ext cx="2004895" cy="111264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0B1D9-898E-8044-8F72-043336A4752F}"/>
              </a:ext>
            </a:extLst>
          </p:cNvPr>
          <p:cNvSpPr/>
          <p:nvPr/>
        </p:nvSpPr>
        <p:spPr>
          <a:xfrm>
            <a:off x="5176271" y="5884091"/>
            <a:ext cx="1623516" cy="606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 database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56221E-8755-7A43-BE5A-E60A4F045FDF}"/>
              </a:ext>
            </a:extLst>
          </p:cNvPr>
          <p:cNvSpPr/>
          <p:nvPr/>
        </p:nvSpPr>
        <p:spPr>
          <a:xfrm>
            <a:off x="1670792" y="1504537"/>
            <a:ext cx="1099127" cy="748146"/>
          </a:xfrm>
          <a:custGeom>
            <a:avLst/>
            <a:gdLst>
              <a:gd name="connsiteX0" fmla="*/ 508000 w 1099127"/>
              <a:gd name="connsiteY0" fmla="*/ 267855 h 748146"/>
              <a:gd name="connsiteX1" fmla="*/ 508000 w 1099127"/>
              <a:gd name="connsiteY1" fmla="*/ 267855 h 748146"/>
              <a:gd name="connsiteX2" fmla="*/ 517236 w 1099127"/>
              <a:gd name="connsiteY2" fmla="*/ 480291 h 748146"/>
              <a:gd name="connsiteX3" fmla="*/ 544945 w 1099127"/>
              <a:gd name="connsiteY3" fmla="*/ 498764 h 748146"/>
              <a:gd name="connsiteX4" fmla="*/ 655781 w 1099127"/>
              <a:gd name="connsiteY4" fmla="*/ 489527 h 748146"/>
              <a:gd name="connsiteX5" fmla="*/ 720436 w 1099127"/>
              <a:gd name="connsiteY5" fmla="*/ 443346 h 748146"/>
              <a:gd name="connsiteX6" fmla="*/ 766618 w 1099127"/>
              <a:gd name="connsiteY6" fmla="*/ 360218 h 748146"/>
              <a:gd name="connsiteX7" fmla="*/ 738909 w 1099127"/>
              <a:gd name="connsiteY7" fmla="*/ 249382 h 748146"/>
              <a:gd name="connsiteX8" fmla="*/ 711200 w 1099127"/>
              <a:gd name="connsiteY8" fmla="*/ 230909 h 748146"/>
              <a:gd name="connsiteX9" fmla="*/ 674254 w 1099127"/>
              <a:gd name="connsiteY9" fmla="*/ 221673 h 748146"/>
              <a:gd name="connsiteX10" fmla="*/ 618836 w 1099127"/>
              <a:gd name="connsiteY10" fmla="*/ 203200 h 748146"/>
              <a:gd name="connsiteX11" fmla="*/ 591127 w 1099127"/>
              <a:gd name="connsiteY11" fmla="*/ 193964 h 748146"/>
              <a:gd name="connsiteX12" fmla="*/ 581891 w 1099127"/>
              <a:gd name="connsiteY12" fmla="*/ 166255 h 748146"/>
              <a:gd name="connsiteX13" fmla="*/ 591127 w 1099127"/>
              <a:gd name="connsiteY13" fmla="*/ 110836 h 748146"/>
              <a:gd name="connsiteX14" fmla="*/ 665018 w 1099127"/>
              <a:gd name="connsiteY14" fmla="*/ 83127 h 748146"/>
              <a:gd name="connsiteX15" fmla="*/ 812800 w 1099127"/>
              <a:gd name="connsiteY15" fmla="*/ 92364 h 748146"/>
              <a:gd name="connsiteX16" fmla="*/ 831272 w 1099127"/>
              <a:gd name="connsiteY16" fmla="*/ 120073 h 748146"/>
              <a:gd name="connsiteX17" fmla="*/ 822036 w 1099127"/>
              <a:gd name="connsiteY17" fmla="*/ 157018 h 748146"/>
              <a:gd name="connsiteX18" fmla="*/ 803563 w 1099127"/>
              <a:gd name="connsiteY18" fmla="*/ 129309 h 748146"/>
              <a:gd name="connsiteX19" fmla="*/ 757381 w 1099127"/>
              <a:gd name="connsiteY19" fmla="*/ 55418 h 748146"/>
              <a:gd name="connsiteX20" fmla="*/ 701963 w 1099127"/>
              <a:gd name="connsiteY20" fmla="*/ 9236 h 748146"/>
              <a:gd name="connsiteX21" fmla="*/ 674254 w 1099127"/>
              <a:gd name="connsiteY21" fmla="*/ 0 h 748146"/>
              <a:gd name="connsiteX22" fmla="*/ 581891 w 1099127"/>
              <a:gd name="connsiteY22" fmla="*/ 9236 h 748146"/>
              <a:gd name="connsiteX23" fmla="*/ 544945 w 1099127"/>
              <a:gd name="connsiteY23" fmla="*/ 73891 h 748146"/>
              <a:gd name="connsiteX24" fmla="*/ 526472 w 1099127"/>
              <a:gd name="connsiteY24" fmla="*/ 267855 h 748146"/>
              <a:gd name="connsiteX25" fmla="*/ 517236 w 1099127"/>
              <a:gd name="connsiteY25" fmla="*/ 341746 h 748146"/>
              <a:gd name="connsiteX26" fmla="*/ 822036 w 1099127"/>
              <a:gd name="connsiteY26" fmla="*/ 387927 h 748146"/>
              <a:gd name="connsiteX27" fmla="*/ 1099127 w 1099127"/>
              <a:gd name="connsiteY27" fmla="*/ 748146 h 748146"/>
              <a:gd name="connsiteX28" fmla="*/ 932872 w 1099127"/>
              <a:gd name="connsiteY28" fmla="*/ 711200 h 748146"/>
              <a:gd name="connsiteX29" fmla="*/ 692727 w 1099127"/>
              <a:gd name="connsiteY29" fmla="*/ 674255 h 748146"/>
              <a:gd name="connsiteX30" fmla="*/ 554181 w 1099127"/>
              <a:gd name="connsiteY30" fmla="*/ 646546 h 748146"/>
              <a:gd name="connsiteX31" fmla="*/ 434109 w 1099127"/>
              <a:gd name="connsiteY31" fmla="*/ 628073 h 748146"/>
              <a:gd name="connsiteX32" fmla="*/ 147781 w 1099127"/>
              <a:gd name="connsiteY32" fmla="*/ 572655 h 748146"/>
              <a:gd name="connsiteX33" fmla="*/ 83127 w 1099127"/>
              <a:gd name="connsiteY33" fmla="*/ 554182 h 748146"/>
              <a:gd name="connsiteX34" fmla="*/ 18472 w 1099127"/>
              <a:gd name="connsiteY34" fmla="*/ 535709 h 748146"/>
              <a:gd name="connsiteX35" fmla="*/ 0 w 1099127"/>
              <a:gd name="connsiteY35" fmla="*/ 508000 h 748146"/>
              <a:gd name="connsiteX36" fmla="*/ 36945 w 1099127"/>
              <a:gd name="connsiteY36" fmla="*/ 434109 h 748146"/>
              <a:gd name="connsiteX37" fmla="*/ 64654 w 1099127"/>
              <a:gd name="connsiteY37" fmla="*/ 415636 h 748146"/>
              <a:gd name="connsiteX38" fmla="*/ 101600 w 1099127"/>
              <a:gd name="connsiteY38" fmla="*/ 369455 h 748146"/>
              <a:gd name="connsiteX39" fmla="*/ 203200 w 1099127"/>
              <a:gd name="connsiteY39" fmla="*/ 286327 h 748146"/>
              <a:gd name="connsiteX40" fmla="*/ 267854 w 1099127"/>
              <a:gd name="connsiteY40" fmla="*/ 240146 h 748146"/>
              <a:gd name="connsiteX41" fmla="*/ 332509 w 1099127"/>
              <a:gd name="connsiteY41" fmla="*/ 212436 h 748146"/>
              <a:gd name="connsiteX42" fmla="*/ 360218 w 1099127"/>
              <a:gd name="connsiteY42" fmla="*/ 193964 h 748146"/>
              <a:gd name="connsiteX43" fmla="*/ 415636 w 1099127"/>
              <a:gd name="connsiteY43" fmla="*/ 184727 h 748146"/>
              <a:gd name="connsiteX44" fmla="*/ 452581 w 1099127"/>
              <a:gd name="connsiteY44" fmla="*/ 175491 h 748146"/>
              <a:gd name="connsiteX45" fmla="*/ 508000 w 1099127"/>
              <a:gd name="connsiteY45" fmla="*/ 166255 h 748146"/>
              <a:gd name="connsiteX46" fmla="*/ 692727 w 1099127"/>
              <a:gd name="connsiteY46" fmla="*/ 193964 h 748146"/>
              <a:gd name="connsiteX47" fmla="*/ 701963 w 1099127"/>
              <a:gd name="connsiteY47" fmla="*/ 221673 h 748146"/>
              <a:gd name="connsiteX48" fmla="*/ 720436 w 1099127"/>
              <a:gd name="connsiteY48" fmla="*/ 341746 h 748146"/>
              <a:gd name="connsiteX49" fmla="*/ 729672 w 1099127"/>
              <a:gd name="connsiteY49" fmla="*/ 387927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99127" h="748146">
                <a:moveTo>
                  <a:pt x="508000" y="267855"/>
                </a:moveTo>
                <a:lnTo>
                  <a:pt x="508000" y="267855"/>
                </a:lnTo>
                <a:cubicBezTo>
                  <a:pt x="511079" y="338667"/>
                  <a:pt x="506038" y="410302"/>
                  <a:pt x="517236" y="480291"/>
                </a:cubicBezTo>
                <a:cubicBezTo>
                  <a:pt x="518990" y="491252"/>
                  <a:pt x="533869" y="498026"/>
                  <a:pt x="544945" y="498764"/>
                </a:cubicBezTo>
                <a:cubicBezTo>
                  <a:pt x="581936" y="501230"/>
                  <a:pt x="618836" y="492606"/>
                  <a:pt x="655781" y="489527"/>
                </a:cubicBezTo>
                <a:cubicBezTo>
                  <a:pt x="669265" y="480538"/>
                  <a:pt x="712100" y="452724"/>
                  <a:pt x="720436" y="443346"/>
                </a:cubicBezTo>
                <a:cubicBezTo>
                  <a:pt x="754311" y="405236"/>
                  <a:pt x="754074" y="397846"/>
                  <a:pt x="766618" y="360218"/>
                </a:cubicBezTo>
                <a:cubicBezTo>
                  <a:pt x="761483" y="314005"/>
                  <a:pt x="770724" y="281198"/>
                  <a:pt x="738909" y="249382"/>
                </a:cubicBezTo>
                <a:cubicBezTo>
                  <a:pt x="731060" y="241532"/>
                  <a:pt x="721403" y="235282"/>
                  <a:pt x="711200" y="230909"/>
                </a:cubicBezTo>
                <a:cubicBezTo>
                  <a:pt x="699532" y="225909"/>
                  <a:pt x="686413" y="225321"/>
                  <a:pt x="674254" y="221673"/>
                </a:cubicBezTo>
                <a:cubicBezTo>
                  <a:pt x="655603" y="216078"/>
                  <a:pt x="637309" y="209358"/>
                  <a:pt x="618836" y="203200"/>
                </a:cubicBezTo>
                <a:lnTo>
                  <a:pt x="591127" y="193964"/>
                </a:lnTo>
                <a:cubicBezTo>
                  <a:pt x="588048" y="184728"/>
                  <a:pt x="581891" y="175991"/>
                  <a:pt x="581891" y="166255"/>
                </a:cubicBezTo>
                <a:cubicBezTo>
                  <a:pt x="581891" y="147527"/>
                  <a:pt x="582752" y="127587"/>
                  <a:pt x="591127" y="110836"/>
                </a:cubicBezTo>
                <a:cubicBezTo>
                  <a:pt x="601696" y="89697"/>
                  <a:pt x="650664" y="85998"/>
                  <a:pt x="665018" y="83127"/>
                </a:cubicBezTo>
                <a:cubicBezTo>
                  <a:pt x="714279" y="86206"/>
                  <a:pt x="764619" y="81657"/>
                  <a:pt x="812800" y="92364"/>
                </a:cubicBezTo>
                <a:cubicBezTo>
                  <a:pt x="823636" y="94772"/>
                  <a:pt x="829702" y="109084"/>
                  <a:pt x="831272" y="120073"/>
                </a:cubicBezTo>
                <a:cubicBezTo>
                  <a:pt x="833067" y="132639"/>
                  <a:pt x="825115" y="144703"/>
                  <a:pt x="822036" y="157018"/>
                </a:cubicBezTo>
                <a:cubicBezTo>
                  <a:pt x="815878" y="147782"/>
                  <a:pt x="809446" y="138722"/>
                  <a:pt x="803563" y="129309"/>
                </a:cubicBezTo>
                <a:cubicBezTo>
                  <a:pt x="799054" y="122094"/>
                  <a:pt x="767935" y="68083"/>
                  <a:pt x="757381" y="55418"/>
                </a:cubicBezTo>
                <a:cubicBezTo>
                  <a:pt x="742791" y="37910"/>
                  <a:pt x="722721" y="19615"/>
                  <a:pt x="701963" y="9236"/>
                </a:cubicBezTo>
                <a:cubicBezTo>
                  <a:pt x="693255" y="4882"/>
                  <a:pt x="683490" y="3079"/>
                  <a:pt x="674254" y="0"/>
                </a:cubicBezTo>
                <a:cubicBezTo>
                  <a:pt x="643466" y="3079"/>
                  <a:pt x="611244" y="-549"/>
                  <a:pt x="581891" y="9236"/>
                </a:cubicBezTo>
                <a:cubicBezTo>
                  <a:pt x="574059" y="11847"/>
                  <a:pt x="545712" y="72357"/>
                  <a:pt x="544945" y="73891"/>
                </a:cubicBezTo>
                <a:cubicBezTo>
                  <a:pt x="538787" y="138546"/>
                  <a:pt x="537149" y="203791"/>
                  <a:pt x="526472" y="267855"/>
                </a:cubicBezTo>
                <a:cubicBezTo>
                  <a:pt x="516224" y="329347"/>
                  <a:pt x="517236" y="304546"/>
                  <a:pt x="517236" y="341746"/>
                </a:cubicBezTo>
                <a:lnTo>
                  <a:pt x="822036" y="387927"/>
                </a:lnTo>
                <a:lnTo>
                  <a:pt x="1099127" y="748146"/>
                </a:lnTo>
                <a:cubicBezTo>
                  <a:pt x="1043709" y="735831"/>
                  <a:pt x="988540" y="722334"/>
                  <a:pt x="932872" y="711200"/>
                </a:cubicBezTo>
                <a:cubicBezTo>
                  <a:pt x="811536" y="686932"/>
                  <a:pt x="821395" y="696439"/>
                  <a:pt x="692727" y="674255"/>
                </a:cubicBezTo>
                <a:cubicBezTo>
                  <a:pt x="646315" y="666253"/>
                  <a:pt x="600544" y="654825"/>
                  <a:pt x="554181" y="646546"/>
                </a:cubicBezTo>
                <a:cubicBezTo>
                  <a:pt x="514317" y="639427"/>
                  <a:pt x="474022" y="634915"/>
                  <a:pt x="434109" y="628073"/>
                </a:cubicBezTo>
                <a:cubicBezTo>
                  <a:pt x="362492" y="615796"/>
                  <a:pt x="232346" y="593796"/>
                  <a:pt x="147781" y="572655"/>
                </a:cubicBezTo>
                <a:cubicBezTo>
                  <a:pt x="126036" y="567219"/>
                  <a:pt x="104751" y="560079"/>
                  <a:pt x="83127" y="554182"/>
                </a:cubicBezTo>
                <a:cubicBezTo>
                  <a:pt x="19336" y="536785"/>
                  <a:pt x="71568" y="553409"/>
                  <a:pt x="18472" y="535709"/>
                </a:cubicBezTo>
                <a:cubicBezTo>
                  <a:pt x="12315" y="526473"/>
                  <a:pt x="0" y="519101"/>
                  <a:pt x="0" y="508000"/>
                </a:cubicBezTo>
                <a:cubicBezTo>
                  <a:pt x="0" y="494768"/>
                  <a:pt x="24403" y="446651"/>
                  <a:pt x="36945" y="434109"/>
                </a:cubicBezTo>
                <a:cubicBezTo>
                  <a:pt x="44794" y="426260"/>
                  <a:pt x="56805" y="423485"/>
                  <a:pt x="64654" y="415636"/>
                </a:cubicBezTo>
                <a:cubicBezTo>
                  <a:pt x="78594" y="401696"/>
                  <a:pt x="88618" y="384291"/>
                  <a:pt x="101600" y="369455"/>
                </a:cubicBezTo>
                <a:cubicBezTo>
                  <a:pt x="133088" y="333469"/>
                  <a:pt x="161266" y="317778"/>
                  <a:pt x="203200" y="286327"/>
                </a:cubicBezTo>
                <a:cubicBezTo>
                  <a:pt x="219065" y="274428"/>
                  <a:pt x="248941" y="250953"/>
                  <a:pt x="267854" y="240146"/>
                </a:cubicBezTo>
                <a:cubicBezTo>
                  <a:pt x="402395" y="163267"/>
                  <a:pt x="228886" y="264248"/>
                  <a:pt x="332509" y="212436"/>
                </a:cubicBezTo>
                <a:cubicBezTo>
                  <a:pt x="342438" y="207472"/>
                  <a:pt x="349687" y="197474"/>
                  <a:pt x="360218" y="193964"/>
                </a:cubicBezTo>
                <a:cubicBezTo>
                  <a:pt x="377984" y="188042"/>
                  <a:pt x="397272" y="188400"/>
                  <a:pt x="415636" y="184727"/>
                </a:cubicBezTo>
                <a:cubicBezTo>
                  <a:pt x="428083" y="182237"/>
                  <a:pt x="440133" y="177980"/>
                  <a:pt x="452581" y="175491"/>
                </a:cubicBezTo>
                <a:cubicBezTo>
                  <a:pt x="470945" y="171818"/>
                  <a:pt x="489527" y="169334"/>
                  <a:pt x="508000" y="166255"/>
                </a:cubicBezTo>
                <a:cubicBezTo>
                  <a:pt x="535947" y="168405"/>
                  <a:pt x="653392" y="169380"/>
                  <a:pt x="692727" y="193964"/>
                </a:cubicBezTo>
                <a:cubicBezTo>
                  <a:pt x="700983" y="199124"/>
                  <a:pt x="699851" y="212169"/>
                  <a:pt x="701963" y="221673"/>
                </a:cubicBezTo>
                <a:cubicBezTo>
                  <a:pt x="708783" y="252364"/>
                  <a:pt x="715522" y="312260"/>
                  <a:pt x="720436" y="341746"/>
                </a:cubicBezTo>
                <a:cubicBezTo>
                  <a:pt x="723017" y="357231"/>
                  <a:pt x="729672" y="387927"/>
                  <a:pt x="729672" y="387927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7CEA359-1FB9-854B-9864-2A99D0EAB19D}"/>
              </a:ext>
            </a:extLst>
          </p:cNvPr>
          <p:cNvSpPr/>
          <p:nvPr/>
        </p:nvSpPr>
        <p:spPr>
          <a:xfrm>
            <a:off x="1091137" y="107843"/>
            <a:ext cx="1733255" cy="979055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Config.cfg</a:t>
            </a:r>
            <a:endParaRPr lang="en-US" sz="1600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416A25D5-ED3A-9644-B373-55988533C444}"/>
              </a:ext>
            </a:extLst>
          </p:cNvPr>
          <p:cNvSpPr/>
          <p:nvPr/>
        </p:nvSpPr>
        <p:spPr>
          <a:xfrm>
            <a:off x="5429072" y="543011"/>
            <a:ext cx="1117917" cy="677595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Main.py</a:t>
            </a:r>
            <a:endParaRPr lang="en-US" sz="1600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8636A68-9B9A-8342-8B93-1AA73ECD0C46}"/>
              </a:ext>
            </a:extLst>
          </p:cNvPr>
          <p:cNvSpPr/>
          <p:nvPr/>
        </p:nvSpPr>
        <p:spPr>
          <a:xfrm rot="2552850">
            <a:off x="10303673" y="111394"/>
            <a:ext cx="1215046" cy="804280"/>
          </a:xfrm>
          <a:prstGeom prst="blockArc">
            <a:avLst>
              <a:gd name="adj1" fmla="val 10605395"/>
              <a:gd name="adj2" fmla="val 0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Python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143AF2-2874-3643-8591-F41B038409DE}"/>
              </a:ext>
            </a:extLst>
          </p:cNvPr>
          <p:cNvSpPr/>
          <p:nvPr/>
        </p:nvSpPr>
        <p:spPr>
          <a:xfrm>
            <a:off x="8830152" y="356043"/>
            <a:ext cx="1995065" cy="352580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Brought together with love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41458F-63A7-774E-B133-DF43B3012DCE}"/>
              </a:ext>
            </a:extLst>
          </p:cNvPr>
          <p:cNvSpPr/>
          <p:nvPr/>
        </p:nvSpPr>
        <p:spPr>
          <a:xfrm>
            <a:off x="8999444" y="575903"/>
            <a:ext cx="1703786" cy="3344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configparser</a:t>
            </a:r>
            <a:endParaRPr lang="en-US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EB35C7-6926-6645-9DBB-055B72B78784}"/>
              </a:ext>
            </a:extLst>
          </p:cNvPr>
          <p:cNvCxnSpPr>
            <a:cxnSpLocks/>
          </p:cNvCxnSpPr>
          <p:nvPr/>
        </p:nvCxnSpPr>
        <p:spPr>
          <a:xfrm>
            <a:off x="2947017" y="369561"/>
            <a:ext cx="438487" cy="96872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62">
            <a:extLst>
              <a:ext uri="{FF2B5EF4-FFF2-40B4-BE49-F238E27FC236}">
                <a16:creationId xmlns:a16="http://schemas.microsoft.com/office/drawing/2014/main" id="{1B56EABF-F3CE-E641-B474-D450FBB8F6DB}"/>
              </a:ext>
            </a:extLst>
          </p:cNvPr>
          <p:cNvSpPr/>
          <p:nvPr/>
        </p:nvSpPr>
        <p:spPr>
          <a:xfrm>
            <a:off x="8999444" y="983483"/>
            <a:ext cx="1703786" cy="3344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Paramiko</a:t>
            </a:r>
            <a:r>
              <a:rPr lang="en-US" sz="1100" dirty="0"/>
              <a:t>(</a:t>
            </a:r>
            <a:r>
              <a:rPr lang="en-US" sz="1100" dirty="0" err="1"/>
              <a:t>ssh</a:t>
            </a:r>
            <a:r>
              <a:rPr lang="en-US" sz="1100" dirty="0"/>
              <a:t>)</a:t>
            </a:r>
          </a:p>
        </p:txBody>
      </p:sp>
      <p:sp>
        <p:nvSpPr>
          <p:cNvPr id="28" name="Rounded Rectangle 62">
            <a:extLst>
              <a:ext uri="{FF2B5EF4-FFF2-40B4-BE49-F238E27FC236}">
                <a16:creationId xmlns:a16="http://schemas.microsoft.com/office/drawing/2014/main" id="{FDC8DFAA-BDC2-DE4A-A7C2-2A150541B4B1}"/>
              </a:ext>
            </a:extLst>
          </p:cNvPr>
          <p:cNvSpPr/>
          <p:nvPr/>
        </p:nvSpPr>
        <p:spPr>
          <a:xfrm>
            <a:off x="9000532" y="1375784"/>
            <a:ext cx="1703786" cy="3344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Contextlib</a:t>
            </a:r>
            <a:r>
              <a:rPr lang="en-US" sz="1100" dirty="0"/>
              <a:t>(</a:t>
            </a:r>
            <a:r>
              <a:rPr lang="en-US" sz="1100" dirty="0" err="1"/>
              <a:t>ssh</a:t>
            </a:r>
            <a:r>
              <a:rPr lang="en-US" sz="1100" dirty="0"/>
              <a:t>)</a:t>
            </a:r>
          </a:p>
        </p:txBody>
      </p:sp>
      <p:sp>
        <p:nvSpPr>
          <p:cNvPr id="29" name="Rounded Rectangle 62">
            <a:extLst>
              <a:ext uri="{FF2B5EF4-FFF2-40B4-BE49-F238E27FC236}">
                <a16:creationId xmlns:a16="http://schemas.microsoft.com/office/drawing/2014/main" id="{82C6FE34-F09D-ED43-BAFA-606C37E515C5}"/>
              </a:ext>
            </a:extLst>
          </p:cNvPr>
          <p:cNvSpPr/>
          <p:nvPr/>
        </p:nvSpPr>
        <p:spPr>
          <a:xfrm>
            <a:off x="8991481" y="1759059"/>
            <a:ext cx="1703786" cy="3344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MySQLdb</a:t>
            </a:r>
            <a:endParaRPr lang="en-US" sz="1100" dirty="0"/>
          </a:p>
        </p:txBody>
      </p:sp>
      <p:sp>
        <p:nvSpPr>
          <p:cNvPr id="30" name="Rounded Rectangle 62">
            <a:extLst>
              <a:ext uri="{FF2B5EF4-FFF2-40B4-BE49-F238E27FC236}">
                <a16:creationId xmlns:a16="http://schemas.microsoft.com/office/drawing/2014/main" id="{6206031E-A865-3646-B9D0-621CA14BD11A}"/>
              </a:ext>
            </a:extLst>
          </p:cNvPr>
          <p:cNvSpPr/>
          <p:nvPr/>
        </p:nvSpPr>
        <p:spPr>
          <a:xfrm>
            <a:off x="8991481" y="2129249"/>
            <a:ext cx="1703786" cy="3344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CSV, </a:t>
            </a:r>
            <a:r>
              <a:rPr lang="en-US" sz="1100" dirty="0" err="1"/>
              <a:t>fnmatch</a:t>
            </a:r>
            <a:endParaRPr lang="en-US" sz="1100" dirty="0"/>
          </a:p>
        </p:txBody>
      </p:sp>
      <p:sp>
        <p:nvSpPr>
          <p:cNvPr id="31" name="Rounded Rectangle 62">
            <a:extLst>
              <a:ext uri="{FF2B5EF4-FFF2-40B4-BE49-F238E27FC236}">
                <a16:creationId xmlns:a16="http://schemas.microsoft.com/office/drawing/2014/main" id="{CFFAC19A-04A6-9242-931D-A8E95D5D802D}"/>
              </a:ext>
            </a:extLst>
          </p:cNvPr>
          <p:cNvSpPr/>
          <p:nvPr/>
        </p:nvSpPr>
        <p:spPr>
          <a:xfrm>
            <a:off x="9000532" y="2501248"/>
            <a:ext cx="1703786" cy="3344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Boto3, </a:t>
            </a:r>
            <a:r>
              <a:rPr lang="en-US" sz="1100" dirty="0" err="1"/>
              <a:t>smtplib</a:t>
            </a:r>
            <a:endParaRPr lang="en-US" sz="1100" dirty="0"/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88735455-84EA-3C48-8336-E603836E10A8}"/>
              </a:ext>
            </a:extLst>
          </p:cNvPr>
          <p:cNvSpPr/>
          <p:nvPr/>
        </p:nvSpPr>
        <p:spPr>
          <a:xfrm>
            <a:off x="8994714" y="2884523"/>
            <a:ext cx="1703786" cy="3344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sys, </a:t>
            </a:r>
            <a:r>
              <a:rPr lang="en-US" sz="1100" dirty="0" err="1"/>
              <a:t>os</a:t>
            </a:r>
            <a:endParaRPr lang="en-US" sz="1100" dirty="0"/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AD2FCC34-A48E-8A41-870E-77F8781B63C9}"/>
              </a:ext>
            </a:extLst>
          </p:cNvPr>
          <p:cNvSpPr/>
          <p:nvPr/>
        </p:nvSpPr>
        <p:spPr>
          <a:xfrm>
            <a:off x="10025123" y="6120275"/>
            <a:ext cx="1170655" cy="56933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e-mail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13C4BF-05B6-E648-97B2-B77ACACB2747}"/>
              </a:ext>
            </a:extLst>
          </p:cNvPr>
          <p:cNvCxnSpPr>
            <a:cxnSpLocks/>
          </p:cNvCxnSpPr>
          <p:nvPr/>
        </p:nvCxnSpPr>
        <p:spPr>
          <a:xfrm flipH="1" flipV="1">
            <a:off x="2941637" y="659680"/>
            <a:ext cx="362032" cy="33404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9E899F88-0F20-A846-BEE6-64E6636715E9}"/>
              </a:ext>
            </a:extLst>
          </p:cNvPr>
          <p:cNvSpPr/>
          <p:nvPr/>
        </p:nvSpPr>
        <p:spPr>
          <a:xfrm>
            <a:off x="3218714" y="1773045"/>
            <a:ext cx="1516890" cy="677595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s3_sync.py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3A438106-1829-B340-9E9E-E5452A0A1A45}"/>
              </a:ext>
            </a:extLst>
          </p:cNvPr>
          <p:cNvSpPr/>
          <p:nvPr/>
        </p:nvSpPr>
        <p:spPr>
          <a:xfrm>
            <a:off x="1055266" y="1857495"/>
            <a:ext cx="1733255" cy="979055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s3 Bucket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6EB8C8-A8F3-8849-996A-6B453B7032FD}"/>
              </a:ext>
            </a:extLst>
          </p:cNvPr>
          <p:cNvCxnSpPr>
            <a:cxnSpLocks/>
          </p:cNvCxnSpPr>
          <p:nvPr/>
        </p:nvCxnSpPr>
        <p:spPr>
          <a:xfrm flipH="1">
            <a:off x="4831608" y="1296546"/>
            <a:ext cx="526918" cy="505344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17B444-4950-CE4A-9ED5-7FCAA4FD90C6}"/>
              </a:ext>
            </a:extLst>
          </p:cNvPr>
          <p:cNvCxnSpPr>
            <a:cxnSpLocks/>
          </p:cNvCxnSpPr>
          <p:nvPr/>
        </p:nvCxnSpPr>
        <p:spPr>
          <a:xfrm flipV="1">
            <a:off x="2786508" y="2062667"/>
            <a:ext cx="429535" cy="181208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>
            <a:extLst>
              <a:ext uri="{FF2B5EF4-FFF2-40B4-BE49-F238E27FC236}">
                <a16:creationId xmlns:a16="http://schemas.microsoft.com/office/drawing/2014/main" id="{E67B490B-750A-8348-A333-DA608FACA95A}"/>
              </a:ext>
            </a:extLst>
          </p:cNvPr>
          <p:cNvSpPr/>
          <p:nvPr/>
        </p:nvSpPr>
        <p:spPr>
          <a:xfrm>
            <a:off x="5304668" y="4378980"/>
            <a:ext cx="1516890" cy="677595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db_exporter.py</a:t>
            </a:r>
            <a:endParaRPr lang="en-US" sz="1600" dirty="0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A44EFFB6-06DC-4C4B-B67C-FE92CEFFFAC8}"/>
              </a:ext>
            </a:extLst>
          </p:cNvPr>
          <p:cNvSpPr/>
          <p:nvPr/>
        </p:nvSpPr>
        <p:spPr>
          <a:xfrm>
            <a:off x="3439762" y="320882"/>
            <a:ext cx="1516890" cy="677595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Config_parser.py</a:t>
            </a:r>
            <a:endParaRPr lang="en-US" sz="16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5E9F0EE-4584-1B4F-9C72-1F7F113F5D09}"/>
              </a:ext>
            </a:extLst>
          </p:cNvPr>
          <p:cNvCxnSpPr>
            <a:cxnSpLocks/>
          </p:cNvCxnSpPr>
          <p:nvPr/>
        </p:nvCxnSpPr>
        <p:spPr>
          <a:xfrm flipH="1" flipV="1">
            <a:off x="4985582" y="673475"/>
            <a:ext cx="392067" cy="41787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8BE052-262E-AF4D-B26E-3BDD32C46546}"/>
              </a:ext>
            </a:extLst>
          </p:cNvPr>
          <p:cNvCxnSpPr>
            <a:cxnSpLocks/>
          </p:cNvCxnSpPr>
          <p:nvPr/>
        </p:nvCxnSpPr>
        <p:spPr>
          <a:xfrm>
            <a:off x="5774722" y="5161803"/>
            <a:ext cx="0" cy="434273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be 65">
            <a:extLst>
              <a:ext uri="{FF2B5EF4-FFF2-40B4-BE49-F238E27FC236}">
                <a16:creationId xmlns:a16="http://schemas.microsoft.com/office/drawing/2014/main" id="{6ADD2F45-3A42-9842-8D66-4E54793F701C}"/>
              </a:ext>
            </a:extLst>
          </p:cNvPr>
          <p:cNvSpPr/>
          <p:nvPr/>
        </p:nvSpPr>
        <p:spPr>
          <a:xfrm>
            <a:off x="8233036" y="5161803"/>
            <a:ext cx="1516890" cy="677595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send_email.py</a:t>
            </a:r>
            <a:endParaRPr lang="en-US" sz="16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B93423-5CB2-0D4A-BF09-1F7B8A337B25}"/>
              </a:ext>
            </a:extLst>
          </p:cNvPr>
          <p:cNvCxnSpPr>
            <a:cxnSpLocks/>
          </p:cNvCxnSpPr>
          <p:nvPr/>
        </p:nvCxnSpPr>
        <p:spPr>
          <a:xfrm>
            <a:off x="9851337" y="5839398"/>
            <a:ext cx="221655" cy="38958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loud 68">
            <a:extLst>
              <a:ext uri="{FF2B5EF4-FFF2-40B4-BE49-F238E27FC236}">
                <a16:creationId xmlns:a16="http://schemas.microsoft.com/office/drawing/2014/main" id="{74840996-A413-2F49-A15D-A49C2FEC0B69}"/>
              </a:ext>
            </a:extLst>
          </p:cNvPr>
          <p:cNvSpPr/>
          <p:nvPr/>
        </p:nvSpPr>
        <p:spPr>
          <a:xfrm>
            <a:off x="5791984" y="2562241"/>
            <a:ext cx="1374274" cy="979055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folder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761B14-74FB-0C46-87EA-3F58BF9BA7B8}"/>
              </a:ext>
            </a:extLst>
          </p:cNvPr>
          <p:cNvCxnSpPr>
            <a:cxnSpLocks/>
          </p:cNvCxnSpPr>
          <p:nvPr/>
        </p:nvCxnSpPr>
        <p:spPr>
          <a:xfrm>
            <a:off x="4831608" y="2463741"/>
            <a:ext cx="1007542" cy="371999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B524084-CD8D-2143-8D94-5DD08E5F34B3}"/>
              </a:ext>
            </a:extLst>
          </p:cNvPr>
          <p:cNvCxnSpPr>
            <a:cxnSpLocks/>
          </p:cNvCxnSpPr>
          <p:nvPr/>
        </p:nvCxnSpPr>
        <p:spPr>
          <a:xfrm>
            <a:off x="6379915" y="3616144"/>
            <a:ext cx="0" cy="56811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67AA495-63BE-F845-9633-978F99C36F6A}"/>
              </a:ext>
            </a:extLst>
          </p:cNvPr>
          <p:cNvCxnSpPr>
            <a:cxnSpLocks/>
          </p:cNvCxnSpPr>
          <p:nvPr/>
        </p:nvCxnSpPr>
        <p:spPr>
          <a:xfrm>
            <a:off x="5519844" y="1425408"/>
            <a:ext cx="0" cy="2758846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F63F0A5-A2F0-C244-8C29-65F2B3A67A91}"/>
              </a:ext>
            </a:extLst>
          </p:cNvPr>
          <p:cNvCxnSpPr>
            <a:cxnSpLocks/>
          </p:cNvCxnSpPr>
          <p:nvPr/>
        </p:nvCxnSpPr>
        <p:spPr>
          <a:xfrm>
            <a:off x="6714619" y="1104445"/>
            <a:ext cx="1729211" cy="395213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loud 81">
            <a:extLst>
              <a:ext uri="{FF2B5EF4-FFF2-40B4-BE49-F238E27FC236}">
                <a16:creationId xmlns:a16="http://schemas.microsoft.com/office/drawing/2014/main" id="{5BCACBE8-5541-A343-A1B8-51FB07BF54D7}"/>
              </a:ext>
            </a:extLst>
          </p:cNvPr>
          <p:cNvSpPr/>
          <p:nvPr/>
        </p:nvSpPr>
        <p:spPr>
          <a:xfrm>
            <a:off x="9997330" y="4223643"/>
            <a:ext cx="1170655" cy="73718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file</a:t>
            </a:r>
            <a:endParaRPr lang="en-US" sz="16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FA41A5-B8DB-4740-A5AC-E4331F0A5969}"/>
              </a:ext>
            </a:extLst>
          </p:cNvPr>
          <p:cNvCxnSpPr>
            <a:cxnSpLocks/>
          </p:cNvCxnSpPr>
          <p:nvPr/>
        </p:nvCxnSpPr>
        <p:spPr>
          <a:xfrm flipH="1">
            <a:off x="9813383" y="4978090"/>
            <a:ext cx="320357" cy="259144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4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53B13-F133-174C-AA53-135FA4D07D51}"/>
              </a:ext>
            </a:extLst>
          </p:cNvPr>
          <p:cNvSpPr txBox="1"/>
          <p:nvPr/>
        </p:nvSpPr>
        <p:spPr>
          <a:xfrm>
            <a:off x="1185863" y="214313"/>
            <a:ext cx="841533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Config.cfg</a:t>
            </a:r>
            <a:r>
              <a:rPr lang="en-US" sz="1200" dirty="0"/>
              <a:t> Default values</a:t>
            </a:r>
          </a:p>
          <a:p>
            <a:r>
              <a:rPr lang="en-US" sz="1200" dirty="0"/>
              <a:t>[FTP]</a:t>
            </a:r>
          </a:p>
          <a:p>
            <a:r>
              <a:rPr lang="en-US" sz="1200" dirty="0" err="1"/>
              <a:t>ftp_host</a:t>
            </a:r>
            <a:r>
              <a:rPr lang="en-US" sz="1200" dirty="0"/>
              <a:t> = Default</a:t>
            </a:r>
          </a:p>
          <a:p>
            <a:r>
              <a:rPr lang="en-US" sz="1200" dirty="0" err="1"/>
              <a:t>ftp_remote</a:t>
            </a:r>
            <a:r>
              <a:rPr lang="en-US" sz="1200" dirty="0"/>
              <a:t> = /</a:t>
            </a:r>
          </a:p>
          <a:p>
            <a:r>
              <a:rPr lang="en-US" sz="1200" dirty="0" err="1"/>
              <a:t>ftp_username</a:t>
            </a:r>
            <a:r>
              <a:rPr lang="en-US" sz="1200" dirty="0"/>
              <a:t> = Default</a:t>
            </a:r>
          </a:p>
          <a:p>
            <a:r>
              <a:rPr lang="en-US" sz="1200" dirty="0" err="1"/>
              <a:t>ftp_pkey</a:t>
            </a:r>
            <a:r>
              <a:rPr lang="en-US" sz="1200" dirty="0"/>
              <a:t> = Default</a:t>
            </a:r>
          </a:p>
          <a:p>
            <a:br>
              <a:rPr lang="en-US" sz="1200" dirty="0"/>
            </a:br>
            <a:r>
              <a:rPr lang="en-US" sz="1200" dirty="0"/>
              <a:t>[S3]</a:t>
            </a:r>
          </a:p>
          <a:p>
            <a:r>
              <a:rPr lang="en-US" sz="1200" dirty="0"/>
              <a:t>s3_bucket = Default</a:t>
            </a:r>
          </a:p>
          <a:p>
            <a:r>
              <a:rPr lang="en-US" sz="1200" dirty="0"/>
              <a:t>s3_local = /</a:t>
            </a:r>
            <a:r>
              <a:rPr lang="en-US" sz="1200" dirty="0" err="1"/>
              <a:t>tmp</a:t>
            </a:r>
            <a:endParaRPr lang="en-US" sz="1200" dirty="0"/>
          </a:p>
          <a:p>
            <a:r>
              <a:rPr lang="en-US" sz="1200" dirty="0"/>
              <a:t>s3_remote = /</a:t>
            </a:r>
          </a:p>
          <a:p>
            <a:br>
              <a:rPr lang="en-US" sz="1200" dirty="0"/>
            </a:br>
            <a:r>
              <a:rPr lang="en-US" sz="1200" dirty="0"/>
              <a:t>[DB]</a:t>
            </a:r>
          </a:p>
          <a:p>
            <a:r>
              <a:rPr lang="en-US" sz="1200" dirty="0" err="1"/>
              <a:t>db_host</a:t>
            </a:r>
            <a:r>
              <a:rPr lang="en-US" sz="1200" dirty="0"/>
              <a:t> = localhost</a:t>
            </a:r>
          </a:p>
          <a:p>
            <a:r>
              <a:rPr lang="en-US" sz="1200" dirty="0" err="1"/>
              <a:t>db_user</a:t>
            </a:r>
            <a:r>
              <a:rPr lang="en-US" sz="1200" dirty="0"/>
              <a:t> = root</a:t>
            </a:r>
          </a:p>
          <a:p>
            <a:r>
              <a:rPr lang="en-US" sz="1200" dirty="0" err="1"/>
              <a:t>db_pass</a:t>
            </a:r>
            <a:r>
              <a:rPr lang="en-US" sz="1200" dirty="0"/>
              <a:t> = root</a:t>
            </a:r>
          </a:p>
          <a:p>
            <a:br>
              <a:rPr lang="en-US" sz="1200" dirty="0"/>
            </a:br>
            <a:r>
              <a:rPr lang="en-US" sz="1200" dirty="0"/>
              <a:t>[FILE]</a:t>
            </a:r>
          </a:p>
          <a:p>
            <a:r>
              <a:rPr lang="en-US" sz="1200" dirty="0"/>
              <a:t>#</a:t>
            </a:r>
            <a:r>
              <a:rPr lang="en-US" sz="1200" dirty="0" err="1"/>
              <a:t>folder_path</a:t>
            </a:r>
            <a:r>
              <a:rPr lang="en-US" sz="1200" dirty="0"/>
              <a:t> = s3_local+s3_remote</a:t>
            </a:r>
          </a:p>
          <a:p>
            <a:r>
              <a:rPr lang="en-US" sz="1200" dirty="0" err="1"/>
              <a:t>data_format</a:t>
            </a:r>
            <a:r>
              <a:rPr lang="en-US" sz="1200" dirty="0"/>
              <a:t> = datetime str int float</a:t>
            </a:r>
          </a:p>
          <a:p>
            <a:br>
              <a:rPr lang="en-US" sz="1200" dirty="0"/>
            </a:br>
            <a:r>
              <a:rPr lang="en-US" sz="1200" dirty="0"/>
              <a:t>[EMAIL]</a:t>
            </a:r>
          </a:p>
          <a:p>
            <a:r>
              <a:rPr lang="en-US" sz="1200" dirty="0" err="1"/>
              <a:t>email_recipients</a:t>
            </a:r>
            <a:r>
              <a:rPr lang="en-US" sz="1200" dirty="0"/>
              <a:t> = Default</a:t>
            </a:r>
          </a:p>
          <a:p>
            <a:r>
              <a:rPr lang="en-US" sz="1200" dirty="0" err="1"/>
              <a:t>email_subject</a:t>
            </a:r>
            <a:r>
              <a:rPr lang="en-US" sz="1200" dirty="0"/>
              <a:t> = Default</a:t>
            </a:r>
          </a:p>
          <a:p>
            <a:r>
              <a:rPr lang="en-US" sz="1200" dirty="0" err="1"/>
              <a:t>email_sender</a:t>
            </a:r>
            <a:r>
              <a:rPr lang="en-US" sz="1200" dirty="0"/>
              <a:t> = Default</a:t>
            </a:r>
          </a:p>
          <a:p>
            <a:r>
              <a:rPr lang="en-US" sz="1200" dirty="0" err="1"/>
              <a:t>email_body</a:t>
            </a:r>
            <a:r>
              <a:rPr lang="en-US" sz="1200" dirty="0"/>
              <a:t> = Default</a:t>
            </a:r>
          </a:p>
          <a:p>
            <a:r>
              <a:rPr lang="en-US" sz="1200" dirty="0" err="1"/>
              <a:t>email_logfile</a:t>
            </a:r>
            <a:r>
              <a:rPr lang="en-US" sz="1200" dirty="0"/>
              <a:t> = </a:t>
            </a:r>
            <a:r>
              <a:rPr lang="en-US" sz="1200" dirty="0" err="1"/>
              <a:t>Default.log</a:t>
            </a:r>
            <a:endParaRPr lang="en-US" sz="1200" dirty="0"/>
          </a:p>
          <a:p>
            <a:r>
              <a:rPr lang="en-US" sz="1200" dirty="0" err="1"/>
              <a:t>email_server</a:t>
            </a:r>
            <a:r>
              <a:rPr lang="en-US" sz="1200" dirty="0"/>
              <a:t> = </a:t>
            </a:r>
            <a:r>
              <a:rPr lang="en-US" sz="1200" dirty="0" err="1"/>
              <a:t>mail.google.com</a:t>
            </a:r>
            <a:endParaRPr lang="en-US" sz="1200" dirty="0"/>
          </a:p>
          <a:p>
            <a:r>
              <a:rPr lang="en-US" sz="1200" dirty="0" err="1"/>
              <a:t>email_port</a:t>
            </a:r>
            <a:r>
              <a:rPr lang="en-US" sz="1200" dirty="0"/>
              <a:t> = 587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6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D0A0D5-81C6-CB40-BA36-3DC4DD839289}"/>
              </a:ext>
            </a:extLst>
          </p:cNvPr>
          <p:cNvSpPr txBox="1"/>
          <p:nvPr/>
        </p:nvSpPr>
        <p:spPr>
          <a:xfrm>
            <a:off x="1175657" y="272143"/>
            <a:ext cx="938348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MS-NB01:~ </a:t>
            </a:r>
            <a:r>
              <a:rPr lang="en-US" sz="1000" dirty="0" err="1"/>
              <a:t>msulym</a:t>
            </a:r>
            <a:r>
              <a:rPr lang="en-US" sz="1000" dirty="0"/>
              <a:t>$ /Users/</a:t>
            </a:r>
            <a:r>
              <a:rPr lang="en-US" sz="1000" dirty="0" err="1"/>
              <a:t>msulym</a:t>
            </a:r>
            <a:r>
              <a:rPr lang="en-US" sz="1000" dirty="0"/>
              <a:t>/Documents/Repository/</a:t>
            </a:r>
            <a:r>
              <a:rPr lang="en-US" sz="1000" dirty="0" err="1"/>
              <a:t>truexenom</a:t>
            </a:r>
            <a:r>
              <a:rPr lang="en-US" sz="1000" dirty="0"/>
              <a:t>-first/Project/</a:t>
            </a:r>
            <a:r>
              <a:rPr lang="en-US" sz="1000" dirty="0" err="1"/>
              <a:t>main.py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---&gt;Reading config file</a:t>
            </a:r>
          </a:p>
          <a:p>
            <a:r>
              <a:rPr lang="en-US" sz="1000" dirty="0"/>
              <a:t>Done</a:t>
            </a:r>
          </a:p>
          <a:p>
            <a:endParaRPr lang="en-US" sz="1000" dirty="0"/>
          </a:p>
          <a:p>
            <a:r>
              <a:rPr lang="en-US" sz="1000" dirty="0"/>
              <a:t>---&gt;Downloading files from the s3</a:t>
            </a:r>
          </a:p>
          <a:p>
            <a:r>
              <a:rPr lang="en-US" sz="1000" dirty="0"/>
              <a:t>Working with file </a:t>
            </a:r>
          </a:p>
          <a:p>
            <a:r>
              <a:rPr lang="en-US" sz="1000" dirty="0"/>
              <a:t> {</a:t>
            </a:r>
            <a:r>
              <a:rPr lang="en-US" sz="1000" dirty="0" err="1"/>
              <a:t>u'LastModified</a:t>
            </a:r>
            <a:r>
              <a:rPr lang="en-US" sz="1000" dirty="0"/>
              <a:t>': </a:t>
            </a:r>
            <a:r>
              <a:rPr lang="en-US" sz="1000" dirty="0" err="1"/>
              <a:t>datetime.datetime</a:t>
            </a:r>
            <a:r>
              <a:rPr lang="en-US" sz="1000" dirty="0"/>
              <a:t>(2019, 6, 4, 22, 29, 5, </a:t>
            </a:r>
            <a:r>
              <a:rPr lang="en-US" sz="1000" dirty="0" err="1"/>
              <a:t>tzinfo</a:t>
            </a:r>
            <a:r>
              <a:rPr lang="en-US" sz="1000" dirty="0"/>
              <a:t>=</a:t>
            </a:r>
            <a:r>
              <a:rPr lang="en-US" sz="1000" dirty="0" err="1"/>
              <a:t>tzutc</a:t>
            </a:r>
            <a:r>
              <a:rPr lang="en-US" sz="1000" dirty="0"/>
              <a:t>()), </a:t>
            </a:r>
            <a:r>
              <a:rPr lang="en-US" sz="1000" dirty="0" err="1"/>
              <a:t>u'ETag</a:t>
            </a:r>
            <a:r>
              <a:rPr lang="en-US" sz="1000" dirty="0"/>
              <a:t>': '"d41d8cd98f00b204e9800998ecf8427e"', </a:t>
            </a:r>
            <a:r>
              <a:rPr lang="en-US" sz="1000" dirty="0" err="1"/>
              <a:t>u'StorageClass</a:t>
            </a:r>
            <a:r>
              <a:rPr lang="en-US" sz="1000" dirty="0"/>
              <a:t>': 'STANDARD', </a:t>
            </a:r>
            <a:r>
              <a:rPr lang="en-US" sz="1000" dirty="0" err="1"/>
              <a:t>u'Key</a:t>
            </a:r>
            <a:r>
              <a:rPr lang="en-US" sz="1000" dirty="0"/>
              <a:t>': </a:t>
            </a:r>
            <a:r>
              <a:rPr lang="en-US" sz="1000" dirty="0" err="1"/>
              <a:t>u'data</a:t>
            </a:r>
            <a:r>
              <a:rPr lang="en-US" sz="1000" dirty="0"/>
              <a:t>/', </a:t>
            </a:r>
            <a:r>
              <a:rPr lang="en-US" sz="1000" dirty="0" err="1"/>
              <a:t>u'Owner</a:t>
            </a:r>
            <a:r>
              <a:rPr lang="en-US" sz="1000" dirty="0"/>
              <a:t>': {</a:t>
            </a:r>
            <a:r>
              <a:rPr lang="en-US" sz="1000" dirty="0" err="1"/>
              <a:t>u'ID</a:t>
            </a:r>
            <a:r>
              <a:rPr lang="en-US" sz="1000" dirty="0"/>
              <a:t>': '4beefed4b446e8ae0efc7185d0ad2417266815571c0a742bcc793a40c5e4cb4c'}, </a:t>
            </a:r>
            <a:r>
              <a:rPr lang="en-US" sz="1000" dirty="0" err="1"/>
              <a:t>u'Size</a:t>
            </a:r>
            <a:r>
              <a:rPr lang="en-US" sz="1000" dirty="0"/>
              <a:t>': 0}</a:t>
            </a:r>
          </a:p>
          <a:p>
            <a:r>
              <a:rPr lang="en-US" sz="1000" dirty="0"/>
              <a:t>Working with file </a:t>
            </a:r>
          </a:p>
          <a:p>
            <a:r>
              <a:rPr lang="en-US" sz="1000" dirty="0"/>
              <a:t> {</a:t>
            </a:r>
            <a:r>
              <a:rPr lang="en-US" sz="1000" dirty="0" err="1"/>
              <a:t>u'LastModified</a:t>
            </a:r>
            <a:r>
              <a:rPr lang="en-US" sz="1000" dirty="0"/>
              <a:t>': </a:t>
            </a:r>
            <a:r>
              <a:rPr lang="en-US" sz="1000" dirty="0" err="1"/>
              <a:t>datetime.datetime</a:t>
            </a:r>
            <a:r>
              <a:rPr lang="en-US" sz="1000" dirty="0"/>
              <a:t>(2019, 6, 5, 12, 6, 35, </a:t>
            </a:r>
            <a:r>
              <a:rPr lang="en-US" sz="1000" dirty="0" err="1"/>
              <a:t>tzinfo</a:t>
            </a:r>
            <a:r>
              <a:rPr lang="en-US" sz="1000" dirty="0"/>
              <a:t>=</a:t>
            </a:r>
            <a:r>
              <a:rPr lang="en-US" sz="1000" dirty="0" err="1"/>
              <a:t>tzutc</a:t>
            </a:r>
            <a:r>
              <a:rPr lang="en-US" sz="1000" dirty="0"/>
              <a:t>()), </a:t>
            </a:r>
            <a:r>
              <a:rPr lang="en-US" sz="1000" dirty="0" err="1"/>
              <a:t>u'ETag</a:t>
            </a:r>
            <a:r>
              <a:rPr lang="en-US" sz="1000" dirty="0"/>
              <a:t>': '"675f856ee2ff992a66cee319abc9398b"', </a:t>
            </a:r>
            <a:r>
              <a:rPr lang="en-US" sz="1000" dirty="0" err="1"/>
              <a:t>u'StorageClass</a:t>
            </a:r>
            <a:r>
              <a:rPr lang="en-US" sz="1000" dirty="0"/>
              <a:t>': 'STANDARD', </a:t>
            </a:r>
            <a:r>
              <a:rPr lang="en-US" sz="1000" dirty="0" err="1"/>
              <a:t>u'Key</a:t>
            </a:r>
            <a:r>
              <a:rPr lang="en-US" sz="1000" dirty="0"/>
              <a:t>': </a:t>
            </a:r>
            <a:r>
              <a:rPr lang="en-US" sz="1000" dirty="0" err="1"/>
              <a:t>u'data</a:t>
            </a:r>
            <a:r>
              <a:rPr lang="en-US" sz="1000" dirty="0"/>
              <a:t>/limelight-top_cdn_zer_report-19.06.01-data.csv', </a:t>
            </a:r>
            <a:r>
              <a:rPr lang="en-US" sz="1000" dirty="0" err="1"/>
              <a:t>u'Owner</a:t>
            </a:r>
            <a:r>
              <a:rPr lang="en-US" sz="1000" dirty="0"/>
              <a:t>': {</a:t>
            </a:r>
            <a:r>
              <a:rPr lang="en-US" sz="1000" dirty="0" err="1"/>
              <a:t>u'ID</a:t>
            </a:r>
            <a:r>
              <a:rPr lang="en-US" sz="1000" dirty="0"/>
              <a:t>': '4beefed4b446e8ae0efc7185d0ad2417266815571c0a742bcc793a40c5e4cb4c'}, </a:t>
            </a:r>
            <a:r>
              <a:rPr lang="en-US" sz="1000" dirty="0" err="1"/>
              <a:t>u'Size</a:t>
            </a:r>
            <a:r>
              <a:rPr lang="en-US" sz="1000" dirty="0"/>
              <a:t>': 11549646}</a:t>
            </a:r>
          </a:p>
          <a:p>
            <a:r>
              <a:rPr lang="en-US" sz="1000" dirty="0"/>
              <a:t>Working with file </a:t>
            </a:r>
          </a:p>
          <a:p>
            <a:r>
              <a:rPr lang="en-US" sz="1000" dirty="0"/>
              <a:t> {</a:t>
            </a:r>
            <a:r>
              <a:rPr lang="en-US" sz="1000" dirty="0" err="1"/>
              <a:t>u'LastModified</a:t>
            </a:r>
            <a:r>
              <a:rPr lang="en-US" sz="1000" dirty="0"/>
              <a:t>': </a:t>
            </a:r>
            <a:r>
              <a:rPr lang="en-US" sz="1000" dirty="0" err="1"/>
              <a:t>datetime.datetime</a:t>
            </a:r>
            <a:r>
              <a:rPr lang="en-US" sz="1000" dirty="0"/>
              <a:t>(2019, 6, 5, 12, 6, 59, </a:t>
            </a:r>
            <a:r>
              <a:rPr lang="en-US" sz="1000" dirty="0" err="1"/>
              <a:t>tzinfo</a:t>
            </a:r>
            <a:r>
              <a:rPr lang="en-US" sz="1000" dirty="0"/>
              <a:t>=</a:t>
            </a:r>
            <a:r>
              <a:rPr lang="en-US" sz="1000" dirty="0" err="1"/>
              <a:t>tzutc</a:t>
            </a:r>
            <a:r>
              <a:rPr lang="en-US" sz="1000" dirty="0"/>
              <a:t>()), </a:t>
            </a:r>
            <a:r>
              <a:rPr lang="en-US" sz="1000" dirty="0" err="1"/>
              <a:t>u'ETag</a:t>
            </a:r>
            <a:r>
              <a:rPr lang="en-US" sz="1000" dirty="0"/>
              <a:t>': '"ec38a3c75c86668a5f3bf59967b17f60"', </a:t>
            </a:r>
            <a:r>
              <a:rPr lang="en-US" sz="1000" dirty="0" err="1"/>
              <a:t>u'StorageClass</a:t>
            </a:r>
            <a:r>
              <a:rPr lang="en-US" sz="1000" dirty="0"/>
              <a:t>': 'STANDARD', </a:t>
            </a:r>
            <a:r>
              <a:rPr lang="en-US" sz="1000" dirty="0" err="1"/>
              <a:t>u'Key</a:t>
            </a:r>
            <a:r>
              <a:rPr lang="en-US" sz="1000" dirty="0"/>
              <a:t>': </a:t>
            </a:r>
            <a:r>
              <a:rPr lang="en-US" sz="1000" dirty="0" err="1"/>
              <a:t>u'data</a:t>
            </a:r>
            <a:r>
              <a:rPr lang="en-US" sz="1000" dirty="0"/>
              <a:t>/limelight-top_cdn_zer_report-19.06.02-data.csv', </a:t>
            </a:r>
            <a:r>
              <a:rPr lang="en-US" sz="1000" dirty="0" err="1"/>
              <a:t>u'Owner</a:t>
            </a:r>
            <a:r>
              <a:rPr lang="en-US" sz="1000" dirty="0"/>
              <a:t>': {</a:t>
            </a:r>
            <a:r>
              <a:rPr lang="en-US" sz="1000" dirty="0" err="1"/>
              <a:t>u'ID</a:t>
            </a:r>
            <a:r>
              <a:rPr lang="en-US" sz="1000" dirty="0"/>
              <a:t>': '4beefed4b446e8ae0efc7185d0ad2417266815571c0a742bcc793a40c5e4cb4c'}, </a:t>
            </a:r>
            <a:r>
              <a:rPr lang="en-US" sz="1000" dirty="0" err="1"/>
              <a:t>u'Size</a:t>
            </a:r>
            <a:r>
              <a:rPr lang="en-US" sz="1000" dirty="0"/>
              <a:t>': 11400100}</a:t>
            </a:r>
          </a:p>
          <a:p>
            <a:r>
              <a:rPr lang="en-US" sz="1000" dirty="0"/>
              <a:t>Working with file </a:t>
            </a:r>
          </a:p>
          <a:p>
            <a:r>
              <a:rPr lang="en-US" sz="1000" dirty="0"/>
              <a:t> {</a:t>
            </a:r>
            <a:r>
              <a:rPr lang="en-US" sz="1000" dirty="0" err="1"/>
              <a:t>u'LastModified</a:t>
            </a:r>
            <a:r>
              <a:rPr lang="en-US" sz="1000" dirty="0"/>
              <a:t>': </a:t>
            </a:r>
            <a:r>
              <a:rPr lang="en-US" sz="1000" dirty="0" err="1"/>
              <a:t>datetime.datetime</a:t>
            </a:r>
            <a:r>
              <a:rPr lang="en-US" sz="1000" dirty="0"/>
              <a:t>(2019, 6, 5, 12, 6, 50, </a:t>
            </a:r>
            <a:r>
              <a:rPr lang="en-US" sz="1000" dirty="0" err="1"/>
              <a:t>tzinfo</a:t>
            </a:r>
            <a:r>
              <a:rPr lang="en-US" sz="1000" dirty="0"/>
              <a:t>=</a:t>
            </a:r>
            <a:r>
              <a:rPr lang="en-US" sz="1000" dirty="0" err="1"/>
              <a:t>tzutc</a:t>
            </a:r>
            <a:r>
              <a:rPr lang="en-US" sz="1000" dirty="0"/>
              <a:t>()), </a:t>
            </a:r>
            <a:r>
              <a:rPr lang="en-US" sz="1000" dirty="0" err="1"/>
              <a:t>u'ETag</a:t>
            </a:r>
            <a:r>
              <a:rPr lang="en-US" sz="1000" dirty="0"/>
              <a:t>': '"a6379bfd4da0a1c833052bdb90afaa53"', </a:t>
            </a:r>
            <a:r>
              <a:rPr lang="en-US" sz="1000" dirty="0" err="1"/>
              <a:t>u'StorageClass</a:t>
            </a:r>
            <a:r>
              <a:rPr lang="en-US" sz="1000" dirty="0"/>
              <a:t>': 'STANDARD', </a:t>
            </a:r>
            <a:r>
              <a:rPr lang="en-US" sz="1000" dirty="0" err="1"/>
              <a:t>u'Key</a:t>
            </a:r>
            <a:r>
              <a:rPr lang="en-US" sz="1000" dirty="0"/>
              <a:t>': </a:t>
            </a:r>
            <a:r>
              <a:rPr lang="en-US" sz="1000" dirty="0" err="1"/>
              <a:t>u'data</a:t>
            </a:r>
            <a:r>
              <a:rPr lang="en-US" sz="1000" dirty="0"/>
              <a:t>/limelight-top_cdn_zer_report-19.06.03-data.csv', </a:t>
            </a:r>
            <a:r>
              <a:rPr lang="en-US" sz="1000" dirty="0" err="1"/>
              <a:t>u'Owner</a:t>
            </a:r>
            <a:r>
              <a:rPr lang="en-US" sz="1000" dirty="0"/>
              <a:t>': {</a:t>
            </a:r>
            <a:r>
              <a:rPr lang="en-US" sz="1000" dirty="0" err="1"/>
              <a:t>u'ID</a:t>
            </a:r>
            <a:r>
              <a:rPr lang="en-US" sz="1000" dirty="0"/>
              <a:t>': '4beefed4b446e8ae0efc7185d0ad2417266815571c0a742bcc793a40c5e4cb4c'}, </a:t>
            </a:r>
            <a:r>
              <a:rPr lang="en-US" sz="1000" dirty="0" err="1"/>
              <a:t>u'Size</a:t>
            </a:r>
            <a:r>
              <a:rPr lang="en-US" sz="1000" dirty="0"/>
              <a:t>': 11019289}</a:t>
            </a:r>
          </a:p>
          <a:p>
            <a:r>
              <a:rPr lang="en-US" sz="1000" dirty="0"/>
              <a:t>Done</a:t>
            </a:r>
          </a:p>
          <a:p>
            <a:endParaRPr lang="en-US" sz="1000" dirty="0"/>
          </a:p>
          <a:p>
            <a:r>
              <a:rPr lang="en-US" sz="1000" dirty="0"/>
              <a:t>---&gt;</a:t>
            </a:r>
            <a:r>
              <a:rPr lang="en-US" sz="1000" dirty="0" err="1"/>
              <a:t>Uploding</a:t>
            </a:r>
            <a:r>
              <a:rPr lang="en-US" sz="1000" dirty="0"/>
              <a:t> files to the Database</a:t>
            </a:r>
          </a:p>
          <a:p>
            <a:r>
              <a:rPr lang="en-US" sz="1000" dirty="0"/>
              <a:t>Adding limelight-top_cdn_zer_report-19.06.02-data.csv into the list</a:t>
            </a:r>
          </a:p>
          <a:p>
            <a:r>
              <a:rPr lang="en-US" sz="1000" dirty="0"/>
              <a:t>Adding limelight-top_cdn_zer_report-19.06.03-data.csv into the list</a:t>
            </a:r>
          </a:p>
          <a:p>
            <a:r>
              <a:rPr lang="en-US" sz="1000" dirty="0"/>
              <a:t>Adding limelight-top_cdn_zer_report-19.06.01-data.csv into the list</a:t>
            </a:r>
          </a:p>
          <a:p>
            <a:r>
              <a:rPr lang="en-US" sz="1000" dirty="0"/>
              <a:t>Working with file </a:t>
            </a:r>
          </a:p>
          <a:p>
            <a:r>
              <a:rPr lang="en-US" sz="1000" dirty="0"/>
              <a:t> limelight-top_cdn_zer_report-19.06.02-data.csv</a:t>
            </a:r>
          </a:p>
          <a:p>
            <a:r>
              <a:rPr lang="en-US" sz="1000" dirty="0"/>
              <a:t>Executing: CREATE DATABASE IF NOT EXISTS `limelight`</a:t>
            </a:r>
          </a:p>
          <a:p>
            <a:r>
              <a:rPr lang="en-US" sz="1000" dirty="0"/>
              <a:t>/Users/</a:t>
            </a:r>
            <a:r>
              <a:rPr lang="en-US" sz="1000" dirty="0" err="1"/>
              <a:t>msulym</a:t>
            </a:r>
            <a:r>
              <a:rPr lang="en-US" sz="1000" dirty="0"/>
              <a:t>/Documents/Repository/</a:t>
            </a:r>
            <a:r>
              <a:rPr lang="en-US" sz="1000" dirty="0" err="1"/>
              <a:t>truexenom</a:t>
            </a:r>
            <a:r>
              <a:rPr lang="en-US" sz="1000" dirty="0"/>
              <a:t>-first/Project/db_exporter.py:28: Warning: Can't create database 'limelight'; database exists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cursor.execute</a:t>
            </a:r>
            <a:r>
              <a:rPr lang="en-US" sz="1000" dirty="0"/>
              <a:t>(query)</a:t>
            </a:r>
          </a:p>
          <a:p>
            <a:r>
              <a:rPr lang="en-US" sz="1000" dirty="0"/>
              <a:t>Executing: use `limelight`</a:t>
            </a:r>
          </a:p>
          <a:p>
            <a:r>
              <a:rPr lang="en-US" sz="1000" dirty="0"/>
              <a:t>Executing: CREATE TABLE IF NOT EXISTS `</a:t>
            </a:r>
            <a:r>
              <a:rPr lang="en-US" sz="1000" dirty="0" err="1"/>
              <a:t>top_cdn_zer_report</a:t>
            </a:r>
            <a:r>
              <a:rPr lang="en-US" sz="1000" dirty="0"/>
              <a:t>` (`</a:t>
            </a:r>
            <a:r>
              <a:rPr lang="en-US" sz="1000" dirty="0" err="1"/>
              <a:t>created_date</a:t>
            </a:r>
            <a:r>
              <a:rPr lang="en-US" sz="1000" dirty="0"/>
              <a:t>` datetime NOT NULL, `</a:t>
            </a:r>
            <a:r>
              <a:rPr lang="en-US" sz="1000" dirty="0" err="1"/>
              <a:t>date_range</a:t>
            </a:r>
            <a:r>
              <a:rPr lang="en-US" sz="1000" dirty="0"/>
              <a:t>` datetime, `country` TEXT, `device` TEXT, `</a:t>
            </a:r>
            <a:r>
              <a:rPr lang="en-US" sz="1000" dirty="0" err="1"/>
              <a:t>streaming_technology</a:t>
            </a:r>
            <a:r>
              <a:rPr lang="en-US" sz="1000" dirty="0"/>
              <a:t>` TEXT, `</a:t>
            </a:r>
            <a:r>
              <a:rPr lang="en-US" sz="1000" dirty="0" err="1"/>
              <a:t>asn</a:t>
            </a:r>
            <a:r>
              <a:rPr lang="en-US" sz="1000" dirty="0"/>
              <a:t>` INT, `</a:t>
            </a:r>
            <a:r>
              <a:rPr lang="en-US" sz="1000" dirty="0" err="1"/>
              <a:t>limelight_session_count</a:t>
            </a:r>
            <a:r>
              <a:rPr lang="en-US" sz="1000" dirty="0"/>
              <a:t>` float(53,20), `</a:t>
            </a:r>
            <a:r>
              <a:rPr lang="en-US" sz="1000" dirty="0" err="1"/>
              <a:t>limelight_zer</a:t>
            </a:r>
            <a:r>
              <a:rPr lang="en-US" sz="1000" dirty="0"/>
              <a:t>` float(53,20), `</a:t>
            </a:r>
            <a:r>
              <a:rPr lang="en-US" sz="1000" dirty="0" err="1"/>
              <a:t>top_performer_zer</a:t>
            </a:r>
            <a:r>
              <a:rPr lang="en-US" sz="1000" dirty="0"/>
              <a:t>` float(53,20), `</a:t>
            </a:r>
            <a:r>
              <a:rPr lang="en-US" sz="1000" dirty="0" err="1"/>
              <a:t>sufficient_top_performer_sessions</a:t>
            </a:r>
            <a:r>
              <a:rPr lang="en-US" sz="1000" dirty="0"/>
              <a:t>` TEXT)</a:t>
            </a:r>
          </a:p>
          <a:p>
            <a:r>
              <a:rPr lang="en-US" sz="1000" dirty="0"/>
              <a:t>/Users/</a:t>
            </a:r>
            <a:r>
              <a:rPr lang="en-US" sz="1000" dirty="0" err="1"/>
              <a:t>msulym</a:t>
            </a:r>
            <a:r>
              <a:rPr lang="en-US" sz="1000" dirty="0"/>
              <a:t>/Documents/Repository/</a:t>
            </a:r>
            <a:r>
              <a:rPr lang="en-US" sz="1000" dirty="0" err="1"/>
              <a:t>truexenom</a:t>
            </a:r>
            <a:r>
              <a:rPr lang="en-US" sz="1000" dirty="0"/>
              <a:t>-first/Project/db_exporter.py:45: Warning: Table '</a:t>
            </a:r>
            <a:r>
              <a:rPr lang="en-US" sz="1000" dirty="0" err="1"/>
              <a:t>top_cdn_zer_report</a:t>
            </a:r>
            <a:r>
              <a:rPr lang="en-US" sz="1000" dirty="0"/>
              <a:t>' already exists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cursor.execute</a:t>
            </a:r>
            <a:r>
              <a:rPr lang="en-US" sz="1000" dirty="0"/>
              <a:t>(query)</a:t>
            </a:r>
          </a:p>
        </p:txBody>
      </p:sp>
    </p:spTree>
    <p:extLst>
      <p:ext uri="{BB962C8B-B14F-4D97-AF65-F5344CB8AC3E}">
        <p14:creationId xmlns:p14="http://schemas.microsoft.com/office/powerpoint/2010/main" val="116947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D0A0D5-81C6-CB40-BA36-3DC4DD839289}"/>
              </a:ext>
            </a:extLst>
          </p:cNvPr>
          <p:cNvSpPr txBox="1"/>
          <p:nvPr/>
        </p:nvSpPr>
        <p:spPr>
          <a:xfrm>
            <a:off x="1175657" y="272143"/>
            <a:ext cx="938348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Executing: use `limelight`</a:t>
            </a:r>
          </a:p>
          <a:p>
            <a:r>
              <a:rPr lang="en-US" sz="1000" dirty="0"/>
              <a:t>Executing: SELECT * FROM `</a:t>
            </a:r>
            <a:r>
              <a:rPr lang="en-US" sz="1000" dirty="0" err="1"/>
              <a:t>top_cdn_zer_report</a:t>
            </a:r>
            <a:r>
              <a:rPr lang="en-US" sz="1000" dirty="0"/>
              <a:t>` WHERE `</a:t>
            </a:r>
            <a:r>
              <a:rPr lang="en-US" sz="1000" dirty="0" err="1"/>
              <a:t>created_date</a:t>
            </a:r>
            <a:r>
              <a:rPr lang="en-US" sz="1000" dirty="0"/>
              <a:t>` = '2019:06:02 00:00:00' limit 1</a:t>
            </a:r>
          </a:p>
          <a:p>
            <a:r>
              <a:rPr lang="en-US" sz="1000" dirty="0"/>
              <a:t>INFO: Record for date: 2019:06:02 00:00:00 </a:t>
            </a:r>
            <a:r>
              <a:rPr lang="en-US" sz="1000" dirty="0" err="1"/>
              <a:t>alreday</a:t>
            </a:r>
            <a:r>
              <a:rPr lang="en-US" sz="1000" dirty="0"/>
              <a:t> exists, skipping...</a:t>
            </a:r>
          </a:p>
          <a:p>
            <a:r>
              <a:rPr lang="en-US" sz="1000" dirty="0"/>
              <a:t>Working with file </a:t>
            </a:r>
          </a:p>
          <a:p>
            <a:r>
              <a:rPr lang="en-US" sz="1000" dirty="0"/>
              <a:t> limelight-top_cdn_zer_report-19.06.03-data.csv</a:t>
            </a:r>
          </a:p>
          <a:p>
            <a:r>
              <a:rPr lang="en-US" sz="1000" dirty="0"/>
              <a:t>Executing: use `limelight`</a:t>
            </a:r>
          </a:p>
          <a:p>
            <a:r>
              <a:rPr lang="en-US" sz="1000" dirty="0"/>
              <a:t>Executing: SELECT * FROM `</a:t>
            </a:r>
            <a:r>
              <a:rPr lang="en-US" sz="1000" dirty="0" err="1"/>
              <a:t>top_cdn_zer_report</a:t>
            </a:r>
            <a:r>
              <a:rPr lang="en-US" sz="1000" dirty="0"/>
              <a:t>` WHERE `</a:t>
            </a:r>
            <a:r>
              <a:rPr lang="en-US" sz="1000" dirty="0" err="1"/>
              <a:t>created_date</a:t>
            </a:r>
            <a:r>
              <a:rPr lang="en-US" sz="1000" dirty="0"/>
              <a:t>` = '2019:06:03 00:00:00' limit 1</a:t>
            </a:r>
          </a:p>
          <a:p>
            <a:r>
              <a:rPr lang="en-US" sz="1000" dirty="0"/>
              <a:t>INFO: Record for date: 2019:06:03 00:00:00 </a:t>
            </a:r>
            <a:r>
              <a:rPr lang="en-US" sz="1000" dirty="0" err="1"/>
              <a:t>alreday</a:t>
            </a:r>
            <a:r>
              <a:rPr lang="en-US" sz="1000" dirty="0"/>
              <a:t> exists, skipping...</a:t>
            </a:r>
          </a:p>
          <a:p>
            <a:r>
              <a:rPr lang="en-US" sz="1000" dirty="0"/>
              <a:t>Working with file </a:t>
            </a:r>
          </a:p>
          <a:p>
            <a:r>
              <a:rPr lang="en-US" sz="1000" dirty="0"/>
              <a:t> limelight-top_cdn_zer_report-19.06.01-data.csv</a:t>
            </a:r>
          </a:p>
          <a:p>
            <a:r>
              <a:rPr lang="en-US" sz="1000" dirty="0"/>
              <a:t>Executing: use `limelight`</a:t>
            </a:r>
          </a:p>
          <a:p>
            <a:r>
              <a:rPr lang="en-US" sz="1000" dirty="0"/>
              <a:t>Executing: SELECT * FROM `</a:t>
            </a:r>
            <a:r>
              <a:rPr lang="en-US" sz="1000" dirty="0" err="1"/>
              <a:t>top_cdn_zer_report</a:t>
            </a:r>
            <a:r>
              <a:rPr lang="en-US" sz="1000" dirty="0"/>
              <a:t>` WHERE `</a:t>
            </a:r>
            <a:r>
              <a:rPr lang="en-US" sz="1000" dirty="0" err="1"/>
              <a:t>created_date</a:t>
            </a:r>
            <a:r>
              <a:rPr lang="en-US" sz="1000" dirty="0"/>
              <a:t>` = '2019:06:01 00:00:00' limit 1</a:t>
            </a:r>
          </a:p>
          <a:p>
            <a:r>
              <a:rPr lang="en-US" sz="1000" dirty="0"/>
              <a:t>INFO: Record for date: 2019:06:01 00:00:00 </a:t>
            </a:r>
            <a:r>
              <a:rPr lang="en-US" sz="1000" dirty="0" err="1"/>
              <a:t>alreday</a:t>
            </a:r>
            <a:r>
              <a:rPr lang="en-US" sz="1000" dirty="0"/>
              <a:t> exists, skipping...</a:t>
            </a:r>
          </a:p>
          <a:p>
            <a:r>
              <a:rPr lang="en-US" sz="1000" dirty="0"/>
              <a:t>Done</a:t>
            </a:r>
          </a:p>
          <a:p>
            <a:endParaRPr lang="en-US" sz="1000" dirty="0"/>
          </a:p>
          <a:p>
            <a:r>
              <a:rPr lang="en-US" sz="1000" dirty="0"/>
              <a:t>----&gt;Sending an email</a:t>
            </a:r>
          </a:p>
          <a:p>
            <a:r>
              <a:rPr lang="en-US" sz="10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904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53B13-F133-174C-AA53-135FA4D07D51}"/>
              </a:ext>
            </a:extLst>
          </p:cNvPr>
          <p:cNvSpPr txBox="1"/>
          <p:nvPr/>
        </p:nvSpPr>
        <p:spPr>
          <a:xfrm>
            <a:off x="1185863" y="214313"/>
            <a:ext cx="8415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Do’s:</a:t>
            </a:r>
          </a:p>
          <a:p>
            <a:pPr marL="342900" indent="-342900">
              <a:buAutoNum type="arabicPeriod"/>
            </a:pPr>
            <a:r>
              <a:rPr lang="en-US" dirty="0"/>
              <a:t>Proper logging of all functions into one log file</a:t>
            </a:r>
          </a:p>
          <a:p>
            <a:pPr marL="342900" indent="-342900">
              <a:buAutoNum type="arabicPeriod"/>
            </a:pPr>
            <a:r>
              <a:rPr lang="en-US" dirty="0"/>
              <a:t>Further transition to OOP</a:t>
            </a:r>
          </a:p>
          <a:p>
            <a:pPr marL="342900" indent="-342900">
              <a:buAutoNum type="arabicPeriod"/>
            </a:pPr>
            <a:r>
              <a:rPr lang="en-US" dirty="0"/>
              <a:t>Pre upload preparation of csv file using python</a:t>
            </a:r>
          </a:p>
          <a:p>
            <a:pPr marL="342900" indent="-342900">
              <a:buAutoNum type="arabicPeriod"/>
            </a:pPr>
            <a:r>
              <a:rPr lang="en-US" dirty="0"/>
              <a:t>Database data processing using MySQL jobs</a:t>
            </a:r>
          </a:p>
          <a:p>
            <a:pPr marL="342900" indent="-342900">
              <a:buAutoNum type="arabicPeriod"/>
            </a:pPr>
            <a:r>
              <a:rPr lang="en-US" dirty="0"/>
              <a:t>Database data processing using procedures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6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471605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856</Words>
  <Application>Microsoft Macintosh PowerPoint</Application>
  <PresentationFormat>Widescreen</PresentationFormat>
  <Paragraphs>137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MS Shell Dlg 2</vt:lpstr>
      <vt:lpstr>Wingdings</vt:lpstr>
      <vt:lpstr>Wingdings 3</vt:lpstr>
      <vt:lpstr>Madison</vt:lpstr>
      <vt:lpstr>S3 Bucket data gathering and uploading to MySQL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Bucket data gathering and uploading to MySQL database</dc:title>
  <dc:creator>Sulym, Maryan</dc:creator>
  <cp:lastModifiedBy>Sulym, Maryan</cp:lastModifiedBy>
  <cp:revision>11</cp:revision>
  <dcterms:created xsi:type="dcterms:W3CDTF">2019-06-06T11:13:28Z</dcterms:created>
  <dcterms:modified xsi:type="dcterms:W3CDTF">2019-06-06T12:33:37Z</dcterms:modified>
</cp:coreProperties>
</file>