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573" y="6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0" y="2133600"/>
            <a:ext cx="8439374" cy="41005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47426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285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57135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415328" y="30392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6953073" y="25248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953073" y="32068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557842" y="33802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D22F1CD4-E203-4EC5-AFCF-CB162FD4AD6A}"/>
              </a:ext>
            </a:extLst>
          </p:cNvPr>
          <p:cNvSpPr/>
          <p:nvPr/>
        </p:nvSpPr>
        <p:spPr>
          <a:xfrm>
            <a:off x="5446179" y="3849419"/>
            <a:ext cx="1506894" cy="445484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MakerManagerAdmins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>
            <a:extLst>
              <a:ext uri="{FF2B5EF4-FFF2-40B4-BE49-F238E27FC236}">
                <a16:creationId xmlns:a16="http://schemas.microsoft.com/office/drawing/2014/main" id="{4073A682-F45D-478F-AB49-AAF80DBAC8C0}"/>
              </a:ext>
            </a:extLst>
          </p:cNvPr>
          <p:cNvCxnSpPr>
            <a:cxnSpLocks/>
            <a:stCxn id="50" idx="3"/>
            <a:endCxn id="26" idx="1"/>
          </p:cNvCxnSpPr>
          <p:nvPr/>
        </p:nvCxnSpPr>
        <p:spPr>
          <a:xfrm>
            <a:off x="5128535" y="3379038"/>
            <a:ext cx="317644" cy="6931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0D0716F5-5DDE-435D-B3CC-F6B9A377605B}"/>
              </a:ext>
            </a:extLst>
          </p:cNvPr>
          <p:cNvSpPr/>
          <p:nvPr/>
        </p:nvSpPr>
        <p:spPr>
          <a:xfrm>
            <a:off x="7427082" y="389878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XmlAdaptedAdmin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4186FD58-3D52-4D3F-BD93-7A2FD80F9002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6953073" y="4072161"/>
            <a:ext cx="474009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C28566D2-04C4-444C-9548-7613A95BB343}"/>
              </a:ext>
            </a:extLst>
          </p:cNvPr>
          <p:cNvSpPr/>
          <p:nvPr/>
        </p:nvSpPr>
        <p:spPr>
          <a:xfrm>
            <a:off x="5446179" y="4468283"/>
            <a:ext cx="1640422" cy="445484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MakerManagerMachines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21AD5716-09A9-475C-AC0F-0C5EEF73B872}"/>
              </a:ext>
            </a:extLst>
          </p:cNvPr>
          <p:cNvSpPr/>
          <p:nvPr/>
        </p:nvSpPr>
        <p:spPr>
          <a:xfrm>
            <a:off x="7427082" y="4517645"/>
            <a:ext cx="14121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XmlAdaptedMachine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9F2B0A0C-F01C-4BAA-9182-C7A22C330A88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109440" y="4691025"/>
            <a:ext cx="317642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Elbow Connector 122">
            <a:extLst>
              <a:ext uri="{FF2B5EF4-FFF2-40B4-BE49-F238E27FC236}">
                <a16:creationId xmlns:a16="http://schemas.microsoft.com/office/drawing/2014/main" id="{01402356-D255-4CA2-87C7-C3052E136F73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>
            <a:off x="5128535" y="3379038"/>
            <a:ext cx="317644" cy="13119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A5B50AA8-278B-410A-89E1-E1C5F40231D2}"/>
              </a:ext>
            </a:extLst>
          </p:cNvPr>
          <p:cNvSpPr/>
          <p:nvPr/>
        </p:nvSpPr>
        <p:spPr>
          <a:xfrm>
            <a:off x="5446179" y="5136930"/>
            <a:ext cx="1640422" cy="445484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MakerManagerJobs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204770D9-40D2-40AA-B6ED-29F4E7D3B353}"/>
              </a:ext>
            </a:extLst>
          </p:cNvPr>
          <p:cNvSpPr/>
          <p:nvPr/>
        </p:nvSpPr>
        <p:spPr>
          <a:xfrm>
            <a:off x="7422377" y="5186292"/>
            <a:ext cx="113842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XmlAdaptedJob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2" name="Elbow Connector 122">
            <a:extLst>
              <a:ext uri="{FF2B5EF4-FFF2-40B4-BE49-F238E27FC236}">
                <a16:creationId xmlns:a16="http://schemas.microsoft.com/office/drawing/2014/main" id="{DDE84706-06F7-4009-B91B-3058E21A75C7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7086601" y="5359672"/>
            <a:ext cx="335776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122">
            <a:extLst>
              <a:ext uri="{FF2B5EF4-FFF2-40B4-BE49-F238E27FC236}">
                <a16:creationId xmlns:a16="http://schemas.microsoft.com/office/drawing/2014/main" id="{8A1EB3CE-3C7E-4D3F-BE53-5E13E914751D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4294051" y="4207544"/>
            <a:ext cx="2001176" cy="30307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8">
            <a:extLst>
              <a:ext uri="{FF2B5EF4-FFF2-40B4-BE49-F238E27FC236}">
                <a16:creationId xmlns:a16="http://schemas.microsoft.com/office/drawing/2014/main" id="{A2CD1439-CACA-4473-9070-601A5F375B7E}"/>
              </a:ext>
            </a:extLst>
          </p:cNvPr>
          <p:cNvSpPr/>
          <p:nvPr/>
        </p:nvSpPr>
        <p:spPr>
          <a:xfrm>
            <a:off x="7190077" y="5879617"/>
            <a:ext cx="141682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XmlAdaptedJobName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0A978C57-E798-4AAB-883B-B823CEE98720}"/>
              </a:ext>
            </a:extLst>
          </p:cNvPr>
          <p:cNvCxnSpPr>
            <a:cxnSpLocks/>
            <a:stCxn id="59" idx="2"/>
            <a:endCxn id="38" idx="0"/>
          </p:cNvCxnSpPr>
          <p:nvPr/>
        </p:nvCxnSpPr>
        <p:spPr>
          <a:xfrm rot="5400000">
            <a:off x="7771756" y="5659785"/>
            <a:ext cx="346565" cy="9309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Fu Tianyuan</cp:lastModifiedBy>
  <cp:revision>61</cp:revision>
  <dcterms:created xsi:type="dcterms:W3CDTF">2016-07-22T14:33:02Z</dcterms:created>
  <dcterms:modified xsi:type="dcterms:W3CDTF">2018-10-16T17:08:02Z</dcterms:modified>
</cp:coreProperties>
</file>