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541" r:id="rId2"/>
    <p:sldId id="637" r:id="rId3"/>
    <p:sldId id="562" r:id="rId4"/>
    <p:sldId id="638" r:id="rId5"/>
    <p:sldId id="639" r:id="rId6"/>
    <p:sldId id="640" r:id="rId7"/>
    <p:sldId id="641" r:id="rId8"/>
    <p:sldId id="642" r:id="rId9"/>
    <p:sldId id="644" r:id="rId10"/>
    <p:sldId id="646" r:id="rId11"/>
    <p:sldId id="643" r:id="rId12"/>
    <p:sldId id="645" r:id="rId13"/>
    <p:sldId id="647" r:id="rId14"/>
    <p:sldId id="649" r:id="rId15"/>
    <p:sldId id="648" r:id="rId16"/>
    <p:sldId id="667" r:id="rId17"/>
    <p:sldId id="664" r:id="rId18"/>
    <p:sldId id="665" r:id="rId19"/>
    <p:sldId id="666" r:id="rId20"/>
    <p:sldId id="650" r:id="rId21"/>
    <p:sldId id="651" r:id="rId22"/>
    <p:sldId id="652" r:id="rId23"/>
    <p:sldId id="654" r:id="rId24"/>
    <p:sldId id="656" r:id="rId25"/>
    <p:sldId id="657" r:id="rId26"/>
    <p:sldId id="658" r:id="rId27"/>
    <p:sldId id="660" r:id="rId28"/>
    <p:sldId id="661" r:id="rId29"/>
    <p:sldId id="662" r:id="rId30"/>
    <p:sldId id="663" r:id="rId31"/>
    <p:sldId id="6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21" autoAdjust="0"/>
  </p:normalViewPr>
  <p:slideViewPr>
    <p:cSldViewPr>
      <p:cViewPr varScale="1">
        <p:scale>
          <a:sx n="85" d="100"/>
          <a:sy n="8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viên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040658"/>
              </p:ext>
            </p:extLst>
          </p:nvPr>
        </p:nvGraphicFramePr>
        <p:xfrm>
          <a:off x="457200" y="990600"/>
          <a:ext cx="8229600" cy="4419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8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Tên cột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Kiểu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Ràng buộc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Ghi chú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0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MaHV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INT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PK, Tự tăng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Mã học viên (số báo danh)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8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MaKH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INT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FK, NOT NULL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Mã khóa học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8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MaNH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NCHAR(7)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FK, NOT NULL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Mã người học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8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Diem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FLOAT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DEFAULT -1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Điểm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cuối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môn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1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81"/>
              </p:ext>
            </p:extLst>
          </p:nvPr>
        </p:nvGraphicFramePr>
        <p:xfrm>
          <a:off x="457200" y="1066800"/>
          <a:ext cx="8229600" cy="4038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Tên cột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Kiểu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Ràng buộc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Ghi chú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MaCD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NCHAR(5)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PK, 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chuyên đề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TenCD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NVARCHAR(50)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Tên chuyên đề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HocPhi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FLOAT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Học phí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ThoiLuong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Thời lượng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Hinh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NVARCHAR(50)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Hình ảnh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MoTa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NVARCHAR(255)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Mô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tả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79215"/>
              </p:ext>
            </p:extLst>
          </p:nvPr>
        </p:nvGraphicFramePr>
        <p:xfrm>
          <a:off x="457200" y="990600"/>
          <a:ext cx="8229600" cy="546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Tên cột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Kiểu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Ràng buộc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Ghi chú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MaKH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PK, Tự tăng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khóa học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MaCD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NCHAR(5)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FK, 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chuyên đề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HocPhi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FLOAT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Học phí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ThoiLuong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Thời lượng, tính bằng giờ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NgayKG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DATE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Ngày khai giảng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GhiChu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NVARCHAR(255)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Ghi chú về khóa học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MaNV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NVARCHAR(20)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FK, 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nhân viên nhập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NgayTao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DATE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DEFAULT getdate()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Ngày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đăng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ký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của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học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CSDL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0862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66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09800"/>
            <a:ext cx="85629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7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9232"/>
            <a:ext cx="4572000" cy="331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7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257800"/>
          </a:xfrm>
        </p:spPr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ERD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CSDL </a:t>
            </a:r>
            <a:r>
              <a:rPr lang="en-US" dirty="0" err="1"/>
              <a:t>trên</a:t>
            </a:r>
            <a:r>
              <a:rPr lang="en-US" dirty="0"/>
              <a:t> SQL Server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(2)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6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control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control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layout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20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chào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9140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ERD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CSDL </a:t>
            </a:r>
            <a:r>
              <a:rPr lang="en-US" dirty="0" err="1"/>
              <a:t>trên</a:t>
            </a:r>
            <a:r>
              <a:rPr lang="en-US" dirty="0"/>
              <a:t> SQL Server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endParaRPr lang="en-US" dirty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3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: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Nhân</a:t>
            </a:r>
            <a:r>
              <a:rPr lang="en-US" dirty="0"/>
              <a:t> viên, </a:t>
            </a:r>
            <a:r>
              <a:rPr lang="en-US" dirty="0" err="1"/>
              <a:t>học</a:t>
            </a:r>
            <a:r>
              <a:rPr lang="en-US" dirty="0"/>
              <a:t> viên,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4128"/>
            <a:ext cx="8153400" cy="5300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8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272126"/>
              </p:ext>
            </p:extLst>
          </p:nvPr>
        </p:nvGraphicFramePr>
        <p:xfrm>
          <a:off x="457200" y="990600"/>
          <a:ext cx="8305800" cy="5299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Control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Prefix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JLabel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lbl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Nhãn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JButton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btn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Nút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JTextField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JTextArea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JPassword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JTextPane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txt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Các loại ô nhập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JRadioButton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rdo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Hộp chọn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JCheckBox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chk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Hộp kiểm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ButtonGroup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bgr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Nhóm các button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JComboBox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cbo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Hộp chọn xổ xuống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JListBox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lst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Hộp chọn nhiều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JTree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tree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Cây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JMenu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mnu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Thực đơn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JMenuItem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mni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Mục menu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JPanel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pnl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Khung chứa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JTabbedPane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tab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JTable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tbl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845774"/>
              </p:ext>
            </p:extLst>
          </p:nvPr>
        </p:nvGraphicFramePr>
        <p:xfrm>
          <a:off x="457200" y="1143000"/>
          <a:ext cx="8229600" cy="3875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Thành phần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Kiểu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Thuộc tính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ChaoJDialog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JDialog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undecorated:true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Layout:BorderLayout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preferredSize: [514, 350]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lblLogo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JLabel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Icon:logo.png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Layout.Derection: center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progressBar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JProgressBar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Layout.Derection</a:t>
                      </a:r>
                      <a:r>
                        <a:rPr lang="en-US" sz="2400" dirty="0">
                          <a:effectLst/>
                        </a:rPr>
                        <a:t>: last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stringPainted:true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1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684742"/>
              </p:ext>
            </p:extLst>
          </p:nvPr>
        </p:nvGraphicFramePr>
        <p:xfrm>
          <a:off x="457200" y="990600"/>
          <a:ext cx="8229599" cy="3687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Component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Kiểu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Thuộc tính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GioiThieuJDialog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JDialog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Undecorated: True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preferredSize: [512, 505]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alwaysOnTop: True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Layout: BorderLayout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lblTitle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JLabel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Icon: logo-small.png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Layout.Direction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first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txtGioiThieu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JTextPane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Text: </a:t>
                      </a:r>
                      <a:r>
                        <a:rPr lang="en-US" sz="2400" dirty="0" err="1">
                          <a:effectLst/>
                        </a:rPr>
                        <a:t>như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hình</a:t>
                      </a:r>
                      <a:endParaRPr lang="en-US" sz="2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Layout.Direction</a:t>
                      </a:r>
                      <a:r>
                        <a:rPr lang="en-US" sz="2400" dirty="0">
                          <a:effectLst/>
                        </a:rPr>
                        <a:t>: center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Editable: False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66138" y="1981200"/>
            <a:ext cx="5162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139822"/>
              </p:ext>
            </p:extLst>
          </p:nvPr>
        </p:nvGraphicFramePr>
        <p:xfrm>
          <a:off x="533400" y="990600"/>
          <a:ext cx="8077200" cy="5077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Componel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Kiểu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Thuộc tính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DangNhapJDialog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JDialog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title:HỆ</a:t>
                      </a:r>
                      <a:r>
                        <a:rPr lang="en-US" sz="2000" dirty="0">
                          <a:effectLst/>
                        </a:rPr>
                        <a:t> THỐNG QUẢN LÝ ĐÀO TẠO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Layout: </a:t>
                      </a:r>
                      <a:r>
                        <a:rPr lang="en-US" sz="2000" dirty="0" err="1">
                          <a:effectLst/>
                        </a:rPr>
                        <a:t>BorderLayout</a:t>
                      </a:r>
                      <a:endParaRPr lang="en-US" sz="20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defaultCloseOperation:DO_NOTHING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lblTitle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JLabel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Text:ĐĂNG NHẬP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Font:Tahoma, Bold, 18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Foreground: [0,102,51]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lblImage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JLabel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Icon: Security.png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Layout.Direction:before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pnlForm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JPanel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Layout.Derection:center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lblMaNV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JLabel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Text: Tên đăng nhập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txtMaNV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JTextField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lblMatKhau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JLabel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Text: Mật khẩu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txtMatKhau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JPassword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btnDangNhap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JButton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Text:Đăng nhập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btnKetThuc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JButton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Text:Kết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066800"/>
            <a:ext cx="8202168" cy="147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2842549"/>
            <a:ext cx="8202168" cy="146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4648200"/>
            <a:ext cx="8202168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7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072896"/>
            <a:ext cx="4876800" cy="41529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2209800"/>
            <a:ext cx="4876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</a:t>
            </a:r>
          </a:p>
        </p:txBody>
      </p:sp>
    </p:spTree>
    <p:extLst>
      <p:ext uri="{BB962C8B-B14F-4D97-AF65-F5344CB8AC3E}">
        <p14:creationId xmlns:p14="http://schemas.microsoft.com/office/powerpoint/2010/main" val="31720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257800"/>
          </a:xfrm>
        </p:spPr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ERD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CSDL </a:t>
            </a:r>
            <a:r>
              <a:rPr lang="en-US" dirty="0" err="1"/>
              <a:t>trên</a:t>
            </a:r>
            <a:r>
              <a:rPr lang="en-US" dirty="0"/>
              <a:t> SQL Server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9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chào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524000"/>
          </a:xfrm>
        </p:spPr>
        <p:txBody>
          <a:bodyPr/>
          <a:lstStyle/>
          <a:p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ERD level 1, </a:t>
            </a:r>
            <a:r>
              <a:rPr lang="en-US"/>
              <a:t>chưa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6962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9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ERD Level 2,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Server.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7150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6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relationship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CASCADE (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chuyền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relationship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 ACTION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KhoaHoc-HocVien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CASCADE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Nhân</a:t>
            </a:r>
            <a:r>
              <a:rPr lang="en-US" dirty="0"/>
              <a:t> viên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046807"/>
              </p:ext>
            </p:extLst>
          </p:nvPr>
        </p:nvGraphicFramePr>
        <p:xfrm>
          <a:off x="457200" y="1143000"/>
          <a:ext cx="82296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9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Tên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cột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Kiểu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Ràng buộc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Ghi chú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5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MaNV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NVARCHAR(20)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PK, 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nhân viên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5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MatKhau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NVARCHAR(50)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Mật khẩu đăng nhập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5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HoTen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NVARCHAR(50)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Họ và tên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5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VaiTro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BIT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DEFAULT 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Vai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trò</a:t>
                      </a:r>
                      <a:r>
                        <a:rPr lang="en-US" sz="2400" dirty="0">
                          <a:effectLst/>
                        </a:rPr>
                        <a:t>, 1 </a:t>
                      </a:r>
                      <a:r>
                        <a:rPr lang="en-US" sz="2400" dirty="0" err="1">
                          <a:effectLst/>
                        </a:rPr>
                        <a:t>là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trưởng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phòng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497176"/>
              </p:ext>
            </p:extLst>
          </p:nvPr>
        </p:nvGraphicFramePr>
        <p:xfrm>
          <a:off x="457200" y="990600"/>
          <a:ext cx="8305800" cy="4379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Tên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cột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Kiểu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Ràng buộc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Ghi chú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NCHAR(7)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PK, 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người học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HoTen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NVARCHAR(50)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Họ và tên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GioiTinh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BIT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DEFAULT 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Giới tính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NgaySinh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DATE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Ngày sinh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DienThoai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NVARCHAR(24)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Điện thoại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Email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NVARCHAR(50)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Email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GhiChu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NVARCHAR(255)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Ghi chú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MaNV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NVARCHAR(20)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FK, 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nhân viên nhập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NgayDK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DEFAULT getdate()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Ngày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đăng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ký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của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học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9268</TotalTime>
  <Words>1356</Words>
  <Application>Microsoft Office PowerPoint</Application>
  <PresentationFormat>On-screen Show (4:3)</PresentationFormat>
  <Paragraphs>376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Sample Project</vt:lpstr>
      <vt:lpstr>Mục tiêu</vt:lpstr>
      <vt:lpstr>Nội dung</vt:lpstr>
      <vt:lpstr>Giới thiệu</vt:lpstr>
      <vt:lpstr>Thiết kế dữ liệu</vt:lpstr>
      <vt:lpstr>Thiết kế dữ liệu</vt:lpstr>
      <vt:lpstr>Yêu cầu ràng buộc quan hệ</vt:lpstr>
      <vt:lpstr>Nhân viên</vt:lpstr>
      <vt:lpstr>Người học</vt:lpstr>
      <vt:lpstr>Học viên</vt:lpstr>
      <vt:lpstr>Chuyên đề</vt:lpstr>
      <vt:lpstr>Khóa học</vt:lpstr>
      <vt:lpstr>Hướng dẫn viết mã tạo CSDL</vt:lpstr>
      <vt:lpstr>Hướng dẫn viết SQL</vt:lpstr>
      <vt:lpstr>Hướng dẫn viết stored procedure</vt:lpstr>
      <vt:lpstr>Tổng kết</vt:lpstr>
      <vt:lpstr>Sample Project</vt:lpstr>
      <vt:lpstr>Mục tiêu</vt:lpstr>
      <vt:lpstr>Nội dung</vt:lpstr>
      <vt:lpstr>Giới thiệu giao diện</vt:lpstr>
      <vt:lpstr>Tổ chức giao diện</vt:lpstr>
      <vt:lpstr>Qui ước đặt tên</vt:lpstr>
      <vt:lpstr>Các thành phần giao diện</vt:lpstr>
      <vt:lpstr>Các thành phần giao diện</vt:lpstr>
      <vt:lpstr>Cửa sổ đăng nhập</vt:lpstr>
      <vt:lpstr>Các thành phần giao diện</vt:lpstr>
      <vt:lpstr>Hệ thống thực đơn</vt:lpstr>
      <vt:lpstr>Cửa sổ quản lý nhân viên</vt:lpstr>
      <vt:lpstr>Các cửa sổ quản lý khác</vt:lpstr>
      <vt:lpstr>Cửa sổ tổng hợp thống kê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Huynh Trung Tru</cp:lastModifiedBy>
  <cp:revision>1441</cp:revision>
  <dcterms:created xsi:type="dcterms:W3CDTF">2013-04-23T08:05:33Z</dcterms:created>
  <dcterms:modified xsi:type="dcterms:W3CDTF">2022-03-11T01:33:49Z</dcterms:modified>
</cp:coreProperties>
</file>