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4"/>
  </p:notesMasterIdLst>
  <p:sldIdLst>
    <p:sldId id="541" r:id="rId2"/>
    <p:sldId id="637" r:id="rId3"/>
    <p:sldId id="562" r:id="rId4"/>
    <p:sldId id="674" r:id="rId5"/>
    <p:sldId id="675" r:id="rId6"/>
    <p:sldId id="677" r:id="rId7"/>
    <p:sldId id="678" r:id="rId8"/>
    <p:sldId id="679" r:id="rId9"/>
    <p:sldId id="663" r:id="rId10"/>
    <p:sldId id="664" r:id="rId11"/>
    <p:sldId id="669" r:id="rId12"/>
    <p:sldId id="681" r:id="rId13"/>
    <p:sldId id="665" r:id="rId14"/>
    <p:sldId id="670" r:id="rId15"/>
    <p:sldId id="666" r:id="rId16"/>
    <p:sldId id="671" r:id="rId17"/>
    <p:sldId id="667" r:id="rId18"/>
    <p:sldId id="672" r:id="rId19"/>
    <p:sldId id="668" r:id="rId20"/>
    <p:sldId id="673" r:id="rId21"/>
    <p:sldId id="676" r:id="rId22"/>
    <p:sldId id="48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0000FF"/>
    <a:srgbClr val="FF3300"/>
    <a:srgbClr val="FF5A33"/>
    <a:srgbClr val="5C0000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4021" autoAdjust="0"/>
  </p:normalViewPr>
  <p:slideViewPr>
    <p:cSldViewPr>
      <p:cViewPr varScale="1">
        <p:scale>
          <a:sx n="85" d="100"/>
          <a:sy n="85" d="100"/>
        </p:scale>
        <p:origin x="65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01/04/2022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81000" y="2133600"/>
            <a:ext cx="3276600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130040" y="4284596"/>
            <a:ext cx="4575048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762000" y="2743200"/>
            <a:ext cx="25146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01/04/2022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01/04/2022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01/04/2022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01/04/2022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01/04/2022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01/04/2022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01/04/2022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01/04/2022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01/04/2022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01/04/2022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01/04/2022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thử phần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Project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43200"/>
            <a:ext cx="2514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form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viên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0" y="1170432"/>
            <a:ext cx="4876800" cy="4152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21133" y="5638800"/>
            <a:ext cx="16065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3200" b="1" cap="none" spc="0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Lỗi</a:t>
            </a:r>
            <a:r>
              <a:rPr lang="en-US" sz="32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200" b="1" cap="none" spc="0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nào</a:t>
            </a:r>
            <a:r>
              <a:rPr lang="en-US" sz="3200" b="1" cap="none" spc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7060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form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viên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785115"/>
              </p:ext>
            </p:extLst>
          </p:nvPr>
        </p:nvGraphicFramePr>
        <p:xfrm>
          <a:off x="533400" y="1066801"/>
          <a:ext cx="8153400" cy="44427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4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5105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err="1">
                          <a:effectLst/>
                        </a:rPr>
                        <a:t>Thuộc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tính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err="1">
                          <a:effectLst/>
                        </a:rPr>
                        <a:t>Thao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tác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1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Thêm mới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err="1">
                          <a:effectLst/>
                        </a:rPr>
                        <a:t>Cập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nhật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Xóa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706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Mã nhân viên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Không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để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trống</a:t>
                      </a:r>
                      <a:endParaRPr lang="en-US" sz="2400" dirty="0"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Không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trùng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Không xóa chính mình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1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Mật khẩu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Ít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nhất</a:t>
                      </a:r>
                      <a:r>
                        <a:rPr lang="en-US" sz="2400" dirty="0">
                          <a:effectLst/>
                        </a:rPr>
                        <a:t> 3 </a:t>
                      </a:r>
                      <a:r>
                        <a:rPr lang="en-US" sz="2400" dirty="0" err="1">
                          <a:effectLst/>
                        </a:rPr>
                        <a:t>ký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tự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3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Xác</a:t>
                      </a:r>
                      <a:r>
                        <a:rPr lang="en-US" sz="24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nhận</a:t>
                      </a:r>
                      <a:r>
                        <a:rPr lang="en-US" sz="24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mật</a:t>
                      </a:r>
                      <a:r>
                        <a:rPr lang="en-US" sz="24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khẩu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Phải</a:t>
                      </a:r>
                      <a:r>
                        <a:rPr lang="en-US" sz="24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giống</a:t>
                      </a:r>
                      <a:r>
                        <a:rPr lang="en-US" sz="24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mật</a:t>
                      </a:r>
                      <a:r>
                        <a:rPr lang="en-US" sz="24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khẩu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860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err="1">
                          <a:effectLst/>
                        </a:rPr>
                        <a:t>Họ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và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tên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Chỉ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chứa</a:t>
                      </a:r>
                      <a:r>
                        <a:rPr lang="en-US" sz="2400" dirty="0">
                          <a:effectLst/>
                        </a:rPr>
                        <a:t> alphabet </a:t>
                      </a:r>
                      <a:r>
                        <a:rPr lang="en-US" sz="2400" dirty="0" err="1">
                          <a:effectLst/>
                        </a:rPr>
                        <a:t>và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ký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tự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trắng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19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Vai</a:t>
                      </a: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trò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Phải</a:t>
                      </a:r>
                      <a:r>
                        <a:rPr lang="en-US" sz="24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được</a:t>
                      </a:r>
                      <a:r>
                        <a:rPr lang="en-US" sz="24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chọn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04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thử phần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Project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43200"/>
            <a:ext cx="2514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9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form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476057"/>
            <a:ext cx="5943600" cy="390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7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form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319883"/>
              </p:ext>
            </p:extLst>
          </p:nvPr>
        </p:nvGraphicFramePr>
        <p:xfrm>
          <a:off x="457200" y="1066800"/>
          <a:ext cx="8229600" cy="34145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err="1">
                          <a:effectLst/>
                        </a:rPr>
                        <a:t>Thuộc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tính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Thao tác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err="1">
                          <a:effectLst/>
                        </a:rPr>
                        <a:t>Thêm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mới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err="1">
                          <a:effectLst/>
                        </a:rPr>
                        <a:t>Cập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nhật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Mã người học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err="1">
                          <a:effectLst/>
                        </a:rPr>
                        <a:t>Đúng</a:t>
                      </a:r>
                      <a:r>
                        <a:rPr lang="en-US" sz="2800" dirty="0">
                          <a:effectLst/>
                        </a:rPr>
                        <a:t> 7 </a:t>
                      </a:r>
                      <a:r>
                        <a:rPr lang="en-US" sz="2800" dirty="0" err="1">
                          <a:effectLst/>
                        </a:rPr>
                        <a:t>ký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tự</a:t>
                      </a:r>
                      <a:endParaRPr lang="en-US" sz="2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err="1">
                          <a:effectLst/>
                        </a:rPr>
                        <a:t>Không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trùng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Họ và tên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err="1">
                          <a:effectLst/>
                        </a:rPr>
                        <a:t>Chỉ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chứa</a:t>
                      </a:r>
                      <a:r>
                        <a:rPr lang="en-US" sz="2800" dirty="0">
                          <a:effectLst/>
                        </a:rPr>
                        <a:t> alphabet </a:t>
                      </a:r>
                      <a:r>
                        <a:rPr lang="en-US" sz="2800" dirty="0" err="1">
                          <a:effectLst/>
                        </a:rPr>
                        <a:t>và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ký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tự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trắng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Ngày sinh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err="1">
                          <a:effectLst/>
                        </a:rPr>
                        <a:t>Trước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ngày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hiện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tại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ít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nhất</a:t>
                      </a:r>
                      <a:r>
                        <a:rPr lang="en-US" sz="2800" dirty="0">
                          <a:effectLst/>
                        </a:rPr>
                        <a:t> 16 </a:t>
                      </a:r>
                      <a:r>
                        <a:rPr lang="en-US" sz="2800" dirty="0" err="1">
                          <a:effectLst/>
                        </a:rPr>
                        <a:t>năm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Địa chỉ email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err="1">
                          <a:effectLst/>
                        </a:rPr>
                        <a:t>Phải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đúng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định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dạng</a:t>
                      </a:r>
                      <a:r>
                        <a:rPr lang="en-US" sz="2800" dirty="0">
                          <a:effectLst/>
                        </a:rPr>
                        <a:t> email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7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form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33562" y="1247775"/>
            <a:ext cx="54768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form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470363"/>
              </p:ext>
            </p:extLst>
          </p:nvPr>
        </p:nvGraphicFramePr>
        <p:xfrm>
          <a:off x="457200" y="1066800"/>
          <a:ext cx="8229600" cy="32332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17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4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err="1">
                          <a:effectLst/>
                        </a:rPr>
                        <a:t>Thuộc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tính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err="1">
                          <a:effectLst/>
                        </a:rPr>
                        <a:t>Thao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tác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err="1">
                          <a:effectLst/>
                        </a:rPr>
                        <a:t>Thêm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mới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Cập nhật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Mã chuyên đề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err="1">
                          <a:effectLst/>
                        </a:rPr>
                        <a:t>Đúng</a:t>
                      </a:r>
                      <a:r>
                        <a:rPr lang="en-US" sz="2800" dirty="0">
                          <a:effectLst/>
                        </a:rPr>
                        <a:t> 5 </a:t>
                      </a:r>
                      <a:r>
                        <a:rPr lang="en-US" sz="2800" dirty="0" err="1">
                          <a:effectLst/>
                        </a:rPr>
                        <a:t>ký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tự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TenCD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err="1">
                          <a:effectLst/>
                        </a:rPr>
                        <a:t>Chỉ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chứa</a:t>
                      </a:r>
                      <a:r>
                        <a:rPr lang="en-US" sz="2800" dirty="0">
                          <a:effectLst/>
                        </a:rPr>
                        <a:t> alphabet </a:t>
                      </a:r>
                      <a:r>
                        <a:rPr lang="en-US" sz="2800" dirty="0" err="1">
                          <a:effectLst/>
                        </a:rPr>
                        <a:t>và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ký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tự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trắng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HocPhi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err="1">
                          <a:effectLst/>
                        </a:rPr>
                        <a:t>Số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dương</a:t>
                      </a:r>
                      <a:r>
                        <a:rPr lang="en-US" sz="2800" dirty="0">
                          <a:effectLst/>
                        </a:rPr>
                        <a:t> (&gt;=0)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ThoiLuong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err="1">
                          <a:effectLst/>
                        </a:rPr>
                        <a:t>Số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dương</a:t>
                      </a:r>
                      <a:r>
                        <a:rPr lang="en-US" sz="2800" dirty="0">
                          <a:effectLst/>
                        </a:rPr>
                        <a:t> (&gt;=0)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>
                          <a:effectLst/>
                        </a:rPr>
                        <a:t>Hinh</a:t>
                      </a:r>
                      <a:endParaRPr lang="en-US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 err="1">
                          <a:effectLst/>
                        </a:rPr>
                        <a:t>Phải</a:t>
                      </a:r>
                      <a:r>
                        <a:rPr lang="en-US" sz="2800" baseline="0" dirty="0">
                          <a:effectLst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</a:rPr>
                        <a:t>chọn</a:t>
                      </a:r>
                      <a:r>
                        <a:rPr lang="en-US" sz="2800" baseline="0" dirty="0">
                          <a:effectLst/>
                        </a:rPr>
                        <a:t> </a:t>
                      </a:r>
                      <a:r>
                        <a:rPr lang="en-US" sz="2800" baseline="0" dirty="0" err="1">
                          <a:effectLst/>
                        </a:rPr>
                        <a:t>hình</a:t>
                      </a:r>
                      <a:endParaRPr lang="en-US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81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form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313815"/>
            <a:ext cx="5943600" cy="423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2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form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891645"/>
              </p:ext>
            </p:extLst>
          </p:nvPr>
        </p:nvGraphicFramePr>
        <p:xfrm>
          <a:off x="457200" y="1066800"/>
          <a:ext cx="8229600" cy="16083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err="1">
                          <a:effectLst/>
                        </a:rPr>
                        <a:t>Thuộc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tính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err="1">
                          <a:effectLst/>
                        </a:rPr>
                        <a:t>Thao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tác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err="1">
                          <a:effectLst/>
                        </a:rPr>
                        <a:t>Thêm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mới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err="1">
                          <a:effectLst/>
                        </a:rPr>
                        <a:t>Cập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nhật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err="1">
                          <a:effectLst/>
                        </a:rPr>
                        <a:t>NgayKG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effectLst/>
                        </a:rPr>
                        <a:t>Sau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ngày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hiện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tại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ít</a:t>
                      </a:r>
                      <a:r>
                        <a:rPr lang="en-US" sz="2400" baseline="0" dirty="0">
                          <a:effectLst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</a:rPr>
                        <a:t>nhất</a:t>
                      </a:r>
                      <a:r>
                        <a:rPr lang="en-US" sz="2400" baseline="0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5 </a:t>
                      </a:r>
                      <a:r>
                        <a:rPr lang="en-US" sz="2400" dirty="0" err="1">
                          <a:effectLst/>
                        </a:rPr>
                        <a:t>ngày</a:t>
                      </a:r>
                      <a:endParaRPr lang="en-US" sz="24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82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form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viên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6450" y="1300162"/>
            <a:ext cx="49911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1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java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form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2125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form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viên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515104"/>
              </p:ext>
            </p:extLst>
          </p:nvPr>
        </p:nvGraphicFramePr>
        <p:xfrm>
          <a:off x="533400" y="1066800"/>
          <a:ext cx="8153400" cy="11877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err="1">
                          <a:effectLst/>
                        </a:rPr>
                        <a:t>Thuộc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tính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Thao tác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err="1">
                          <a:effectLst/>
                        </a:rPr>
                        <a:t>Thêm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mới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Cập nhật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effectLst/>
                        </a:rPr>
                        <a:t>Điểm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err="1">
                          <a:effectLst/>
                        </a:rPr>
                        <a:t>Phải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là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số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thực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từ</a:t>
                      </a:r>
                      <a:r>
                        <a:rPr lang="en-US" sz="2400" dirty="0">
                          <a:effectLst/>
                        </a:rPr>
                        <a:t> 0 </a:t>
                      </a:r>
                      <a:r>
                        <a:rPr lang="en-US" sz="2400" dirty="0" err="1">
                          <a:effectLst/>
                        </a:rPr>
                        <a:t>đến</a:t>
                      </a:r>
                      <a:r>
                        <a:rPr lang="en-US" sz="2400" dirty="0">
                          <a:effectLst/>
                        </a:rPr>
                        <a:t> 10 </a:t>
                      </a:r>
                      <a:r>
                        <a:rPr lang="en-US" sz="2400" dirty="0" err="1">
                          <a:effectLst/>
                        </a:rPr>
                        <a:t>hoặc</a:t>
                      </a:r>
                      <a:r>
                        <a:rPr lang="en-US" sz="2400" dirty="0">
                          <a:effectLst/>
                        </a:rPr>
                        <a:t> -1 (</a:t>
                      </a:r>
                      <a:r>
                        <a:rPr lang="en-US" sz="2400" dirty="0" err="1">
                          <a:effectLst/>
                        </a:rPr>
                        <a:t>chưa</a:t>
                      </a:r>
                      <a:r>
                        <a:rPr lang="en-US" sz="2400" baseline="0" dirty="0">
                          <a:effectLst/>
                        </a:rPr>
                        <a:t> </a:t>
                      </a:r>
                      <a:r>
                        <a:rPr lang="en-US" sz="2400" baseline="0" dirty="0" err="1">
                          <a:effectLst/>
                        </a:rPr>
                        <a:t>nhập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12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trưởng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if(!</a:t>
            </a:r>
            <a:r>
              <a:rPr lang="en-US" dirty="0" err="1"/>
              <a:t>ShareHelper.USER.getVaiTro</a:t>
            </a:r>
            <a:r>
              <a:rPr lang="en-US" dirty="0"/>
              <a:t>()){</a:t>
            </a:r>
          </a:p>
          <a:p>
            <a:pPr marL="914400" lvl="2" indent="0">
              <a:buNone/>
            </a:pPr>
            <a:r>
              <a:rPr lang="en-US" dirty="0" err="1"/>
              <a:t>DateHelper.alert</a:t>
            </a:r>
            <a:r>
              <a:rPr lang="en-US" dirty="0"/>
              <a:t>(this, “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!”);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275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þ"/>
            </a:pP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,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Date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mã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&amp;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java</a:t>
            </a:r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form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Vaidation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form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form</a:t>
            </a:r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 lvl="1"/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(email,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…)</a:t>
            </a:r>
          </a:p>
          <a:p>
            <a:pPr lvl="1"/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 lvl="1"/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,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mã</a:t>
            </a:r>
            <a:endParaRPr lang="en-US" dirty="0"/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4713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,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 lvl="1"/>
            <a:r>
              <a:rPr lang="en-US" dirty="0" err="1"/>
              <a:t>s.length</a:t>
            </a:r>
            <a:endParaRPr lang="en-US" dirty="0"/>
          </a:p>
          <a:p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pPr lvl="1"/>
            <a:r>
              <a:rPr lang="en-US" dirty="0" err="1"/>
              <a:t>s.matches</a:t>
            </a:r>
            <a:r>
              <a:rPr lang="en-US" dirty="0"/>
              <a:t>(pattern)</a:t>
            </a:r>
          </a:p>
          <a:p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lvl="1"/>
            <a:r>
              <a:rPr lang="en-US" dirty="0" err="1"/>
              <a:t>Doubple.parseDouble</a:t>
            </a:r>
            <a:r>
              <a:rPr lang="en-US" dirty="0"/>
              <a:t>(s)</a:t>
            </a:r>
          </a:p>
          <a:p>
            <a:pPr lvl="1"/>
            <a:r>
              <a:rPr lang="en-US" dirty="0" err="1"/>
              <a:t>Integer.parseInt</a:t>
            </a:r>
            <a:r>
              <a:rPr lang="en-US" dirty="0"/>
              <a:t>(s)</a:t>
            </a:r>
          </a:p>
          <a:p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Date</a:t>
            </a:r>
          </a:p>
          <a:p>
            <a:pPr lvl="1"/>
            <a:r>
              <a:rPr lang="en-US" dirty="0" err="1"/>
              <a:t>DateHelper.toDate</a:t>
            </a:r>
            <a:r>
              <a:rPr lang="en-US" dirty="0"/>
              <a:t>(s, pattern)</a:t>
            </a:r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mã</a:t>
            </a:r>
            <a:endParaRPr lang="en-US" dirty="0"/>
          </a:p>
          <a:p>
            <a:pPr lvl="1"/>
            <a:r>
              <a:rPr lang="en-US" dirty="0" err="1"/>
              <a:t>dao.findById</a:t>
            </a:r>
            <a:r>
              <a:rPr lang="en-US" dirty="0"/>
              <a:t>(ma) == null</a:t>
            </a:r>
          </a:p>
        </p:txBody>
      </p:sp>
    </p:spTree>
    <p:extLst>
      <p:ext uri="{BB962C8B-B14F-4D97-AF65-F5344CB8AC3E}">
        <p14:creationId xmlns:p14="http://schemas.microsoft.com/office/powerpoint/2010/main" val="150979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trống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if(</a:t>
            </a:r>
            <a:r>
              <a:rPr lang="en-US" dirty="0" err="1"/>
              <a:t>s.length</a:t>
            </a:r>
            <a:r>
              <a:rPr lang="en-US" dirty="0"/>
              <a:t> == 0){</a:t>
            </a:r>
          </a:p>
          <a:p>
            <a:pPr marL="914400" lvl="2" indent="0">
              <a:buNone/>
            </a:pPr>
            <a:r>
              <a:rPr lang="en-US" dirty="0" err="1"/>
              <a:t>DialogHelper.alert</a:t>
            </a:r>
            <a:r>
              <a:rPr lang="en-US" dirty="0"/>
              <a:t>(this, “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”);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if(</a:t>
            </a:r>
            <a:r>
              <a:rPr lang="en-US" dirty="0" err="1"/>
              <a:t>s.length</a:t>
            </a:r>
            <a:r>
              <a:rPr lang="en-US" dirty="0"/>
              <a:t> &lt; 6){</a:t>
            </a:r>
          </a:p>
          <a:p>
            <a:pPr marL="914400" lvl="2" indent="0">
              <a:buNone/>
            </a:pPr>
            <a:r>
              <a:rPr lang="en-US" dirty="0" err="1"/>
              <a:t>DialogHelper.alert</a:t>
            </a:r>
            <a:r>
              <a:rPr lang="en-US" dirty="0"/>
              <a:t>(this, “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6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”);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if(!</a:t>
            </a:r>
            <a:r>
              <a:rPr lang="en-US" dirty="0" err="1"/>
              <a:t>s.matches</a:t>
            </a:r>
            <a:r>
              <a:rPr lang="en-US" dirty="0"/>
              <a:t>(“[A-Z]{5}”)){</a:t>
            </a:r>
          </a:p>
          <a:p>
            <a:pPr marL="914400" lvl="2" indent="0">
              <a:buNone/>
            </a:pPr>
            <a:r>
              <a:rPr lang="en-US" dirty="0" err="1"/>
              <a:t>DialogHelper.alert</a:t>
            </a:r>
            <a:r>
              <a:rPr lang="en-US" dirty="0"/>
              <a:t>(this, “</a:t>
            </a:r>
            <a:r>
              <a:rPr lang="en-US" dirty="0" err="1"/>
              <a:t>Đúng</a:t>
            </a:r>
            <a:r>
              <a:rPr lang="en-US" dirty="0"/>
              <a:t> 5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hoa</a:t>
            </a:r>
            <a:r>
              <a:rPr lang="en-US" dirty="0"/>
              <a:t>”);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7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mã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if(!</a:t>
            </a:r>
            <a:r>
              <a:rPr lang="en-US" dirty="0" err="1"/>
              <a:t>s.matches</a:t>
            </a:r>
            <a:r>
              <a:rPr lang="en-US" dirty="0"/>
              <a:t>(“\\w+@\\w+(\\.\\w+){1,2}”)){</a:t>
            </a:r>
          </a:p>
          <a:p>
            <a:pPr marL="914400" lvl="2" indent="0">
              <a:buNone/>
            </a:pPr>
            <a:r>
              <a:rPr lang="en-US" dirty="0" err="1"/>
              <a:t>DialogHelper.alert</a:t>
            </a:r>
            <a:r>
              <a:rPr lang="en-US" dirty="0"/>
              <a:t>(this, “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email”);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try{</a:t>
            </a:r>
          </a:p>
          <a:p>
            <a:pPr marL="457200" lvl="1" indent="0">
              <a:buNone/>
            </a:pPr>
            <a:r>
              <a:rPr lang="en-US" dirty="0"/>
              <a:t>	so = </a:t>
            </a:r>
            <a:r>
              <a:rPr lang="en-US" dirty="0" err="1"/>
              <a:t>Double.parseDouble</a:t>
            </a:r>
            <a:r>
              <a:rPr lang="en-US" dirty="0"/>
              <a:t>(s);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catch(Exception e){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DialogHelper.alert</a:t>
            </a:r>
            <a:r>
              <a:rPr lang="en-US" dirty="0"/>
              <a:t>(this, “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”);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3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mã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try{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ngay</a:t>
            </a:r>
            <a:r>
              <a:rPr lang="en-US" dirty="0"/>
              <a:t> = </a:t>
            </a:r>
            <a:r>
              <a:rPr lang="en-US" dirty="0" err="1"/>
              <a:t>DateHelper.toDate</a:t>
            </a:r>
            <a:r>
              <a:rPr lang="en-US" dirty="0"/>
              <a:t>(s, “</a:t>
            </a:r>
            <a:r>
              <a:rPr lang="en-US" dirty="0" err="1"/>
              <a:t>dd</a:t>
            </a:r>
            <a:r>
              <a:rPr lang="en-US" dirty="0"/>
              <a:t>-MM-</a:t>
            </a:r>
            <a:r>
              <a:rPr lang="en-US" dirty="0" err="1"/>
              <a:t>yyyy</a:t>
            </a:r>
            <a:r>
              <a:rPr lang="en-US" dirty="0"/>
              <a:t>”);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catch(Exception e){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DialogHelper.alert</a:t>
            </a:r>
            <a:r>
              <a:rPr lang="en-US" dirty="0"/>
              <a:t>(this, “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”);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mã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model = </a:t>
            </a:r>
            <a:r>
              <a:rPr lang="en-US" dirty="0" err="1"/>
              <a:t>dao.findById</a:t>
            </a:r>
            <a:r>
              <a:rPr lang="en-US" dirty="0"/>
              <a:t>(ma);</a:t>
            </a:r>
          </a:p>
          <a:p>
            <a:pPr marL="457200" lvl="1" indent="0">
              <a:buNone/>
            </a:pPr>
            <a:r>
              <a:rPr lang="en-US" dirty="0"/>
              <a:t>if(model != null){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DialogHelper.alert</a:t>
            </a:r>
            <a:r>
              <a:rPr lang="en-US" dirty="0"/>
              <a:t>(this, “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”);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7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form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2057400"/>
          </a:xfrm>
        </p:spPr>
        <p:txBody>
          <a:bodyPr/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viên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90800" y="1524000"/>
            <a:ext cx="42862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3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9307</TotalTime>
  <Words>779</Words>
  <Application>Microsoft Office PowerPoint</Application>
  <PresentationFormat>On-screen Show (4:3)</PresentationFormat>
  <Paragraphs>165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Roboto Lt</vt:lpstr>
      <vt:lpstr>Segoe UI</vt:lpstr>
      <vt:lpstr>Wingdings</vt:lpstr>
      <vt:lpstr>Custom Design</vt:lpstr>
      <vt:lpstr>Sample Project</vt:lpstr>
      <vt:lpstr>Mục tiêu</vt:lpstr>
      <vt:lpstr>Nội dung</vt:lpstr>
      <vt:lpstr>Giới thiệu validation</vt:lpstr>
      <vt:lpstr>Hướng dẫn kiểm lỗi</vt:lpstr>
      <vt:lpstr>Hướng dẫn viết mã kiểm lỗi</vt:lpstr>
      <vt:lpstr>Hướng dẫn viết mã</vt:lpstr>
      <vt:lpstr>Hướng dẫn viết mã</vt:lpstr>
      <vt:lpstr>Kiểm lỗi form đăng nhập</vt:lpstr>
      <vt:lpstr>Kiểm lỗi form quản lý nhân viên</vt:lpstr>
      <vt:lpstr>Kiểm lỗi form quản lý nhân viên</vt:lpstr>
      <vt:lpstr>Sample Project</vt:lpstr>
      <vt:lpstr>Kiểm lỗi form quản lý người học</vt:lpstr>
      <vt:lpstr>Kiểm lỗi form quản lý người học</vt:lpstr>
      <vt:lpstr>Kiểm lỗi form quản lý chuyên đề</vt:lpstr>
      <vt:lpstr>Kiểm lỗi form quản lý chuyên đề</vt:lpstr>
      <vt:lpstr>Kiểm lỗi form quản lý khóa học</vt:lpstr>
      <vt:lpstr>Kiểm lỗi form quản lý khóa học</vt:lpstr>
      <vt:lpstr>Kiểm lỗi form quản lý học viên</vt:lpstr>
      <vt:lpstr>Kiểm lỗi form quản lý học viên</vt:lpstr>
      <vt:lpstr>Kiểm lỗi xóa dữ liệu</vt:lpstr>
      <vt:lpstr>Tổng kết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Huynh Trung Tru</cp:lastModifiedBy>
  <cp:revision>1441</cp:revision>
  <dcterms:created xsi:type="dcterms:W3CDTF">2013-04-23T08:05:33Z</dcterms:created>
  <dcterms:modified xsi:type="dcterms:W3CDTF">2022-04-01T00:46:50Z</dcterms:modified>
</cp:coreProperties>
</file>