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7"/>
  </p:notesMasterIdLst>
  <p:sldIdLst>
    <p:sldId id="541" r:id="rId2"/>
    <p:sldId id="637" r:id="rId3"/>
    <p:sldId id="562" r:id="rId4"/>
    <p:sldId id="695" r:id="rId5"/>
    <p:sldId id="696" r:id="rId6"/>
    <p:sldId id="700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6" r:id="rId21"/>
    <p:sldId id="677" r:id="rId22"/>
    <p:sldId id="698" r:id="rId23"/>
    <p:sldId id="699" r:id="rId24"/>
    <p:sldId id="678" r:id="rId25"/>
    <p:sldId id="679" r:id="rId26"/>
    <p:sldId id="701" r:id="rId27"/>
    <p:sldId id="702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88" r:id="rId37"/>
    <p:sldId id="689" r:id="rId38"/>
    <p:sldId id="690" r:id="rId39"/>
    <p:sldId id="691" r:id="rId40"/>
    <p:sldId id="703" r:id="rId41"/>
    <p:sldId id="704" r:id="rId42"/>
    <p:sldId id="692" r:id="rId43"/>
    <p:sldId id="693" r:id="rId44"/>
    <p:sldId id="694" r:id="rId45"/>
    <p:sldId id="7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6548" autoAdjust="0"/>
  </p:normalViewPr>
  <p:slideViewPr>
    <p:cSldViewPr>
      <p:cViewPr varScale="1">
        <p:scale>
          <a:sx n="85" d="100"/>
          <a:sy n="8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01/04/2022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highlight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[Files]</a:t>
            </a:r>
          </a:p>
          <a:p>
            <a:r>
              <a:rPr lang="en-US" dirty="0">
                <a:effectLst/>
              </a:rPr>
              <a:t>Source: "C:\temp\dist\Poly.exe"; </a:t>
            </a:r>
            <a:r>
              <a:rPr lang="en-US" dirty="0" err="1">
                <a:effectLst/>
              </a:rPr>
              <a:t>DestDir</a:t>
            </a:r>
            <a:r>
              <a:rPr lang="en-US" dirty="0">
                <a:effectLst/>
              </a:rPr>
              <a:t>: "{app}"; …</a:t>
            </a:r>
          </a:p>
          <a:p>
            <a:r>
              <a:rPr lang="en-US" dirty="0">
                <a:effectLst/>
              </a:rPr>
              <a:t>Source: "C:\temp\dist\favicon.ico"; </a:t>
            </a:r>
            <a:r>
              <a:rPr lang="en-US" dirty="0" err="1">
                <a:effectLst/>
              </a:rPr>
              <a:t>DestDir</a:t>
            </a:r>
            <a:r>
              <a:rPr lang="en-US" dirty="0">
                <a:effectLst/>
              </a:rPr>
              <a:t>: "{app}"; …</a:t>
            </a:r>
          </a:p>
          <a:p>
            <a:r>
              <a:rPr lang="en-US" dirty="0">
                <a:effectLst/>
              </a:rPr>
              <a:t>Source: "C:\temp\dist\Polypro.jar"; </a:t>
            </a:r>
            <a:r>
              <a:rPr lang="en-US" dirty="0" err="1">
                <a:effectLst/>
              </a:rPr>
              <a:t>DestDir</a:t>
            </a:r>
            <a:r>
              <a:rPr lang="en-US" dirty="0">
                <a:effectLst/>
              </a:rPr>
              <a:t>: "{app}"; …</a:t>
            </a:r>
          </a:p>
          <a:p>
            <a:r>
              <a:rPr lang="en-US" dirty="0">
                <a:effectLst/>
              </a:rPr>
              <a:t>Source: "C:\temp\dist\db\*"; </a:t>
            </a:r>
            <a:r>
              <a:rPr lang="en-US" dirty="0" err="1">
                <a:effectLst/>
              </a:rPr>
              <a:t>DestDir</a:t>
            </a:r>
            <a:r>
              <a:rPr lang="en-US" dirty="0">
                <a:effectLst/>
              </a:rPr>
              <a:t>: "{app}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dirty="0">
                <a:effectLst/>
              </a:rPr>
              <a:t>"; …</a:t>
            </a:r>
          </a:p>
          <a:p>
            <a:r>
              <a:rPr lang="en-US" dirty="0">
                <a:effectLst/>
              </a:rPr>
              <a:t>Source: "C:\temp\dist\help\*"; </a:t>
            </a:r>
            <a:r>
              <a:rPr lang="en-US" dirty="0" err="1">
                <a:effectLst/>
              </a:rPr>
              <a:t>DestDir</a:t>
            </a:r>
            <a:r>
              <a:rPr lang="en-US" dirty="0">
                <a:effectLst/>
              </a:rPr>
              <a:t>: "{app}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\help</a:t>
            </a:r>
            <a:r>
              <a:rPr lang="en-US" dirty="0">
                <a:effectLst/>
              </a:rPr>
              <a:t>"; …</a:t>
            </a:r>
          </a:p>
          <a:p>
            <a:r>
              <a:rPr lang="en-US" dirty="0">
                <a:effectLst/>
              </a:rPr>
              <a:t>Source: "C:\temp\dist\lib\*"; </a:t>
            </a:r>
            <a:r>
              <a:rPr lang="en-US" dirty="0" err="1">
                <a:effectLst/>
              </a:rPr>
              <a:t>DestDir</a:t>
            </a:r>
            <a:r>
              <a:rPr lang="en-US" dirty="0">
                <a:effectLst/>
              </a:rPr>
              <a:t>: "{app}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\lib</a:t>
            </a:r>
            <a:r>
              <a:rPr lang="en-US" dirty="0">
                <a:effectLst/>
              </a:rPr>
              <a:t>"; …</a:t>
            </a:r>
          </a:p>
          <a:p>
            <a:r>
              <a:rPr lang="en-US" dirty="0">
                <a:effectLst/>
              </a:rPr>
              <a:t>Source: "C:\temp\dist\logos\*"; </a:t>
            </a:r>
            <a:r>
              <a:rPr lang="en-US" dirty="0" err="1">
                <a:effectLst/>
              </a:rPr>
              <a:t>DestDir</a:t>
            </a:r>
            <a:r>
              <a:rPr lang="en-US" dirty="0">
                <a:effectLst/>
              </a:rPr>
              <a:t>: "{app}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\logos</a:t>
            </a:r>
            <a:r>
              <a:rPr lang="en-US" dirty="0">
                <a:effectLst/>
              </a:rPr>
              <a:t>";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jrsoftware.org/is/5/innosetup-5.5.9.exe" TargetMode="External"/><Relationship Id="rId2" Type="http://schemas.openxmlformats.org/officeDocument/2006/relationships/hyperlink" Target="https://download-keycdn.ej-technologies.com/exe4j/exe4j_windows-x64_4_6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Đóng </a:t>
            </a:r>
            <a:r>
              <a:rPr lang="en-US" dirty="0" err="1"/>
              <a:t>gói</a:t>
            </a:r>
            <a:r>
              <a:rPr lang="en-US" dirty="0"/>
              <a:t> và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85850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exe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 jar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4832" y="5788152"/>
            <a:ext cx="838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1905000"/>
            <a:ext cx="10668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jar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1784" y="5916168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2514601" y="2214562"/>
            <a:ext cx="1471612" cy="485775"/>
          </a:xfrm>
          <a:prstGeom prst="borderCallout1">
            <a:avLst>
              <a:gd name="adj1" fmla="val -9258"/>
              <a:gd name="adj2" fmla="val 106250"/>
              <a:gd name="adj3" fmla="val -39238"/>
              <a:gd name="adj4" fmla="val 1511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effectLst/>
                <a:ea typeface="Calibri"/>
                <a:cs typeface="Times New Roman"/>
              </a:rPr>
              <a:t>Tên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ứng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dụng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sau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khi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cài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đặt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514601" y="2824162"/>
            <a:ext cx="1471612" cy="485775"/>
          </a:xfrm>
          <a:prstGeom prst="borderCallout1">
            <a:avLst>
              <a:gd name="adj1" fmla="val -9258"/>
              <a:gd name="adj2" fmla="val 106250"/>
              <a:gd name="adj3" fmla="val -52727"/>
              <a:gd name="adj4" fmla="val 1437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>
                <a:effectLst/>
                <a:ea typeface="Calibri"/>
                <a:cs typeface="Times New Roman"/>
              </a:rPr>
              <a:t>Thư mục chứa file jar</a:t>
            </a:r>
          </a:p>
        </p:txBody>
      </p:sp>
    </p:spTree>
    <p:extLst>
      <p:ext uri="{BB962C8B-B14F-4D97-AF65-F5344CB8AC3E}">
        <p14:creationId xmlns:p14="http://schemas.microsoft.com/office/powerpoint/2010/main" val="31596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085850"/>
            <a:ext cx="69723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exe,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661660" y="1876425"/>
            <a:ext cx="1653540" cy="485775"/>
          </a:xfrm>
          <a:prstGeom prst="borderCallout1">
            <a:avLst>
              <a:gd name="adj1" fmla="val 100546"/>
              <a:gd name="adj2" fmla="val -2550"/>
              <a:gd name="adj3" fmla="val 151979"/>
              <a:gd name="adj4" fmla="val -18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effectLst/>
                <a:ea typeface="Calibri"/>
                <a:cs typeface="Times New Roman"/>
              </a:rPr>
              <a:t>Tên</a:t>
            </a:r>
            <a:r>
              <a:rPr lang="en-US" sz="1400" dirty="0">
                <a:effectLst/>
                <a:ea typeface="Calibri"/>
                <a:cs typeface="Times New Roman"/>
              </a:rPr>
              <a:t> file exe </a:t>
            </a:r>
            <a:r>
              <a:rPr lang="en-US" sz="1400" dirty="0" err="1">
                <a:effectLst/>
                <a:ea typeface="Calibri"/>
                <a:cs typeface="Times New Roman"/>
              </a:rPr>
              <a:t>sau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khi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chuyển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đổi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399847" y="3122104"/>
            <a:ext cx="1653540" cy="485775"/>
          </a:xfrm>
          <a:prstGeom prst="borderCallout1">
            <a:avLst>
              <a:gd name="adj1" fmla="val -13180"/>
              <a:gd name="adj2" fmla="val 20650"/>
              <a:gd name="adj3" fmla="val -31628"/>
              <a:gd name="adj4" fmla="val 77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effectLst/>
                <a:ea typeface="Calibri"/>
                <a:cs typeface="Times New Roman"/>
              </a:rPr>
              <a:t>Biểu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tượng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của</a:t>
            </a:r>
            <a:r>
              <a:rPr lang="en-US" sz="1400" dirty="0">
                <a:effectLst/>
                <a:ea typeface="Calibri"/>
                <a:cs typeface="Times New Roman"/>
              </a:rPr>
              <a:t> file exe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575048" y="5224462"/>
            <a:ext cx="1653540" cy="361950"/>
          </a:xfrm>
          <a:prstGeom prst="borderCallout1">
            <a:avLst>
              <a:gd name="adj1" fmla="val -13180"/>
              <a:gd name="adj2" fmla="val 20650"/>
              <a:gd name="adj3" fmla="val -61746"/>
              <a:gd name="adj4" fmla="val -148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>
                <a:effectLst/>
                <a:ea typeface="Calibri"/>
                <a:cs typeface="Times New Roman"/>
              </a:rPr>
              <a:t>Môi trường chạy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0643" y="5936170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64 bit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1255" y="2317813"/>
            <a:ext cx="1495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7024" y="5914453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6600" y="2057400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07024" y="5911786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file jar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main()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334000" y="2819400"/>
            <a:ext cx="1524000" cy="612648"/>
          </a:xfrm>
          <a:prstGeom prst="borderCallout1">
            <a:avLst>
              <a:gd name="adj1" fmla="val 8800"/>
              <a:gd name="adj2" fmla="val 105267"/>
              <a:gd name="adj3" fmla="val -32774"/>
              <a:gd name="adj4" fmla="val 1544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Chọn</a:t>
            </a:r>
            <a:r>
              <a:rPr lang="en-US" dirty="0"/>
              <a:t> file jar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334000" y="3886200"/>
            <a:ext cx="1524000" cy="612648"/>
          </a:xfrm>
          <a:prstGeom prst="borderCallout1">
            <a:avLst>
              <a:gd name="adj1" fmla="val 76462"/>
              <a:gd name="adj2" fmla="val 103667"/>
              <a:gd name="adj3" fmla="val 186132"/>
              <a:gd name="adj4" fmla="val 1392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699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7625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1504950"/>
            <a:ext cx="47625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file jar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main()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2412" y="2879979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10412" y="4077843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44958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file jar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8210" y="535305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22536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file jar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main()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9216" y="5909691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JDK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1919859"/>
            <a:ext cx="971550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5923978"/>
            <a:ext cx="838200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5936170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1828800"/>
            <a:ext cx="1066800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file exe </a:t>
            </a:r>
            <a:r>
              <a:rPr lang="en-US" dirty="0" err="1"/>
              <a:t>từ</a:t>
            </a:r>
            <a:r>
              <a:rPr lang="en-US" dirty="0"/>
              <a:t> jar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setup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03976" y="5911786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exe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7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39000" y="5916168"/>
            <a:ext cx="685800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exe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3081337"/>
            <a:ext cx="3762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67200" y="3810000"/>
            <a:ext cx="685800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exe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814512"/>
            <a:ext cx="79533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4267200" y="3200400"/>
            <a:ext cx="1962150" cy="685800"/>
          </a:xfrm>
          <a:prstGeom prst="borderCallout1">
            <a:avLst>
              <a:gd name="adj1" fmla="val 49185"/>
              <a:gd name="adj2" fmla="val 405"/>
              <a:gd name="adj3" fmla="val 127717"/>
              <a:gd name="adj4" fmla="val -354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>
                <a:effectLst/>
                <a:ea typeface="Calibri"/>
                <a:cs typeface="Times New Roman"/>
              </a:rPr>
              <a:t>File exe được sinh ra, có thể nhấp vào để chạy</a:t>
            </a:r>
          </a:p>
        </p:txBody>
      </p:sp>
    </p:spTree>
    <p:extLst>
      <p:ext uri="{BB962C8B-B14F-4D97-AF65-F5344CB8AC3E}">
        <p14:creationId xmlns:p14="http://schemas.microsoft.com/office/powerpoint/2010/main" val="102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Đóng </a:t>
            </a:r>
            <a:r>
              <a:rPr lang="en-US" dirty="0" err="1"/>
              <a:t>gói</a:t>
            </a:r>
            <a:r>
              <a:rPr lang="en-US" dirty="0"/>
              <a:t> và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219" y="2967335"/>
            <a:ext cx="77015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Hướng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dẫn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tạo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file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cài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đặt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với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Inno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Setup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42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Chạy Inno Setup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Inno</a:t>
            </a:r>
            <a:r>
              <a:rPr lang="en-US" dirty="0"/>
              <a:t> Setup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6" name="Content Placeholder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943100"/>
            <a:ext cx="3857625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4200" y="2590800"/>
            <a:ext cx="24479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172075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5105400" y="2286000"/>
            <a:ext cx="2590800" cy="1085850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>
                <a:effectLst/>
                <a:ea typeface="Calibri"/>
                <a:cs typeface="Times New Roman"/>
              </a:rPr>
              <a:t>Điền tên ứng dụng, phiên bản, tên nhà phát hành và website chứa thông tin về sản phẩm</a:t>
            </a:r>
          </a:p>
        </p:txBody>
      </p:sp>
    </p:spTree>
    <p:extLst>
      <p:ext uri="{BB962C8B-B14F-4D97-AF65-F5344CB8AC3E}">
        <p14:creationId xmlns:p14="http://schemas.microsoft.com/office/powerpoint/2010/main" val="22615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exe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724400" y="2362200"/>
            <a:ext cx="2362200" cy="581025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>
                <a:effectLst/>
                <a:ea typeface="Calibri"/>
                <a:cs typeface="Times New Roman"/>
              </a:rPr>
              <a:t>Tên thư mục chứa ứng dụng được tạo ra lúc cài đặt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6849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file exe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1600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3952875" y="2093023"/>
            <a:ext cx="1914525" cy="581025"/>
          </a:xfrm>
          <a:prstGeom prst="borderCallout1">
            <a:avLst>
              <a:gd name="adj1" fmla="val 100717"/>
              <a:gd name="adj2" fmla="val 99627"/>
              <a:gd name="adj3" fmla="val 142008"/>
              <a:gd name="adj4" fmla="val 1139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>
                <a:effectLst/>
                <a:ea typeface="Calibri"/>
                <a:cs typeface="Times New Roman"/>
              </a:rPr>
              <a:t>Chọn file exe chính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429000" y="3276600"/>
            <a:ext cx="1914525" cy="581025"/>
          </a:xfrm>
          <a:prstGeom prst="borderCallout1">
            <a:avLst>
              <a:gd name="adj1" fmla="val 100717"/>
              <a:gd name="adj2" fmla="val 99627"/>
              <a:gd name="adj3" fmla="val 142008"/>
              <a:gd name="adj4" fmla="val 1139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effectLst/>
                <a:ea typeface="Calibri"/>
                <a:cs typeface="Times New Roman"/>
              </a:rPr>
              <a:t>Chọn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các</a:t>
            </a:r>
            <a:r>
              <a:rPr lang="en-US" sz="1400" dirty="0">
                <a:effectLst/>
                <a:ea typeface="Calibri"/>
                <a:cs typeface="Times New Roman"/>
              </a:rPr>
              <a:t> file </a:t>
            </a:r>
            <a:r>
              <a:rPr lang="en-US" sz="1400" dirty="0" err="1">
                <a:effectLst/>
                <a:ea typeface="Calibri"/>
                <a:cs typeface="Times New Roman"/>
              </a:rPr>
              <a:t>và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thư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mục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được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đóng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kèm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164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short cut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5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file setup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3762375" y="2204720"/>
            <a:ext cx="1314450" cy="504825"/>
          </a:xfrm>
          <a:prstGeom prst="borderCallout1">
            <a:avLst>
              <a:gd name="adj1" fmla="val 18750"/>
              <a:gd name="adj2" fmla="val -8333"/>
              <a:gd name="adj3" fmla="val 173370"/>
              <a:gd name="adj4" fmla="val -390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effectLst/>
                <a:ea typeface="Calibri"/>
                <a:cs typeface="Times New Roman"/>
              </a:rPr>
              <a:t>Thư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mục</a:t>
            </a:r>
            <a:r>
              <a:rPr lang="en-US" sz="1400" dirty="0">
                <a:effectLst/>
                <a:ea typeface="Calibri"/>
                <a:cs typeface="Times New Roman"/>
              </a:rPr>
              <a:t> </a:t>
            </a:r>
            <a:r>
              <a:rPr lang="en-US" sz="1400" dirty="0" err="1">
                <a:effectLst/>
                <a:ea typeface="Calibri"/>
                <a:cs typeface="Times New Roman"/>
              </a:rPr>
              <a:t>chứa</a:t>
            </a:r>
            <a:r>
              <a:rPr lang="en-US" sz="1400" dirty="0">
                <a:effectLst/>
                <a:ea typeface="Calibri"/>
                <a:cs typeface="Times New Roman"/>
              </a:rPr>
              <a:t> file Setup.exe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067175" y="4148455"/>
            <a:ext cx="1314450" cy="504825"/>
          </a:xfrm>
          <a:prstGeom prst="borderCallout1">
            <a:avLst>
              <a:gd name="adj1" fmla="val 18750"/>
              <a:gd name="adj2" fmla="val -8333"/>
              <a:gd name="adj3" fmla="val -43611"/>
              <a:gd name="adj4" fmla="val -165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>
                <a:effectLst/>
                <a:ea typeface="Calibri"/>
                <a:cs typeface="Times New Roman"/>
              </a:rPr>
              <a:t>Biểu tượng của file Setup.exe</a:t>
            </a:r>
          </a:p>
        </p:txBody>
      </p:sp>
    </p:spTree>
    <p:extLst>
      <p:ext uri="{BB962C8B-B14F-4D97-AF65-F5344CB8AC3E}">
        <p14:creationId xmlns:p14="http://schemas.microsoft.com/office/powerpoint/2010/main" val="10760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04987"/>
            <a:ext cx="4867275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18160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[No]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876550"/>
            <a:ext cx="3486150" cy="163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0" y="4095750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012" y="1204912"/>
            <a:ext cx="7419975" cy="498157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181600" y="2133600"/>
            <a:ext cx="3505200" cy="1374140"/>
          </a:xfrm>
          <a:prstGeom prst="borderCallout1">
            <a:avLst>
              <a:gd name="adj1" fmla="val 26530"/>
              <a:gd name="adj2" fmla="val -1666"/>
              <a:gd name="adj3" fmla="val 100244"/>
              <a:gd name="adj4" fmla="val -128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ea typeface="Calibri"/>
                <a:cs typeface="Times New Roman"/>
              </a:rPr>
              <a:t>{app} </a:t>
            </a:r>
            <a:r>
              <a:rPr lang="en-US" sz="1600" dirty="0" err="1">
                <a:effectLst/>
                <a:ea typeface="Calibri"/>
                <a:cs typeface="Times New Roman"/>
              </a:rPr>
              <a:t>là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đường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dẫn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sẽ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cài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đặt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ứng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dụng</a:t>
            </a:r>
            <a:r>
              <a:rPr lang="en-US" sz="1600" dirty="0">
                <a:effectLst/>
                <a:ea typeface="Calibri"/>
                <a:cs typeface="Times New Roman"/>
              </a:rPr>
              <a:t>. </a:t>
            </a:r>
            <a:r>
              <a:rPr lang="en-US" sz="1600" dirty="0" err="1">
                <a:effectLst/>
                <a:ea typeface="Calibri"/>
                <a:cs typeface="Times New Roman"/>
              </a:rPr>
              <a:t>Cần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ffectLst/>
                <a:ea typeface="Calibri"/>
                <a:cs typeface="Times New Roman"/>
              </a:rPr>
              <a:t>bổ</a:t>
            </a:r>
            <a:r>
              <a:rPr lang="en-US" sz="1600" dirty="0">
                <a:effectLst/>
                <a:ea typeface="Calibri"/>
                <a:cs typeface="Times New Roman"/>
              </a:rPr>
              <a:t> sung </a:t>
            </a:r>
            <a:r>
              <a:rPr lang="en-US" sz="1600" dirty="0" err="1">
                <a:effectLst/>
                <a:ea typeface="Calibri"/>
                <a:cs typeface="Times New Roman"/>
              </a:rPr>
              <a:t>thêm</a:t>
            </a:r>
            <a:r>
              <a:rPr lang="en-US" sz="1600" dirty="0">
                <a:effectLst/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các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đường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dẫn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chứa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các</a:t>
            </a:r>
            <a:r>
              <a:rPr lang="en-US" sz="1600" dirty="0">
                <a:ea typeface="Calibri"/>
                <a:cs typeface="Times New Roman"/>
              </a:rPr>
              <a:t> file </a:t>
            </a:r>
            <a:r>
              <a:rPr lang="en-US" sz="1600" dirty="0" err="1">
                <a:ea typeface="Calibri"/>
                <a:cs typeface="Times New Roman"/>
              </a:rPr>
              <a:t>được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tổ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chức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như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mong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 err="1">
                <a:ea typeface="Calibri"/>
                <a:cs typeface="Times New Roman"/>
              </a:rPr>
              <a:t>muốn</a:t>
            </a:r>
            <a:r>
              <a:rPr lang="en-US" sz="1600" dirty="0">
                <a:ea typeface="Calibri"/>
                <a:cs typeface="Times New Roman"/>
              </a:rPr>
              <a:t>.</a:t>
            </a:r>
            <a:endParaRPr lang="en-US" sz="16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03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Jdesktop</a:t>
            </a:r>
            <a:r>
              <a:rPr lang="en-US" dirty="0"/>
              <a:t> qua 2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file exe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lvl="1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exe </a:t>
            </a:r>
            <a:r>
              <a:rPr lang="en-US" dirty="0" err="1"/>
              <a:t>từ</a:t>
            </a:r>
            <a:r>
              <a:rPr lang="en-US" dirty="0"/>
              <a:t> jar </a:t>
            </a:r>
            <a:r>
              <a:rPr lang="en-US" dirty="0" err="1"/>
              <a:t>của</a:t>
            </a:r>
            <a:r>
              <a:rPr lang="en-US" dirty="0"/>
              <a:t> java, exe4j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InnoSetup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[Files]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Source: "C:\temp\dist\Poly.exe";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"C:\temp\dist\favicon.ico";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"C:\temp\dist\Polypro.jar";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"C:\temp\dist\db\*";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"C:\temp\dist\help\*";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"C:\temp\dist\lib\*";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"C:\temp\dist\logos\*";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r>
              <a:rPr lang="en-US" dirty="0"/>
              <a:t>[Files]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/>
            <a:r>
              <a:rPr lang="en-US" dirty="0"/>
              <a:t>Source: "C:\temp\dist\Poly.exe";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"C:\temp\dist\favicon.ico";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"C:\temp\dist\Polypro.jar"; </a:t>
            </a:r>
            <a:r>
              <a:rPr lang="en-US" dirty="0" err="1"/>
              <a:t>DestDir</a:t>
            </a:r>
            <a:r>
              <a:rPr lang="en-US" dirty="0"/>
              <a:t>: "{app}"; …</a:t>
            </a:r>
          </a:p>
          <a:p>
            <a:pPr lvl="1"/>
            <a:r>
              <a:rPr lang="en-US" dirty="0"/>
              <a:t>Source: "C:\temp\dist\db\*"; </a:t>
            </a:r>
            <a:r>
              <a:rPr lang="en-US" dirty="0" err="1"/>
              <a:t>DestDir</a:t>
            </a:r>
            <a:r>
              <a:rPr lang="en-US" dirty="0"/>
              <a:t>: "{app}</a:t>
            </a:r>
            <a:r>
              <a:rPr lang="en-US" b="1" dirty="0">
                <a:solidFill>
                  <a:srgbClr val="FF0000"/>
                </a:solidFill>
              </a:rPr>
              <a:t>\</a:t>
            </a:r>
            <a:r>
              <a:rPr lang="en-US" b="1" dirty="0" err="1">
                <a:solidFill>
                  <a:srgbClr val="FF0000"/>
                </a:solidFill>
              </a:rPr>
              <a:t>db</a:t>
            </a:r>
            <a:r>
              <a:rPr lang="en-US" dirty="0"/>
              <a:t>"; …</a:t>
            </a:r>
          </a:p>
          <a:p>
            <a:pPr lvl="1"/>
            <a:r>
              <a:rPr lang="en-US" dirty="0"/>
              <a:t>Source: "C:\temp\dist\help\*"; </a:t>
            </a:r>
            <a:r>
              <a:rPr lang="en-US" dirty="0" err="1"/>
              <a:t>DestDir</a:t>
            </a:r>
            <a:r>
              <a:rPr lang="en-US" dirty="0"/>
              <a:t>: "{app}</a:t>
            </a:r>
            <a:r>
              <a:rPr lang="en-US" b="1" dirty="0">
                <a:solidFill>
                  <a:srgbClr val="FF0000"/>
                </a:solidFill>
              </a:rPr>
              <a:t>\help</a:t>
            </a:r>
            <a:r>
              <a:rPr lang="en-US" dirty="0"/>
              <a:t>"; …</a:t>
            </a:r>
          </a:p>
          <a:p>
            <a:pPr lvl="1"/>
            <a:r>
              <a:rPr lang="en-US" dirty="0"/>
              <a:t>Source: "C:\temp\dist\lib\*"; </a:t>
            </a:r>
            <a:r>
              <a:rPr lang="en-US" dirty="0" err="1"/>
              <a:t>DestDir</a:t>
            </a:r>
            <a:r>
              <a:rPr lang="en-US" dirty="0"/>
              <a:t>: "{app}</a:t>
            </a:r>
            <a:r>
              <a:rPr lang="en-US" b="1" dirty="0">
                <a:solidFill>
                  <a:srgbClr val="FF0000"/>
                </a:solidFill>
              </a:rPr>
              <a:t>\lib</a:t>
            </a:r>
            <a:r>
              <a:rPr lang="en-US" dirty="0"/>
              <a:t>"; …</a:t>
            </a:r>
          </a:p>
          <a:p>
            <a:pPr lvl="1"/>
            <a:r>
              <a:rPr lang="en-US" dirty="0"/>
              <a:t>Source: "C:\temp\dist\logos\*"; </a:t>
            </a:r>
            <a:r>
              <a:rPr lang="en-US" dirty="0" err="1"/>
              <a:t>DestDir</a:t>
            </a:r>
            <a:r>
              <a:rPr lang="en-US" dirty="0"/>
              <a:t>: "{app}</a:t>
            </a:r>
            <a:r>
              <a:rPr lang="en-US" b="1" dirty="0">
                <a:solidFill>
                  <a:srgbClr val="FF0000"/>
                </a:solidFill>
              </a:rPr>
              <a:t>\logos</a:t>
            </a:r>
            <a:r>
              <a:rPr lang="en-US" dirty="0"/>
              <a:t>";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file setup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12" y="1204912"/>
            <a:ext cx="7419975" cy="4981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3600" y="1676400"/>
            <a:ext cx="381000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2971800" y="2362200"/>
            <a:ext cx="1600200" cy="612648"/>
          </a:xfrm>
          <a:prstGeom prst="borderCallout1">
            <a:avLst>
              <a:gd name="adj1" fmla="val 18750"/>
              <a:gd name="adj2" fmla="val -8333"/>
              <a:gd name="adj3" fmla="val -62624"/>
              <a:gd name="adj4" fmla="val -36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Chạy</a:t>
            </a:r>
            <a:r>
              <a:rPr lang="en-US" dirty="0"/>
              <a:t> 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setup</a:t>
            </a:r>
          </a:p>
        </p:txBody>
      </p:sp>
    </p:spTree>
    <p:extLst>
      <p:ext uri="{BB962C8B-B14F-4D97-AF65-F5344CB8AC3E}">
        <p14:creationId xmlns:p14="http://schemas.microsoft.com/office/powerpoint/2010/main" val="16693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524125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5910263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Setup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nhấp</a:t>
            </a:r>
            <a:r>
              <a:rPr lang="en-US" dirty="0"/>
              <a:t> [Cancel]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2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Setup.exe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*.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514600"/>
            <a:ext cx="6486525" cy="38100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105400" y="4457700"/>
            <a:ext cx="2143125" cy="993140"/>
          </a:xfrm>
          <a:prstGeom prst="borderCallout1">
            <a:avLst>
              <a:gd name="adj1" fmla="val 26530"/>
              <a:gd name="adj2" fmla="val -1666"/>
              <a:gd name="adj3" fmla="val 107342"/>
              <a:gd name="adj4" fmla="val -20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ea typeface="Calibri"/>
                <a:cs typeface="Times New Roman"/>
              </a:rPr>
              <a:t>File </a:t>
            </a:r>
            <a:r>
              <a:rPr lang="en-US" dirty="0" err="1">
                <a:effectLst/>
                <a:ea typeface="Calibri"/>
                <a:cs typeface="Times New Roman"/>
              </a:rPr>
              <a:t>cài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đặt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được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tạo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ra</a:t>
            </a:r>
            <a:r>
              <a:rPr lang="en-US" dirty="0">
                <a:effectLst/>
                <a:ea typeface="Calibri"/>
                <a:cs typeface="Times New Roman"/>
              </a:rPr>
              <a:t>, </a:t>
            </a:r>
            <a:r>
              <a:rPr lang="en-US" dirty="0" err="1">
                <a:effectLst/>
                <a:ea typeface="Calibri"/>
                <a:cs typeface="Times New Roman"/>
              </a:rPr>
              <a:t>bạn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có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thể</a:t>
            </a:r>
            <a:r>
              <a:rPr lang="en-US" dirty="0">
                <a:effectLst/>
                <a:ea typeface="Calibri"/>
                <a:cs typeface="Times New Roman"/>
              </a:rPr>
              <a:t> click </a:t>
            </a:r>
            <a:r>
              <a:rPr lang="en-US" dirty="0" err="1">
                <a:effectLst/>
                <a:ea typeface="Calibri"/>
                <a:cs typeface="Times New Roman"/>
              </a:rPr>
              <a:t>để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cài</a:t>
            </a:r>
            <a:r>
              <a:rPr lang="en-US" dirty="0">
                <a:effectLst/>
                <a:ea typeface="Calibri"/>
                <a:cs typeface="Times New Roman"/>
              </a:rPr>
              <a:t> </a:t>
            </a:r>
            <a:r>
              <a:rPr lang="en-US" dirty="0" err="1">
                <a:effectLst/>
                <a:ea typeface="Calibri"/>
                <a:cs typeface="Times New Roman"/>
              </a:rPr>
              <a:t>đặt</a:t>
            </a:r>
            <a:endParaRPr lang="en-US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71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*.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CSDL</a:t>
            </a:r>
          </a:p>
          <a:p>
            <a:r>
              <a:rPr lang="en-US" dirty="0" err="1"/>
              <a:t>Chạy</a:t>
            </a:r>
            <a:r>
              <a:rPr lang="en-US" dirty="0"/>
              <a:t> Setup.exe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exe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Tải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Exe4J</a:t>
            </a:r>
          </a:p>
          <a:p>
            <a:pPr lvl="1"/>
            <a:r>
              <a:rPr lang="en-US" dirty="0">
                <a:hlinkClick r:id="rId2"/>
              </a:rPr>
              <a:t>https://download-keycdn.ej-technologies.com/exe4j/exe4j_windows-x64_4_6.exe</a:t>
            </a:r>
            <a:endParaRPr lang="en-US" dirty="0"/>
          </a:p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InnoSetup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http://files.jrsoftware.org/is/5/innosetup-5.5.9.exe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Exe4J</a:t>
            </a:r>
          </a:p>
          <a:p>
            <a:pPr lvl="2"/>
            <a:r>
              <a:rPr lang="en-US" dirty="0" err="1"/>
              <a:t>Chạy</a:t>
            </a:r>
            <a:r>
              <a:rPr lang="en-US" dirty="0"/>
              <a:t> exe4j_windows-x64_4_6.exe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Inno</a:t>
            </a:r>
            <a:r>
              <a:rPr lang="en-US" dirty="0"/>
              <a:t> Setup</a:t>
            </a:r>
          </a:p>
          <a:p>
            <a:pPr lvl="1"/>
            <a:r>
              <a:rPr lang="en-US" dirty="0"/>
              <a:t>innosetup-5.5.9.exe</a:t>
            </a:r>
          </a:p>
        </p:txBody>
      </p:sp>
    </p:spTree>
    <p:extLst>
      <p:ext uri="{BB962C8B-B14F-4D97-AF65-F5344CB8AC3E}">
        <p14:creationId xmlns:p14="http://schemas.microsoft.com/office/powerpoint/2010/main" val="40580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0542" y="2967335"/>
            <a:ext cx="67629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Hướng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dẫn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tạo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file exe</a:t>
            </a:r>
          </a:p>
          <a:p>
            <a:pPr algn="ctr"/>
            <a:r>
              <a:rPr lang="en-US" sz="54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với</a:t>
            </a:r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Exe4J</a:t>
            </a:r>
          </a:p>
        </p:txBody>
      </p:sp>
    </p:spTree>
    <p:extLst>
      <p:ext uri="{BB962C8B-B14F-4D97-AF65-F5344CB8AC3E}">
        <p14:creationId xmlns:p14="http://schemas.microsoft.com/office/powerpoint/2010/main" val="160172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2914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371850" y="2319909"/>
            <a:ext cx="1170432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10" y="1143000"/>
            <a:ext cx="26193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85497" y="1828800"/>
            <a:ext cx="700088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6814185" y="2155317"/>
            <a:ext cx="1813561" cy="1298448"/>
          </a:xfrm>
          <a:prstGeom prst="borderCallout1">
            <a:avLst>
              <a:gd name="adj1" fmla="val 18750"/>
              <a:gd name="adj2" fmla="val -8333"/>
              <a:gd name="adj3" fmla="val 46772"/>
              <a:gd name="adj4" fmla="val -773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file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bị tài nguyên đóng gói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876425"/>
            <a:ext cx="79533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2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076325"/>
            <a:ext cx="6953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Exe4j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5867400"/>
            <a:ext cx="838200" cy="457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9351</TotalTime>
  <Words>1208</Words>
  <Application>Microsoft Office PowerPoint</Application>
  <PresentationFormat>On-screen Show (4:3)</PresentationFormat>
  <Paragraphs>127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Sample Project</vt:lpstr>
      <vt:lpstr>Mục tiêu</vt:lpstr>
      <vt:lpstr>Nội dung</vt:lpstr>
      <vt:lpstr>Giới thiệu</vt:lpstr>
      <vt:lpstr>Cài đặt phần mềm hỗ trợ</vt:lpstr>
      <vt:lpstr>PowerPoint Presentation</vt:lpstr>
      <vt:lpstr>Chuẩn bị tài nguyên đóng gói</vt:lpstr>
      <vt:lpstr>Chuẩn bị tài nguyên đóng gói</vt:lpstr>
      <vt:lpstr>Chạy Exe4j</vt:lpstr>
      <vt:lpstr>Tạo exe không chứa file jar</vt:lpstr>
      <vt:lpstr>Tên ứng dụng và thư mục jar</vt:lpstr>
      <vt:lpstr>Tên exe, biểu tượng và môi trường</vt:lpstr>
      <vt:lpstr>Môi trường 64 bit</vt:lpstr>
      <vt:lpstr>Quyền thực hiện</vt:lpstr>
      <vt:lpstr>Chọn file jar và lớp chứa main()</vt:lpstr>
      <vt:lpstr>Chọn file jar và lớp chứa main()</vt:lpstr>
      <vt:lpstr>Đã chọn file jar và lớp chứa main()</vt:lpstr>
      <vt:lpstr>Chọn môi trường JDK tối thiểu</vt:lpstr>
      <vt:lpstr>Không sử dụng màn hình chào</vt:lpstr>
      <vt:lpstr>Xem lại các thông số</vt:lpstr>
      <vt:lpstr>Đang tạo file exe</vt:lpstr>
      <vt:lpstr>Đã tạo thành công</vt:lpstr>
      <vt:lpstr>Thoát khỏi chương trình tạo exe</vt:lpstr>
      <vt:lpstr>Kết quả tạo exe</vt:lpstr>
      <vt:lpstr>Sample Project</vt:lpstr>
      <vt:lpstr>PowerPoint Presentation</vt:lpstr>
      <vt:lpstr>Chạy Inno Setup</vt:lpstr>
      <vt:lpstr>Tiếp tục đóng gói</vt:lpstr>
      <vt:lpstr>Cung cấp thông tin ứng dụng</vt:lpstr>
      <vt:lpstr>Chỉ định nơi đặt ứng dụng khi cài</vt:lpstr>
      <vt:lpstr>Chọn file exe và các thư mục cần đóng</vt:lpstr>
      <vt:lpstr>Tạo short cut khi cài đặt</vt:lpstr>
      <vt:lpstr>Cung cấp thông tin bản quyền</vt:lpstr>
      <vt:lpstr>Chọn ngôn ngữ</vt:lpstr>
      <vt:lpstr>Chọn nơi chứa file setup</vt:lpstr>
      <vt:lpstr>Tiếp tục đóng gói</vt:lpstr>
      <vt:lpstr>Kết thúc quá trình đóng gói</vt:lpstr>
      <vt:lpstr>Chưa thực hiện đóng gói</vt:lpstr>
      <vt:lpstr>Hiệu chỉnh các đường dẫn</vt:lpstr>
      <vt:lpstr>Hiệu chỉnh các đường dẫn</vt:lpstr>
      <vt:lpstr>Tạo file setup</vt:lpstr>
      <vt:lpstr>Kết thúc đóng gói</vt:lpstr>
      <vt:lpstr>Kết quả đóng gói</vt:lpstr>
      <vt:lpstr>Hướng dẫn cài đặt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Huynh Trung Tru</cp:lastModifiedBy>
  <cp:revision>1450</cp:revision>
  <dcterms:created xsi:type="dcterms:W3CDTF">2013-04-23T08:05:33Z</dcterms:created>
  <dcterms:modified xsi:type="dcterms:W3CDTF">2022-04-01T00:49:03Z</dcterms:modified>
</cp:coreProperties>
</file>