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9F644-A6C8-7C75-86E1-0C013790A81C}" v="1081" dt="2020-02-23T16:08:34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MAPpREDICT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Amir,Marwan,Alex,Vanessa,Vlad,Vladimir,Alisher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EEDE-7F1B-4B2A-A661-57F20301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1612-5610-4BEA-B79F-ED575C35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Try to make a map of USA which predicts pollution and chance of having diseases</a:t>
            </a:r>
          </a:p>
          <a:p>
            <a:pPr marL="0" indent="0">
              <a:buNone/>
            </a:pPr>
            <a:r>
              <a:rPr lang="en-US" dirty="0"/>
              <a:t>     Level based on data of each city since 2000</a:t>
            </a:r>
          </a:p>
          <a:p>
            <a:r>
              <a:rPr lang="en-US" dirty="0"/>
              <a:t>Raise of awareness.</a:t>
            </a:r>
          </a:p>
          <a:p>
            <a:r>
              <a:rPr lang="en-US" dirty="0"/>
              <a:t>Visualizing with coloring states based on the scale that we created to help the users understand better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1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9AB1-6662-4FD5-9948-6FEAE436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EDD9-41F0-4754-BDD9-D4F07425E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Interface:</a:t>
            </a:r>
          </a:p>
          <a:p>
            <a:r>
              <a:rPr lang="en-US" dirty="0"/>
              <a:t>AI: Machine Learning</a:t>
            </a:r>
          </a:p>
          <a:p>
            <a:r>
              <a:rPr lang="en-US" dirty="0"/>
              <a:t>Backend: Django</a:t>
            </a:r>
          </a:p>
          <a:p>
            <a:r>
              <a:rPr lang="en-US" dirty="0"/>
              <a:t>Frontend: Visual Studio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Language:</a:t>
            </a:r>
          </a:p>
          <a:p>
            <a:pPr marL="0" indent="0">
              <a:buNone/>
            </a:pPr>
            <a:r>
              <a:rPr lang="en-US" dirty="0" err="1"/>
              <a:t>Python,JavaScript,HTML</a:t>
            </a:r>
            <a:r>
              <a:rPr lang="en-US" dirty="0"/>
              <a:t>/CSS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6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51F-AFBB-49CC-B052-7FE6D36D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A6D0-2ADF-4C3B-84B5-4C9095FB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Raise of Awareness</a:t>
            </a:r>
            <a:endParaRPr lang="en-US"/>
          </a:p>
          <a:p>
            <a:r>
              <a:rPr lang="en-US" dirty="0"/>
              <a:t>Engage users with environment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1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AB9A-7FDB-4563-AF11-EB879FF1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8F41-05AF-40F8-861F-C8C14111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i="1" dirty="0"/>
              <a:t>MAGA</a:t>
            </a:r>
          </a:p>
          <a:p>
            <a:endParaRPr lang="en-US" dirty="0"/>
          </a:p>
          <a:p>
            <a:r>
              <a:rPr lang="en-US" dirty="0"/>
              <a:t>Offering the government to drop taxes for residents of States which have</a:t>
            </a:r>
          </a:p>
          <a:p>
            <a:pPr marL="0" indent="0">
              <a:buNone/>
            </a:pPr>
            <a:r>
              <a:rPr lang="en-US" dirty="0"/>
              <a:t>Healthiest state.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Having a chance to get gift card by passing a certain score to shop from recycling factories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By log in every day to this app</a:t>
            </a:r>
          </a:p>
          <a:p>
            <a:pPr>
              <a:buFont typeface="Wingdings" charset="2"/>
              <a:buChar char="§"/>
            </a:pPr>
            <a:r>
              <a:rPr lang="en-US" dirty="0"/>
              <a:t>Predicating the weather of their state correctly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7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1481-B545-4D77-964C-F53240E7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THANKS &amp; ANY QUESTION!?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9262-1E95-4E1D-B35B-6EE0AD3F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3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MAPpREDICT</vt:lpstr>
      <vt:lpstr>Objective</vt:lpstr>
      <vt:lpstr>Tools</vt:lpstr>
      <vt:lpstr>Purpose</vt:lpstr>
      <vt:lpstr>Motivation</vt:lpstr>
      <vt:lpstr>          THANKS &amp; ANY QUESTION!?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190</cp:revision>
  <dcterms:created xsi:type="dcterms:W3CDTF">2020-02-23T15:48:08Z</dcterms:created>
  <dcterms:modified xsi:type="dcterms:W3CDTF">2020-02-23T16:08:56Z</dcterms:modified>
</cp:coreProperties>
</file>