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66" r:id="rId1"/>
  </p:sldMasterIdLst>
  <p:sldIdLst>
    <p:sldId id="256" r:id="rId2"/>
    <p:sldId id="259" r:id="rId3"/>
    <p:sldId id="260" r:id="rId4"/>
    <p:sldId id="257" r:id="rId5"/>
    <p:sldId id="258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A9F644-A6C8-7C75-86E1-0C013790A81C}" v="1081" dt="2020-02-23T16:08:34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09" autoAdjust="0"/>
    <p:restoredTop sz="94660"/>
  </p:normalViewPr>
  <p:slideViewPr>
    <p:cSldViewPr snapToGrid="0">
      <p:cViewPr>
        <p:scale>
          <a:sx n="73" d="100"/>
          <a:sy n="73" d="100"/>
        </p:scale>
        <p:origin x="616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99D7B5-7BDB-443D-84CC-4923759A53E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4B80A59E-44B8-44DC-B812-9BE353AEC5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Raise of Awareness</a:t>
          </a:r>
        </a:p>
      </dgm:t>
    </dgm:pt>
    <dgm:pt modelId="{76CA258E-D1B2-4B39-A24B-FE51A8D3E106}" type="parTrans" cxnId="{8D2DCDD6-D2AA-4CF5-98D3-9EF057389425}">
      <dgm:prSet/>
      <dgm:spPr/>
      <dgm:t>
        <a:bodyPr/>
        <a:lstStyle/>
        <a:p>
          <a:endParaRPr lang="en-US"/>
        </a:p>
      </dgm:t>
    </dgm:pt>
    <dgm:pt modelId="{67F00B4A-7C44-4651-943F-06A35418B5C1}" type="sibTrans" cxnId="{8D2DCDD6-D2AA-4CF5-98D3-9EF05738942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1293F6A-5429-434C-A933-646BA91C6E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Engage users with environment</a:t>
          </a:r>
        </a:p>
      </dgm:t>
    </dgm:pt>
    <dgm:pt modelId="{1475FBC9-88BC-402D-B47F-48D3AADE913B}" type="parTrans" cxnId="{2D18FCA1-11E3-4712-AB60-FAE97ECF9779}">
      <dgm:prSet/>
      <dgm:spPr/>
      <dgm:t>
        <a:bodyPr/>
        <a:lstStyle/>
        <a:p>
          <a:endParaRPr lang="en-US"/>
        </a:p>
      </dgm:t>
    </dgm:pt>
    <dgm:pt modelId="{FA419CDD-79CA-49A7-A5D3-0C29F38BAC19}" type="sibTrans" cxnId="{2D18FCA1-11E3-4712-AB60-FAE97ECF9779}">
      <dgm:prSet/>
      <dgm:spPr/>
      <dgm:t>
        <a:bodyPr/>
        <a:lstStyle/>
        <a:p>
          <a:endParaRPr lang="en-US"/>
        </a:p>
      </dgm:t>
    </dgm:pt>
    <dgm:pt modelId="{650CA2E1-62B2-426D-96AC-FBE422392290}" type="pres">
      <dgm:prSet presAssocID="{7599D7B5-7BDB-443D-84CC-4923759A53E0}" presName="root" presStyleCnt="0">
        <dgm:presLayoutVars>
          <dgm:dir/>
          <dgm:resizeHandles val="exact"/>
        </dgm:presLayoutVars>
      </dgm:prSet>
      <dgm:spPr/>
    </dgm:pt>
    <dgm:pt modelId="{BF91D9B3-D73B-406F-BB69-FDC8BCECBB66}" type="pres">
      <dgm:prSet presAssocID="{7599D7B5-7BDB-443D-84CC-4923759A53E0}" presName="container" presStyleCnt="0">
        <dgm:presLayoutVars>
          <dgm:dir/>
          <dgm:resizeHandles val="exact"/>
        </dgm:presLayoutVars>
      </dgm:prSet>
      <dgm:spPr/>
    </dgm:pt>
    <dgm:pt modelId="{350B69B8-14FD-477A-A637-78E88EB364DE}" type="pres">
      <dgm:prSet presAssocID="{4B80A59E-44B8-44DC-B812-9BE353AEC5B9}" presName="compNode" presStyleCnt="0"/>
      <dgm:spPr/>
    </dgm:pt>
    <dgm:pt modelId="{E771CA96-4011-47E9-ACC6-39887180F7E6}" type="pres">
      <dgm:prSet presAssocID="{4B80A59E-44B8-44DC-B812-9BE353AEC5B9}" presName="iconBgRect" presStyleLbl="bgShp" presStyleIdx="0" presStyleCnt="2"/>
      <dgm:spPr/>
    </dgm:pt>
    <dgm:pt modelId="{0F947BD9-5D2F-44AC-B0C6-B997DA8E1917}" type="pres">
      <dgm:prSet presAssocID="{4B80A59E-44B8-44DC-B812-9BE353AEC5B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B48F7274-43F4-4D96-BAD5-60E36D4F6FD9}" type="pres">
      <dgm:prSet presAssocID="{4B80A59E-44B8-44DC-B812-9BE353AEC5B9}" presName="spaceRect" presStyleCnt="0"/>
      <dgm:spPr/>
    </dgm:pt>
    <dgm:pt modelId="{89FF3CA5-9B94-4378-9522-F6AD9B489EFC}" type="pres">
      <dgm:prSet presAssocID="{4B80A59E-44B8-44DC-B812-9BE353AEC5B9}" presName="textRect" presStyleLbl="revTx" presStyleIdx="0" presStyleCnt="2">
        <dgm:presLayoutVars>
          <dgm:chMax val="1"/>
          <dgm:chPref val="1"/>
        </dgm:presLayoutVars>
      </dgm:prSet>
      <dgm:spPr/>
    </dgm:pt>
    <dgm:pt modelId="{70A95FA1-E848-49B9-A387-79ACC988461F}" type="pres">
      <dgm:prSet presAssocID="{67F00B4A-7C44-4651-943F-06A35418B5C1}" presName="sibTrans" presStyleLbl="sibTrans2D1" presStyleIdx="0" presStyleCnt="0"/>
      <dgm:spPr/>
    </dgm:pt>
    <dgm:pt modelId="{D2F58BF5-1397-41E9-9DD1-AB38053B6D80}" type="pres">
      <dgm:prSet presAssocID="{41293F6A-5429-434C-A933-646BA91C6E77}" presName="compNode" presStyleCnt="0"/>
      <dgm:spPr/>
    </dgm:pt>
    <dgm:pt modelId="{649EC4ED-BBB2-4F23-BAA8-9ED56ECB421E}" type="pres">
      <dgm:prSet presAssocID="{41293F6A-5429-434C-A933-646BA91C6E77}" presName="iconBgRect" presStyleLbl="bgShp" presStyleIdx="1" presStyleCnt="2"/>
      <dgm:spPr/>
    </dgm:pt>
    <dgm:pt modelId="{99894CAF-2A65-425E-9AFF-B9B89BCEA225}" type="pres">
      <dgm:prSet presAssocID="{41293F6A-5429-434C-A933-646BA91C6E7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809F97C-6E75-4444-B012-1E67CF8B4091}" type="pres">
      <dgm:prSet presAssocID="{41293F6A-5429-434C-A933-646BA91C6E77}" presName="spaceRect" presStyleCnt="0"/>
      <dgm:spPr/>
    </dgm:pt>
    <dgm:pt modelId="{96B7E49A-F037-4797-8178-B745AEBEB043}" type="pres">
      <dgm:prSet presAssocID="{41293F6A-5429-434C-A933-646BA91C6E7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55ADE57-B3F3-EA41-859F-BE88C895381D}" type="presOf" srcId="{7599D7B5-7BDB-443D-84CC-4923759A53E0}" destId="{650CA2E1-62B2-426D-96AC-FBE422392290}" srcOrd="0" destOrd="0" presId="urn:microsoft.com/office/officeart/2018/2/layout/IconCircleList"/>
    <dgm:cxn modelId="{E8442A6C-8441-9D4B-A4FC-F886250B4EAF}" type="presOf" srcId="{67F00B4A-7C44-4651-943F-06A35418B5C1}" destId="{70A95FA1-E848-49B9-A387-79ACC988461F}" srcOrd="0" destOrd="0" presId="urn:microsoft.com/office/officeart/2018/2/layout/IconCircleList"/>
    <dgm:cxn modelId="{6A7379A1-228F-D445-9B9F-BB5EFCB2BACD}" type="presOf" srcId="{4B80A59E-44B8-44DC-B812-9BE353AEC5B9}" destId="{89FF3CA5-9B94-4378-9522-F6AD9B489EFC}" srcOrd="0" destOrd="0" presId="urn:microsoft.com/office/officeart/2018/2/layout/IconCircleList"/>
    <dgm:cxn modelId="{2D18FCA1-11E3-4712-AB60-FAE97ECF9779}" srcId="{7599D7B5-7BDB-443D-84CC-4923759A53E0}" destId="{41293F6A-5429-434C-A933-646BA91C6E77}" srcOrd="1" destOrd="0" parTransId="{1475FBC9-88BC-402D-B47F-48D3AADE913B}" sibTransId="{FA419CDD-79CA-49A7-A5D3-0C29F38BAC19}"/>
    <dgm:cxn modelId="{CDE9B2A7-ABF5-134D-8EAA-42B0FB3CE3D7}" type="presOf" srcId="{41293F6A-5429-434C-A933-646BA91C6E77}" destId="{96B7E49A-F037-4797-8178-B745AEBEB043}" srcOrd="0" destOrd="0" presId="urn:microsoft.com/office/officeart/2018/2/layout/IconCircleList"/>
    <dgm:cxn modelId="{8D2DCDD6-D2AA-4CF5-98D3-9EF057389425}" srcId="{7599D7B5-7BDB-443D-84CC-4923759A53E0}" destId="{4B80A59E-44B8-44DC-B812-9BE353AEC5B9}" srcOrd="0" destOrd="0" parTransId="{76CA258E-D1B2-4B39-A24B-FE51A8D3E106}" sibTransId="{67F00B4A-7C44-4651-943F-06A35418B5C1}"/>
    <dgm:cxn modelId="{638C3B59-1221-CB45-86CB-3CC0B892613F}" type="presParOf" srcId="{650CA2E1-62B2-426D-96AC-FBE422392290}" destId="{BF91D9B3-D73B-406F-BB69-FDC8BCECBB66}" srcOrd="0" destOrd="0" presId="urn:microsoft.com/office/officeart/2018/2/layout/IconCircleList"/>
    <dgm:cxn modelId="{B8EFFED7-DB44-8D4E-8401-A3086BBEC537}" type="presParOf" srcId="{BF91D9B3-D73B-406F-BB69-FDC8BCECBB66}" destId="{350B69B8-14FD-477A-A637-78E88EB364DE}" srcOrd="0" destOrd="0" presId="urn:microsoft.com/office/officeart/2018/2/layout/IconCircleList"/>
    <dgm:cxn modelId="{2642B6D7-A30D-9744-8320-218EEE1C3F51}" type="presParOf" srcId="{350B69B8-14FD-477A-A637-78E88EB364DE}" destId="{E771CA96-4011-47E9-ACC6-39887180F7E6}" srcOrd="0" destOrd="0" presId="urn:microsoft.com/office/officeart/2018/2/layout/IconCircleList"/>
    <dgm:cxn modelId="{B8D2C573-1DDE-654D-B3AE-29538D83C90F}" type="presParOf" srcId="{350B69B8-14FD-477A-A637-78E88EB364DE}" destId="{0F947BD9-5D2F-44AC-B0C6-B997DA8E1917}" srcOrd="1" destOrd="0" presId="urn:microsoft.com/office/officeart/2018/2/layout/IconCircleList"/>
    <dgm:cxn modelId="{56D9CB35-B42E-DA4C-8BDA-32F26B1C8E10}" type="presParOf" srcId="{350B69B8-14FD-477A-A637-78E88EB364DE}" destId="{B48F7274-43F4-4D96-BAD5-60E36D4F6FD9}" srcOrd="2" destOrd="0" presId="urn:microsoft.com/office/officeart/2018/2/layout/IconCircleList"/>
    <dgm:cxn modelId="{D1A2CDCF-4452-794C-B38E-B7380F3EE37B}" type="presParOf" srcId="{350B69B8-14FD-477A-A637-78E88EB364DE}" destId="{89FF3CA5-9B94-4378-9522-F6AD9B489EFC}" srcOrd="3" destOrd="0" presId="urn:microsoft.com/office/officeart/2018/2/layout/IconCircleList"/>
    <dgm:cxn modelId="{3E791DF3-A011-1541-BA56-0FD12651DD1C}" type="presParOf" srcId="{BF91D9B3-D73B-406F-BB69-FDC8BCECBB66}" destId="{70A95FA1-E848-49B9-A387-79ACC988461F}" srcOrd="1" destOrd="0" presId="urn:microsoft.com/office/officeart/2018/2/layout/IconCircleList"/>
    <dgm:cxn modelId="{4A41D863-6D4A-CF41-96D0-525355328D11}" type="presParOf" srcId="{BF91D9B3-D73B-406F-BB69-FDC8BCECBB66}" destId="{D2F58BF5-1397-41E9-9DD1-AB38053B6D80}" srcOrd="2" destOrd="0" presId="urn:microsoft.com/office/officeart/2018/2/layout/IconCircleList"/>
    <dgm:cxn modelId="{0E342C48-143D-C142-BCD1-51FD030F0ADB}" type="presParOf" srcId="{D2F58BF5-1397-41E9-9DD1-AB38053B6D80}" destId="{649EC4ED-BBB2-4F23-BAA8-9ED56ECB421E}" srcOrd="0" destOrd="0" presId="urn:microsoft.com/office/officeart/2018/2/layout/IconCircleList"/>
    <dgm:cxn modelId="{048C64D0-63A6-2C48-9D43-E67738BDD6EE}" type="presParOf" srcId="{D2F58BF5-1397-41E9-9DD1-AB38053B6D80}" destId="{99894CAF-2A65-425E-9AFF-B9B89BCEA225}" srcOrd="1" destOrd="0" presId="urn:microsoft.com/office/officeart/2018/2/layout/IconCircleList"/>
    <dgm:cxn modelId="{C88D82EF-A739-0549-B355-B682221BB84F}" type="presParOf" srcId="{D2F58BF5-1397-41E9-9DD1-AB38053B6D80}" destId="{9809F97C-6E75-4444-B012-1E67CF8B4091}" srcOrd="2" destOrd="0" presId="urn:microsoft.com/office/officeart/2018/2/layout/IconCircleList"/>
    <dgm:cxn modelId="{6DA52C12-353F-BD4F-BD1D-9249D23B38DE}" type="presParOf" srcId="{D2F58BF5-1397-41E9-9DD1-AB38053B6D80}" destId="{96B7E49A-F037-4797-8178-B745AEBEB04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020091-083D-4B18-93E3-BC37E5CAEE3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5C90818-13D4-4C07-9324-F191F57C30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Offering the government to drop taxes for residents of States which have</a:t>
          </a:r>
        </a:p>
      </dgm:t>
    </dgm:pt>
    <dgm:pt modelId="{6ED48422-CC45-4655-81D2-82FA3DBC7B50}" type="parTrans" cxnId="{104B7231-D959-4A1D-A08E-927DED146269}">
      <dgm:prSet/>
      <dgm:spPr/>
      <dgm:t>
        <a:bodyPr/>
        <a:lstStyle/>
        <a:p>
          <a:endParaRPr lang="en-US"/>
        </a:p>
      </dgm:t>
    </dgm:pt>
    <dgm:pt modelId="{8A4266CC-6EDC-4CF8-87C3-5A52EEFD706B}" type="sibTrans" cxnId="{104B7231-D959-4A1D-A08E-927DED14626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F3F54E4-D223-4652-A862-37C4FB6A96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Having a chance to get gift card by passing a certain score to shop from recycling factories</a:t>
          </a:r>
        </a:p>
      </dgm:t>
    </dgm:pt>
    <dgm:pt modelId="{8EEA8AA4-98EB-4B38-9F44-242D15EC40B1}" type="parTrans" cxnId="{5E90AA14-0C5F-4E46-B693-FD5452870B7B}">
      <dgm:prSet/>
      <dgm:spPr/>
      <dgm:t>
        <a:bodyPr/>
        <a:lstStyle/>
        <a:p>
          <a:endParaRPr lang="en-US"/>
        </a:p>
      </dgm:t>
    </dgm:pt>
    <dgm:pt modelId="{A26190D8-9CAC-4B6E-9C5E-DAA8AA35E8B0}" type="sibTrans" cxnId="{5E90AA14-0C5F-4E46-B693-FD5452870B7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A2AED61-7D81-4303-B7C1-1E75905499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By log in every day to this app</a:t>
          </a:r>
        </a:p>
      </dgm:t>
    </dgm:pt>
    <dgm:pt modelId="{CDDB3E1A-081B-4995-81AE-628586B4BCA6}" type="parTrans" cxnId="{3FF9C04A-A3FF-4AEE-B24F-5DA77A0A0071}">
      <dgm:prSet/>
      <dgm:spPr/>
      <dgm:t>
        <a:bodyPr/>
        <a:lstStyle/>
        <a:p>
          <a:endParaRPr lang="en-US"/>
        </a:p>
      </dgm:t>
    </dgm:pt>
    <dgm:pt modelId="{11C29712-EA6D-42C2-8D89-FEBCA196A363}" type="sibTrans" cxnId="{3FF9C04A-A3FF-4AEE-B24F-5DA77A0A007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D05E40B-D05A-487A-BF40-B2F7E851D5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Predicating the weather of their state correctly</a:t>
          </a:r>
        </a:p>
      </dgm:t>
    </dgm:pt>
    <dgm:pt modelId="{C0FC9B49-04EB-4641-B5AF-4DA101B1E705}" type="parTrans" cxnId="{46D59CDF-0E5D-4129-B2F9-FE84C9F36C77}">
      <dgm:prSet/>
      <dgm:spPr/>
      <dgm:t>
        <a:bodyPr/>
        <a:lstStyle/>
        <a:p>
          <a:endParaRPr lang="en-US"/>
        </a:p>
      </dgm:t>
    </dgm:pt>
    <dgm:pt modelId="{10BB1FF5-6A13-4B77-8005-3A255F1D4285}" type="sibTrans" cxnId="{46D59CDF-0E5D-4129-B2F9-FE84C9F36C77}">
      <dgm:prSet/>
      <dgm:spPr/>
      <dgm:t>
        <a:bodyPr/>
        <a:lstStyle/>
        <a:p>
          <a:endParaRPr lang="en-US"/>
        </a:p>
      </dgm:t>
    </dgm:pt>
    <dgm:pt modelId="{AAE015F0-51FC-4F65-9FFE-C596FF7C40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Healthiest state.</a:t>
          </a:r>
        </a:p>
      </dgm:t>
    </dgm:pt>
    <dgm:pt modelId="{78271386-BFAF-4DDF-89D1-BFFE904E3BA7}" type="sibTrans" cxnId="{EF666E76-A4A7-405F-B30E-31D6CF349C59}">
      <dgm:prSet/>
      <dgm:spPr/>
      <dgm:t>
        <a:bodyPr/>
        <a:lstStyle/>
        <a:p>
          <a:endParaRPr lang="en-US"/>
        </a:p>
      </dgm:t>
    </dgm:pt>
    <dgm:pt modelId="{A0C269C8-EF2D-4C73-A5F9-B835D355DE5B}" type="parTrans" cxnId="{EF666E76-A4A7-405F-B30E-31D6CF349C59}">
      <dgm:prSet/>
      <dgm:spPr/>
      <dgm:t>
        <a:bodyPr/>
        <a:lstStyle/>
        <a:p>
          <a:endParaRPr lang="en-US"/>
        </a:p>
      </dgm:t>
    </dgm:pt>
    <dgm:pt modelId="{1A90BAC9-2CE1-4D7A-8729-D8D301973D96}" type="pres">
      <dgm:prSet presAssocID="{AE020091-083D-4B18-93E3-BC37E5CAEE36}" presName="root" presStyleCnt="0">
        <dgm:presLayoutVars>
          <dgm:dir/>
          <dgm:resizeHandles val="exact"/>
        </dgm:presLayoutVars>
      </dgm:prSet>
      <dgm:spPr/>
    </dgm:pt>
    <dgm:pt modelId="{5C87A600-BD63-4AB5-8FAA-CFA8FEAA9CCE}" type="pres">
      <dgm:prSet presAssocID="{15C90818-13D4-4C07-9324-F191F57C3091}" presName="compNode" presStyleCnt="0"/>
      <dgm:spPr/>
    </dgm:pt>
    <dgm:pt modelId="{2AB523D4-0C4C-4DA5-89F8-F633CC103E08}" type="pres">
      <dgm:prSet presAssocID="{15C90818-13D4-4C07-9324-F191F57C309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D99E414C-73B6-4236-9ABB-A9E13FEEFEEF}" type="pres">
      <dgm:prSet presAssocID="{15C90818-13D4-4C07-9324-F191F57C3091}" presName="spaceRect" presStyleCnt="0"/>
      <dgm:spPr/>
    </dgm:pt>
    <dgm:pt modelId="{A21D4151-D7FF-4007-A0B2-580ADE6B4DE3}" type="pres">
      <dgm:prSet presAssocID="{15C90818-13D4-4C07-9324-F191F57C3091}" presName="textRect" presStyleLbl="revTx" presStyleIdx="0" presStyleCnt="5">
        <dgm:presLayoutVars>
          <dgm:chMax val="1"/>
          <dgm:chPref val="1"/>
        </dgm:presLayoutVars>
      </dgm:prSet>
      <dgm:spPr/>
    </dgm:pt>
    <dgm:pt modelId="{9AAA6E99-906B-4FA7-8EEE-391A50F7D48C}" type="pres">
      <dgm:prSet presAssocID="{8A4266CC-6EDC-4CF8-87C3-5A52EEFD706B}" presName="sibTrans" presStyleCnt="0"/>
      <dgm:spPr/>
    </dgm:pt>
    <dgm:pt modelId="{61ED81E8-29F9-421F-93C2-84432BB9D694}" type="pres">
      <dgm:prSet presAssocID="{AAE015F0-51FC-4F65-9FFE-C596FF7C4054}" presName="compNode" presStyleCnt="0"/>
      <dgm:spPr/>
    </dgm:pt>
    <dgm:pt modelId="{3721E442-8A4A-4CAB-BFD1-30B80C756E71}" type="pres">
      <dgm:prSet presAssocID="{AAE015F0-51FC-4F65-9FFE-C596FF7C405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w"/>
        </a:ext>
      </dgm:extLst>
    </dgm:pt>
    <dgm:pt modelId="{F6FD9336-5006-4A11-A6CF-4C0CD443B001}" type="pres">
      <dgm:prSet presAssocID="{AAE015F0-51FC-4F65-9FFE-C596FF7C4054}" presName="spaceRect" presStyleCnt="0"/>
      <dgm:spPr/>
    </dgm:pt>
    <dgm:pt modelId="{2D36178D-0674-4444-B238-8504C806148F}" type="pres">
      <dgm:prSet presAssocID="{AAE015F0-51FC-4F65-9FFE-C596FF7C4054}" presName="textRect" presStyleLbl="revTx" presStyleIdx="1" presStyleCnt="5">
        <dgm:presLayoutVars>
          <dgm:chMax val="1"/>
          <dgm:chPref val="1"/>
        </dgm:presLayoutVars>
      </dgm:prSet>
      <dgm:spPr/>
    </dgm:pt>
    <dgm:pt modelId="{DDF2D586-7492-4A79-B343-65E000CAD5FF}" type="pres">
      <dgm:prSet presAssocID="{78271386-BFAF-4DDF-89D1-BFFE904E3BA7}" presName="sibTrans" presStyleCnt="0"/>
      <dgm:spPr/>
    </dgm:pt>
    <dgm:pt modelId="{F24D3D77-57EB-4345-8E13-3AA600EB4D55}" type="pres">
      <dgm:prSet presAssocID="{DF3F54E4-D223-4652-A862-37C4FB6A96AF}" presName="compNode" presStyleCnt="0"/>
      <dgm:spPr/>
    </dgm:pt>
    <dgm:pt modelId="{299A8E88-784B-4D67-81F2-E204E28A0D45}" type="pres">
      <dgm:prSet presAssocID="{DF3F54E4-D223-4652-A862-37C4FB6A96A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458375B0-806F-4278-94E1-84B059FFC1CD}" type="pres">
      <dgm:prSet presAssocID="{DF3F54E4-D223-4652-A862-37C4FB6A96AF}" presName="spaceRect" presStyleCnt="0"/>
      <dgm:spPr/>
    </dgm:pt>
    <dgm:pt modelId="{7FCDFACC-331E-4E0A-A18A-374E8330DE6C}" type="pres">
      <dgm:prSet presAssocID="{DF3F54E4-D223-4652-A862-37C4FB6A96AF}" presName="textRect" presStyleLbl="revTx" presStyleIdx="2" presStyleCnt="5">
        <dgm:presLayoutVars>
          <dgm:chMax val="1"/>
          <dgm:chPref val="1"/>
        </dgm:presLayoutVars>
      </dgm:prSet>
      <dgm:spPr/>
    </dgm:pt>
    <dgm:pt modelId="{55FE4C18-693C-41FF-9E50-1F7C0C858413}" type="pres">
      <dgm:prSet presAssocID="{A26190D8-9CAC-4B6E-9C5E-DAA8AA35E8B0}" presName="sibTrans" presStyleCnt="0"/>
      <dgm:spPr/>
    </dgm:pt>
    <dgm:pt modelId="{A260274A-2F97-47AD-8AA1-1A486784610D}" type="pres">
      <dgm:prSet presAssocID="{4A2AED61-7D81-4303-B7C1-1E75905499AD}" presName="compNode" presStyleCnt="0"/>
      <dgm:spPr/>
    </dgm:pt>
    <dgm:pt modelId="{688E7152-05AA-46C6-84B2-39DBFEBBA89D}" type="pres">
      <dgm:prSet presAssocID="{4A2AED61-7D81-4303-B7C1-1E75905499A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2C22F688-C5EE-4014-95FA-476AB8AC3320}" type="pres">
      <dgm:prSet presAssocID="{4A2AED61-7D81-4303-B7C1-1E75905499AD}" presName="spaceRect" presStyleCnt="0"/>
      <dgm:spPr/>
    </dgm:pt>
    <dgm:pt modelId="{ECC438DA-E241-4AC7-909E-45451D2C91D5}" type="pres">
      <dgm:prSet presAssocID="{4A2AED61-7D81-4303-B7C1-1E75905499AD}" presName="textRect" presStyleLbl="revTx" presStyleIdx="3" presStyleCnt="5">
        <dgm:presLayoutVars>
          <dgm:chMax val="1"/>
          <dgm:chPref val="1"/>
        </dgm:presLayoutVars>
      </dgm:prSet>
      <dgm:spPr/>
    </dgm:pt>
    <dgm:pt modelId="{D834D358-6E31-4CC7-B93C-F5D975331989}" type="pres">
      <dgm:prSet presAssocID="{11C29712-EA6D-42C2-8D89-FEBCA196A363}" presName="sibTrans" presStyleCnt="0"/>
      <dgm:spPr/>
    </dgm:pt>
    <dgm:pt modelId="{C3C51B99-C113-4FE5-8039-A65E2DBB48CF}" type="pres">
      <dgm:prSet presAssocID="{CD05E40B-D05A-487A-BF40-B2F7E851D50D}" presName="compNode" presStyleCnt="0"/>
      <dgm:spPr/>
    </dgm:pt>
    <dgm:pt modelId="{7414B700-4F95-412C-9B75-59B8B3FF1C4F}" type="pres">
      <dgm:prSet presAssocID="{CD05E40B-D05A-487A-BF40-B2F7E851D50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rkey"/>
        </a:ext>
      </dgm:extLst>
    </dgm:pt>
    <dgm:pt modelId="{EC9D91A7-6324-478C-862F-28F7A8C0511C}" type="pres">
      <dgm:prSet presAssocID="{CD05E40B-D05A-487A-BF40-B2F7E851D50D}" presName="spaceRect" presStyleCnt="0"/>
      <dgm:spPr/>
    </dgm:pt>
    <dgm:pt modelId="{48949717-8426-4777-8385-CAB0ABF3E98A}" type="pres">
      <dgm:prSet presAssocID="{CD05E40B-D05A-487A-BF40-B2F7E851D50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8FD0D07-6A4C-844B-BF74-CF795F76A67C}" type="presOf" srcId="{4A2AED61-7D81-4303-B7C1-1E75905499AD}" destId="{ECC438DA-E241-4AC7-909E-45451D2C91D5}" srcOrd="0" destOrd="0" presId="urn:microsoft.com/office/officeart/2018/2/layout/IconLabelList"/>
    <dgm:cxn modelId="{5E90AA14-0C5F-4E46-B693-FD5452870B7B}" srcId="{AE020091-083D-4B18-93E3-BC37E5CAEE36}" destId="{DF3F54E4-D223-4652-A862-37C4FB6A96AF}" srcOrd="2" destOrd="0" parTransId="{8EEA8AA4-98EB-4B38-9F44-242D15EC40B1}" sibTransId="{A26190D8-9CAC-4B6E-9C5E-DAA8AA35E8B0}"/>
    <dgm:cxn modelId="{1C5CB922-C09E-2040-85E5-1DDD88058C89}" type="presOf" srcId="{15C90818-13D4-4C07-9324-F191F57C3091}" destId="{A21D4151-D7FF-4007-A0B2-580ADE6B4DE3}" srcOrd="0" destOrd="0" presId="urn:microsoft.com/office/officeart/2018/2/layout/IconLabelList"/>
    <dgm:cxn modelId="{104B7231-D959-4A1D-A08E-927DED146269}" srcId="{AE020091-083D-4B18-93E3-BC37E5CAEE36}" destId="{15C90818-13D4-4C07-9324-F191F57C3091}" srcOrd="0" destOrd="0" parTransId="{6ED48422-CC45-4655-81D2-82FA3DBC7B50}" sibTransId="{8A4266CC-6EDC-4CF8-87C3-5A52EEFD706B}"/>
    <dgm:cxn modelId="{3FF9C04A-A3FF-4AEE-B24F-5DA77A0A0071}" srcId="{AE020091-083D-4B18-93E3-BC37E5CAEE36}" destId="{4A2AED61-7D81-4303-B7C1-1E75905499AD}" srcOrd="3" destOrd="0" parTransId="{CDDB3E1A-081B-4995-81AE-628586B4BCA6}" sibTransId="{11C29712-EA6D-42C2-8D89-FEBCA196A363}"/>
    <dgm:cxn modelId="{683AD468-B7F3-1940-90BF-BDEA2671B344}" type="presOf" srcId="{CD05E40B-D05A-487A-BF40-B2F7E851D50D}" destId="{48949717-8426-4777-8385-CAB0ABF3E98A}" srcOrd="0" destOrd="0" presId="urn:microsoft.com/office/officeart/2018/2/layout/IconLabelList"/>
    <dgm:cxn modelId="{EF666E76-A4A7-405F-B30E-31D6CF349C59}" srcId="{AE020091-083D-4B18-93E3-BC37E5CAEE36}" destId="{AAE015F0-51FC-4F65-9FFE-C596FF7C4054}" srcOrd="1" destOrd="0" parTransId="{A0C269C8-EF2D-4C73-A5F9-B835D355DE5B}" sibTransId="{78271386-BFAF-4DDF-89D1-BFFE904E3BA7}"/>
    <dgm:cxn modelId="{CED297C6-A058-1C47-8C8B-5B54424E38F0}" type="presOf" srcId="{AAE015F0-51FC-4F65-9FFE-C596FF7C4054}" destId="{2D36178D-0674-4444-B238-8504C806148F}" srcOrd="0" destOrd="0" presId="urn:microsoft.com/office/officeart/2018/2/layout/IconLabelList"/>
    <dgm:cxn modelId="{7E0237CD-DC36-884B-AACD-BE5342EF657E}" type="presOf" srcId="{DF3F54E4-D223-4652-A862-37C4FB6A96AF}" destId="{7FCDFACC-331E-4E0A-A18A-374E8330DE6C}" srcOrd="0" destOrd="0" presId="urn:microsoft.com/office/officeart/2018/2/layout/IconLabelList"/>
    <dgm:cxn modelId="{46D59CDF-0E5D-4129-B2F9-FE84C9F36C77}" srcId="{AE020091-083D-4B18-93E3-BC37E5CAEE36}" destId="{CD05E40B-D05A-487A-BF40-B2F7E851D50D}" srcOrd="4" destOrd="0" parTransId="{C0FC9B49-04EB-4641-B5AF-4DA101B1E705}" sibTransId="{10BB1FF5-6A13-4B77-8005-3A255F1D4285}"/>
    <dgm:cxn modelId="{B3A90BFB-6113-A047-B9C6-DA5B89AED365}" type="presOf" srcId="{AE020091-083D-4B18-93E3-BC37E5CAEE36}" destId="{1A90BAC9-2CE1-4D7A-8729-D8D301973D96}" srcOrd="0" destOrd="0" presId="urn:microsoft.com/office/officeart/2018/2/layout/IconLabelList"/>
    <dgm:cxn modelId="{0B2394A2-0624-6D4C-87A8-CFA5407F1E12}" type="presParOf" srcId="{1A90BAC9-2CE1-4D7A-8729-D8D301973D96}" destId="{5C87A600-BD63-4AB5-8FAA-CFA8FEAA9CCE}" srcOrd="0" destOrd="0" presId="urn:microsoft.com/office/officeart/2018/2/layout/IconLabelList"/>
    <dgm:cxn modelId="{921B361B-5606-3D42-BBDD-6A889283176F}" type="presParOf" srcId="{5C87A600-BD63-4AB5-8FAA-CFA8FEAA9CCE}" destId="{2AB523D4-0C4C-4DA5-89F8-F633CC103E08}" srcOrd="0" destOrd="0" presId="urn:microsoft.com/office/officeart/2018/2/layout/IconLabelList"/>
    <dgm:cxn modelId="{5B72A5AC-66F4-084B-ADDB-8C74A082D7C4}" type="presParOf" srcId="{5C87A600-BD63-4AB5-8FAA-CFA8FEAA9CCE}" destId="{D99E414C-73B6-4236-9ABB-A9E13FEEFEEF}" srcOrd="1" destOrd="0" presId="urn:microsoft.com/office/officeart/2018/2/layout/IconLabelList"/>
    <dgm:cxn modelId="{B809F88E-3E6E-844E-88FD-AE4489227765}" type="presParOf" srcId="{5C87A600-BD63-4AB5-8FAA-CFA8FEAA9CCE}" destId="{A21D4151-D7FF-4007-A0B2-580ADE6B4DE3}" srcOrd="2" destOrd="0" presId="urn:microsoft.com/office/officeart/2018/2/layout/IconLabelList"/>
    <dgm:cxn modelId="{B8446BF2-8601-A342-919E-17D935502D90}" type="presParOf" srcId="{1A90BAC9-2CE1-4D7A-8729-D8D301973D96}" destId="{9AAA6E99-906B-4FA7-8EEE-391A50F7D48C}" srcOrd="1" destOrd="0" presId="urn:microsoft.com/office/officeart/2018/2/layout/IconLabelList"/>
    <dgm:cxn modelId="{039F216E-8959-FF4E-8532-8296EE05FCD2}" type="presParOf" srcId="{1A90BAC9-2CE1-4D7A-8729-D8D301973D96}" destId="{61ED81E8-29F9-421F-93C2-84432BB9D694}" srcOrd="2" destOrd="0" presId="urn:microsoft.com/office/officeart/2018/2/layout/IconLabelList"/>
    <dgm:cxn modelId="{09322EBE-A1EF-3946-932B-6A654B829A88}" type="presParOf" srcId="{61ED81E8-29F9-421F-93C2-84432BB9D694}" destId="{3721E442-8A4A-4CAB-BFD1-30B80C756E71}" srcOrd="0" destOrd="0" presId="urn:microsoft.com/office/officeart/2018/2/layout/IconLabelList"/>
    <dgm:cxn modelId="{A90D864E-C765-E24F-A33F-CE9FD1281472}" type="presParOf" srcId="{61ED81E8-29F9-421F-93C2-84432BB9D694}" destId="{F6FD9336-5006-4A11-A6CF-4C0CD443B001}" srcOrd="1" destOrd="0" presId="urn:microsoft.com/office/officeart/2018/2/layout/IconLabelList"/>
    <dgm:cxn modelId="{81CE42B8-7C5C-6645-A9DC-3698FF2F3EBF}" type="presParOf" srcId="{61ED81E8-29F9-421F-93C2-84432BB9D694}" destId="{2D36178D-0674-4444-B238-8504C806148F}" srcOrd="2" destOrd="0" presId="urn:microsoft.com/office/officeart/2018/2/layout/IconLabelList"/>
    <dgm:cxn modelId="{18AF4EA6-49E2-0A4A-9DE3-42A808DDA124}" type="presParOf" srcId="{1A90BAC9-2CE1-4D7A-8729-D8D301973D96}" destId="{DDF2D586-7492-4A79-B343-65E000CAD5FF}" srcOrd="3" destOrd="0" presId="urn:microsoft.com/office/officeart/2018/2/layout/IconLabelList"/>
    <dgm:cxn modelId="{128B5B5D-8B52-8141-83A6-33C1CB6DD2C9}" type="presParOf" srcId="{1A90BAC9-2CE1-4D7A-8729-D8D301973D96}" destId="{F24D3D77-57EB-4345-8E13-3AA600EB4D55}" srcOrd="4" destOrd="0" presId="urn:microsoft.com/office/officeart/2018/2/layout/IconLabelList"/>
    <dgm:cxn modelId="{6F00E2C2-7204-F045-A5A0-FD7EA9867005}" type="presParOf" srcId="{F24D3D77-57EB-4345-8E13-3AA600EB4D55}" destId="{299A8E88-784B-4D67-81F2-E204E28A0D45}" srcOrd="0" destOrd="0" presId="urn:microsoft.com/office/officeart/2018/2/layout/IconLabelList"/>
    <dgm:cxn modelId="{A27D7395-D3EC-0349-8448-DDA2DAB292AC}" type="presParOf" srcId="{F24D3D77-57EB-4345-8E13-3AA600EB4D55}" destId="{458375B0-806F-4278-94E1-84B059FFC1CD}" srcOrd="1" destOrd="0" presId="urn:microsoft.com/office/officeart/2018/2/layout/IconLabelList"/>
    <dgm:cxn modelId="{26A33B37-ACDF-704E-B830-9300A6FF9386}" type="presParOf" srcId="{F24D3D77-57EB-4345-8E13-3AA600EB4D55}" destId="{7FCDFACC-331E-4E0A-A18A-374E8330DE6C}" srcOrd="2" destOrd="0" presId="urn:microsoft.com/office/officeart/2018/2/layout/IconLabelList"/>
    <dgm:cxn modelId="{A0A0A0B2-D02F-D944-BE3D-EE575C39FF01}" type="presParOf" srcId="{1A90BAC9-2CE1-4D7A-8729-D8D301973D96}" destId="{55FE4C18-693C-41FF-9E50-1F7C0C858413}" srcOrd="5" destOrd="0" presId="urn:microsoft.com/office/officeart/2018/2/layout/IconLabelList"/>
    <dgm:cxn modelId="{993877B4-DF2F-4C4F-A50D-81D842FDAC76}" type="presParOf" srcId="{1A90BAC9-2CE1-4D7A-8729-D8D301973D96}" destId="{A260274A-2F97-47AD-8AA1-1A486784610D}" srcOrd="6" destOrd="0" presId="urn:microsoft.com/office/officeart/2018/2/layout/IconLabelList"/>
    <dgm:cxn modelId="{6082021B-B0CF-3F45-8EDF-B10993E33D35}" type="presParOf" srcId="{A260274A-2F97-47AD-8AA1-1A486784610D}" destId="{688E7152-05AA-46C6-84B2-39DBFEBBA89D}" srcOrd="0" destOrd="0" presId="urn:microsoft.com/office/officeart/2018/2/layout/IconLabelList"/>
    <dgm:cxn modelId="{A979E3B4-231F-E34B-841F-FD756D446561}" type="presParOf" srcId="{A260274A-2F97-47AD-8AA1-1A486784610D}" destId="{2C22F688-C5EE-4014-95FA-476AB8AC3320}" srcOrd="1" destOrd="0" presId="urn:microsoft.com/office/officeart/2018/2/layout/IconLabelList"/>
    <dgm:cxn modelId="{885B0F03-98BC-0549-B086-EFBCEFBB44EA}" type="presParOf" srcId="{A260274A-2F97-47AD-8AA1-1A486784610D}" destId="{ECC438DA-E241-4AC7-909E-45451D2C91D5}" srcOrd="2" destOrd="0" presId="urn:microsoft.com/office/officeart/2018/2/layout/IconLabelList"/>
    <dgm:cxn modelId="{CA32CCE2-DAEC-AB4F-A5A6-B1D82EA1FBF5}" type="presParOf" srcId="{1A90BAC9-2CE1-4D7A-8729-D8D301973D96}" destId="{D834D358-6E31-4CC7-B93C-F5D975331989}" srcOrd="7" destOrd="0" presId="urn:microsoft.com/office/officeart/2018/2/layout/IconLabelList"/>
    <dgm:cxn modelId="{A5FE172E-67CA-B444-9346-022DE03E4EF5}" type="presParOf" srcId="{1A90BAC9-2CE1-4D7A-8729-D8D301973D96}" destId="{C3C51B99-C113-4FE5-8039-A65E2DBB48CF}" srcOrd="8" destOrd="0" presId="urn:microsoft.com/office/officeart/2018/2/layout/IconLabelList"/>
    <dgm:cxn modelId="{B74C9FCF-A85A-2F48-93D2-4EC7D54EABDC}" type="presParOf" srcId="{C3C51B99-C113-4FE5-8039-A65E2DBB48CF}" destId="{7414B700-4F95-412C-9B75-59B8B3FF1C4F}" srcOrd="0" destOrd="0" presId="urn:microsoft.com/office/officeart/2018/2/layout/IconLabelList"/>
    <dgm:cxn modelId="{70C92A7C-E7B4-7346-AF72-400165038736}" type="presParOf" srcId="{C3C51B99-C113-4FE5-8039-A65E2DBB48CF}" destId="{EC9D91A7-6324-478C-862F-28F7A8C0511C}" srcOrd="1" destOrd="0" presId="urn:microsoft.com/office/officeart/2018/2/layout/IconLabelList"/>
    <dgm:cxn modelId="{70FB30FD-DCF3-9D4F-A35F-5F1E8589AD7C}" type="presParOf" srcId="{C3C51B99-C113-4FE5-8039-A65E2DBB48CF}" destId="{48949717-8426-4777-8385-CAB0ABF3E98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99EF13-972B-4EAB-89C6-6416BB62EA4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9AA589F-3C4A-49F1-9276-8D08322591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map of USA which predicts pollution and diseases nationwide</a:t>
          </a:r>
        </a:p>
      </dgm:t>
    </dgm:pt>
    <dgm:pt modelId="{CA3DDDBC-E0EC-414E-B28D-D8CCC0509CD4}" type="parTrans" cxnId="{2E9FCB36-91E3-4613-A84A-8BEBDDAEE6D5}">
      <dgm:prSet/>
      <dgm:spPr/>
      <dgm:t>
        <a:bodyPr/>
        <a:lstStyle/>
        <a:p>
          <a:endParaRPr lang="en-US"/>
        </a:p>
      </dgm:t>
    </dgm:pt>
    <dgm:pt modelId="{25237C6C-BECC-4CEB-BD52-6200D1365902}" type="sibTrans" cxnId="{2E9FCB36-91E3-4613-A84A-8BEBDDAEE6D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74E3D0C-273E-43FE-8827-317FB7B5C8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Determine intensity levels based on state data ranging from 2000-2017</a:t>
          </a:r>
        </a:p>
      </dgm:t>
    </dgm:pt>
    <dgm:pt modelId="{9394FC9E-D807-4D53-B459-9E0970056C0C}" type="parTrans" cxnId="{D5DC073B-77FE-4784-B02C-4D7D170D35FE}">
      <dgm:prSet/>
      <dgm:spPr/>
      <dgm:t>
        <a:bodyPr/>
        <a:lstStyle/>
        <a:p>
          <a:endParaRPr lang="en-US"/>
        </a:p>
      </dgm:t>
    </dgm:pt>
    <dgm:pt modelId="{5F2036DD-1721-4DB0-B8C6-228EE323C2C2}" type="sibTrans" cxnId="{D5DC073B-77FE-4784-B02C-4D7D170D35F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520AF51-F78D-4758-9FAB-3E1AB651CC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Raise of awareness for climate change and health impacts</a:t>
          </a:r>
        </a:p>
      </dgm:t>
    </dgm:pt>
    <dgm:pt modelId="{1FD44278-335A-4BD3-896E-273A08EC3181}" type="parTrans" cxnId="{20402E08-A777-4EDC-B628-6497472325A5}">
      <dgm:prSet/>
      <dgm:spPr/>
      <dgm:t>
        <a:bodyPr/>
        <a:lstStyle/>
        <a:p>
          <a:endParaRPr lang="en-US"/>
        </a:p>
      </dgm:t>
    </dgm:pt>
    <dgm:pt modelId="{0EB72C03-D66B-45A9-B8AC-5392A04625DA}" type="sibTrans" cxnId="{20402E08-A777-4EDC-B628-6497472325A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1EA2DCD-9C0C-4EF2-BF8E-3CD3EA9709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Visualize by indexing and scaling data-based Air Quality Index (AQI) </a:t>
          </a:r>
        </a:p>
      </dgm:t>
    </dgm:pt>
    <dgm:pt modelId="{33E5AF27-496A-4C0D-8D01-F3FF18289C68}" type="parTrans" cxnId="{021CC24B-EC90-4C6F-AF9A-35D803D7096E}">
      <dgm:prSet/>
      <dgm:spPr/>
      <dgm:t>
        <a:bodyPr/>
        <a:lstStyle/>
        <a:p>
          <a:endParaRPr lang="en-US"/>
        </a:p>
      </dgm:t>
    </dgm:pt>
    <dgm:pt modelId="{2EF1D0D9-4702-49A7-86AC-6EE80337875A}" type="sibTrans" cxnId="{021CC24B-EC90-4C6F-AF9A-35D803D7096E}">
      <dgm:prSet/>
      <dgm:spPr/>
      <dgm:t>
        <a:bodyPr/>
        <a:lstStyle/>
        <a:p>
          <a:endParaRPr lang="en-US"/>
        </a:p>
      </dgm:t>
    </dgm:pt>
    <dgm:pt modelId="{069F07F4-E657-4BBC-BBC1-592A1FE9A9CA}" type="pres">
      <dgm:prSet presAssocID="{8099EF13-972B-4EAB-89C6-6416BB62EA4F}" presName="root" presStyleCnt="0">
        <dgm:presLayoutVars>
          <dgm:dir/>
          <dgm:resizeHandles val="exact"/>
        </dgm:presLayoutVars>
      </dgm:prSet>
      <dgm:spPr/>
    </dgm:pt>
    <dgm:pt modelId="{5009D0D5-606A-4970-B3F3-9ADF96B6F24F}" type="pres">
      <dgm:prSet presAssocID="{8099EF13-972B-4EAB-89C6-6416BB62EA4F}" presName="container" presStyleCnt="0">
        <dgm:presLayoutVars>
          <dgm:dir/>
          <dgm:resizeHandles val="exact"/>
        </dgm:presLayoutVars>
      </dgm:prSet>
      <dgm:spPr/>
    </dgm:pt>
    <dgm:pt modelId="{7E79C0CD-A3F9-450D-B463-FDABCC0C4DBF}" type="pres">
      <dgm:prSet presAssocID="{09AA589F-3C4A-49F1-9276-8D0832259129}" presName="compNode" presStyleCnt="0"/>
      <dgm:spPr/>
    </dgm:pt>
    <dgm:pt modelId="{A6963B05-2C87-481A-AA60-8B0A35A5412D}" type="pres">
      <dgm:prSet presAssocID="{09AA589F-3C4A-49F1-9276-8D0832259129}" presName="iconBgRect" presStyleLbl="bgShp" presStyleIdx="0" presStyleCnt="4"/>
      <dgm:spPr/>
    </dgm:pt>
    <dgm:pt modelId="{10F166BD-F097-454F-9D6C-CA52215625DB}" type="pres">
      <dgm:prSet presAssocID="{09AA589F-3C4A-49F1-9276-8D083225912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DC7CD8BF-D012-41B4-BEE6-9AA01105DA6E}" type="pres">
      <dgm:prSet presAssocID="{09AA589F-3C4A-49F1-9276-8D0832259129}" presName="spaceRect" presStyleCnt="0"/>
      <dgm:spPr/>
    </dgm:pt>
    <dgm:pt modelId="{D8193618-27F9-4E39-96CA-FEDA1E4C5F8F}" type="pres">
      <dgm:prSet presAssocID="{09AA589F-3C4A-49F1-9276-8D0832259129}" presName="textRect" presStyleLbl="revTx" presStyleIdx="0" presStyleCnt="4">
        <dgm:presLayoutVars>
          <dgm:chMax val="1"/>
          <dgm:chPref val="1"/>
        </dgm:presLayoutVars>
      </dgm:prSet>
      <dgm:spPr/>
    </dgm:pt>
    <dgm:pt modelId="{E2FB10FD-617F-409F-9968-FE137C5D86EC}" type="pres">
      <dgm:prSet presAssocID="{25237C6C-BECC-4CEB-BD52-6200D1365902}" presName="sibTrans" presStyleLbl="sibTrans2D1" presStyleIdx="0" presStyleCnt="0"/>
      <dgm:spPr/>
    </dgm:pt>
    <dgm:pt modelId="{0E907F30-689A-4E2A-A96F-BE6E311B7DAC}" type="pres">
      <dgm:prSet presAssocID="{274E3D0C-273E-43FE-8827-317FB7B5C811}" presName="compNode" presStyleCnt="0"/>
      <dgm:spPr/>
    </dgm:pt>
    <dgm:pt modelId="{98F58BE7-7CA0-4D5C-873A-FCF8CF6B2C3A}" type="pres">
      <dgm:prSet presAssocID="{274E3D0C-273E-43FE-8827-317FB7B5C811}" presName="iconBgRect" presStyleLbl="bgShp" presStyleIdx="1" presStyleCnt="4"/>
      <dgm:spPr/>
    </dgm:pt>
    <dgm:pt modelId="{8B7A1AE3-D9E5-4035-8458-46905BA0A8BB}" type="pres">
      <dgm:prSet presAssocID="{274E3D0C-273E-43FE-8827-317FB7B5C81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4988B7F4-801D-4110-80D7-62BA26613D0E}" type="pres">
      <dgm:prSet presAssocID="{274E3D0C-273E-43FE-8827-317FB7B5C811}" presName="spaceRect" presStyleCnt="0"/>
      <dgm:spPr/>
    </dgm:pt>
    <dgm:pt modelId="{6415E6B0-5DD8-449B-80C1-B784A3481AFA}" type="pres">
      <dgm:prSet presAssocID="{274E3D0C-273E-43FE-8827-317FB7B5C811}" presName="textRect" presStyleLbl="revTx" presStyleIdx="1" presStyleCnt="4">
        <dgm:presLayoutVars>
          <dgm:chMax val="1"/>
          <dgm:chPref val="1"/>
        </dgm:presLayoutVars>
      </dgm:prSet>
      <dgm:spPr/>
    </dgm:pt>
    <dgm:pt modelId="{A8B0A975-9C01-48C8-9B52-5CE231B47987}" type="pres">
      <dgm:prSet presAssocID="{5F2036DD-1721-4DB0-B8C6-228EE323C2C2}" presName="sibTrans" presStyleLbl="sibTrans2D1" presStyleIdx="0" presStyleCnt="0"/>
      <dgm:spPr/>
    </dgm:pt>
    <dgm:pt modelId="{F5EDCC14-A6C9-44D2-9EC7-740FD6750C7B}" type="pres">
      <dgm:prSet presAssocID="{4520AF51-F78D-4758-9FAB-3E1AB651CC76}" presName="compNode" presStyleCnt="0"/>
      <dgm:spPr/>
    </dgm:pt>
    <dgm:pt modelId="{D1C16CBB-F1D8-425B-97B8-2F0C11D25BAC}" type="pres">
      <dgm:prSet presAssocID="{4520AF51-F78D-4758-9FAB-3E1AB651CC76}" presName="iconBgRect" presStyleLbl="bgShp" presStyleIdx="2" presStyleCnt="4"/>
      <dgm:spPr/>
    </dgm:pt>
    <dgm:pt modelId="{A0E8C40B-AB85-4589-A3EF-B0149996DF7D}" type="pres">
      <dgm:prSet presAssocID="{4520AF51-F78D-4758-9FAB-3E1AB651CC7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CD1B55A0-658F-48EB-B653-EBFF1351F0C7}" type="pres">
      <dgm:prSet presAssocID="{4520AF51-F78D-4758-9FAB-3E1AB651CC76}" presName="spaceRect" presStyleCnt="0"/>
      <dgm:spPr/>
    </dgm:pt>
    <dgm:pt modelId="{6FD044DF-28B9-40EC-AB15-3B872CC2792E}" type="pres">
      <dgm:prSet presAssocID="{4520AF51-F78D-4758-9FAB-3E1AB651CC76}" presName="textRect" presStyleLbl="revTx" presStyleIdx="2" presStyleCnt="4">
        <dgm:presLayoutVars>
          <dgm:chMax val="1"/>
          <dgm:chPref val="1"/>
        </dgm:presLayoutVars>
      </dgm:prSet>
      <dgm:spPr/>
    </dgm:pt>
    <dgm:pt modelId="{86B3F54F-6319-4685-BB45-FEEF094FB2DB}" type="pres">
      <dgm:prSet presAssocID="{0EB72C03-D66B-45A9-B8AC-5392A04625DA}" presName="sibTrans" presStyleLbl="sibTrans2D1" presStyleIdx="0" presStyleCnt="0"/>
      <dgm:spPr/>
    </dgm:pt>
    <dgm:pt modelId="{E8CCC31D-DCD1-4513-B523-8AC59E6E4A83}" type="pres">
      <dgm:prSet presAssocID="{61EA2DCD-9C0C-4EF2-BF8E-3CD3EA97099C}" presName="compNode" presStyleCnt="0"/>
      <dgm:spPr/>
    </dgm:pt>
    <dgm:pt modelId="{4526392D-F06F-4E93-AEFF-22DDE7131F08}" type="pres">
      <dgm:prSet presAssocID="{61EA2DCD-9C0C-4EF2-BF8E-3CD3EA97099C}" presName="iconBgRect" presStyleLbl="bgShp" presStyleIdx="3" presStyleCnt="4"/>
      <dgm:spPr/>
    </dgm:pt>
    <dgm:pt modelId="{B63DCB99-2E3E-4CA8-95AE-E53B8B8D79FF}" type="pres">
      <dgm:prSet presAssocID="{61EA2DCD-9C0C-4EF2-BF8E-3CD3EA97099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1030F266-3F43-45A5-A261-A8530154056B}" type="pres">
      <dgm:prSet presAssocID="{61EA2DCD-9C0C-4EF2-BF8E-3CD3EA97099C}" presName="spaceRect" presStyleCnt="0"/>
      <dgm:spPr/>
    </dgm:pt>
    <dgm:pt modelId="{5D817919-9C1C-45FA-A6CA-2CBEFB5A7B62}" type="pres">
      <dgm:prSet presAssocID="{61EA2DCD-9C0C-4EF2-BF8E-3CD3EA97099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0402E08-A777-4EDC-B628-6497472325A5}" srcId="{8099EF13-972B-4EAB-89C6-6416BB62EA4F}" destId="{4520AF51-F78D-4758-9FAB-3E1AB651CC76}" srcOrd="2" destOrd="0" parTransId="{1FD44278-335A-4BD3-896E-273A08EC3181}" sibTransId="{0EB72C03-D66B-45A9-B8AC-5392A04625DA}"/>
    <dgm:cxn modelId="{8CFBC60E-E8DC-7246-8B13-0CE1D0187BF4}" type="presOf" srcId="{5F2036DD-1721-4DB0-B8C6-228EE323C2C2}" destId="{A8B0A975-9C01-48C8-9B52-5CE231B47987}" srcOrd="0" destOrd="0" presId="urn:microsoft.com/office/officeart/2018/2/layout/IconCircleList"/>
    <dgm:cxn modelId="{EC0AC324-2C27-1D45-A513-D44833705198}" type="presOf" srcId="{61EA2DCD-9C0C-4EF2-BF8E-3CD3EA97099C}" destId="{5D817919-9C1C-45FA-A6CA-2CBEFB5A7B62}" srcOrd="0" destOrd="0" presId="urn:microsoft.com/office/officeart/2018/2/layout/IconCircleList"/>
    <dgm:cxn modelId="{BA6E0E2D-C2D8-5544-BF49-29CE00916773}" type="presOf" srcId="{8099EF13-972B-4EAB-89C6-6416BB62EA4F}" destId="{069F07F4-E657-4BBC-BBC1-592A1FE9A9CA}" srcOrd="0" destOrd="0" presId="urn:microsoft.com/office/officeart/2018/2/layout/IconCircleList"/>
    <dgm:cxn modelId="{2E9FCB36-91E3-4613-A84A-8BEBDDAEE6D5}" srcId="{8099EF13-972B-4EAB-89C6-6416BB62EA4F}" destId="{09AA589F-3C4A-49F1-9276-8D0832259129}" srcOrd="0" destOrd="0" parTransId="{CA3DDDBC-E0EC-414E-B28D-D8CCC0509CD4}" sibTransId="{25237C6C-BECC-4CEB-BD52-6200D1365902}"/>
    <dgm:cxn modelId="{D5DC073B-77FE-4784-B02C-4D7D170D35FE}" srcId="{8099EF13-972B-4EAB-89C6-6416BB62EA4F}" destId="{274E3D0C-273E-43FE-8827-317FB7B5C811}" srcOrd="1" destOrd="0" parTransId="{9394FC9E-D807-4D53-B459-9E0970056C0C}" sibTransId="{5F2036DD-1721-4DB0-B8C6-228EE323C2C2}"/>
    <dgm:cxn modelId="{021CC24B-EC90-4C6F-AF9A-35D803D7096E}" srcId="{8099EF13-972B-4EAB-89C6-6416BB62EA4F}" destId="{61EA2DCD-9C0C-4EF2-BF8E-3CD3EA97099C}" srcOrd="3" destOrd="0" parTransId="{33E5AF27-496A-4C0D-8D01-F3FF18289C68}" sibTransId="{2EF1D0D9-4702-49A7-86AC-6EE80337875A}"/>
    <dgm:cxn modelId="{E32BD74B-F885-0F40-93FA-2B5949B13CCF}" type="presOf" srcId="{274E3D0C-273E-43FE-8827-317FB7B5C811}" destId="{6415E6B0-5DD8-449B-80C1-B784A3481AFA}" srcOrd="0" destOrd="0" presId="urn:microsoft.com/office/officeart/2018/2/layout/IconCircleList"/>
    <dgm:cxn modelId="{7BEF3264-739B-9941-9558-B3366ABC161A}" type="presOf" srcId="{0EB72C03-D66B-45A9-B8AC-5392A04625DA}" destId="{86B3F54F-6319-4685-BB45-FEEF094FB2DB}" srcOrd="0" destOrd="0" presId="urn:microsoft.com/office/officeart/2018/2/layout/IconCircleList"/>
    <dgm:cxn modelId="{A1330A91-DAAA-9C41-88BD-845ED2CE0C74}" type="presOf" srcId="{09AA589F-3C4A-49F1-9276-8D0832259129}" destId="{D8193618-27F9-4E39-96CA-FEDA1E4C5F8F}" srcOrd="0" destOrd="0" presId="urn:microsoft.com/office/officeart/2018/2/layout/IconCircleList"/>
    <dgm:cxn modelId="{2A309494-841D-C344-B03D-FFC5B02978CD}" type="presOf" srcId="{4520AF51-F78D-4758-9FAB-3E1AB651CC76}" destId="{6FD044DF-28B9-40EC-AB15-3B872CC2792E}" srcOrd="0" destOrd="0" presId="urn:microsoft.com/office/officeart/2018/2/layout/IconCircleList"/>
    <dgm:cxn modelId="{CF6573D4-2993-9746-BC76-0CB2A72C9456}" type="presOf" srcId="{25237C6C-BECC-4CEB-BD52-6200D1365902}" destId="{E2FB10FD-617F-409F-9968-FE137C5D86EC}" srcOrd="0" destOrd="0" presId="urn:microsoft.com/office/officeart/2018/2/layout/IconCircleList"/>
    <dgm:cxn modelId="{78BD54F2-4787-6A47-9621-B0E12437A8F4}" type="presParOf" srcId="{069F07F4-E657-4BBC-BBC1-592A1FE9A9CA}" destId="{5009D0D5-606A-4970-B3F3-9ADF96B6F24F}" srcOrd="0" destOrd="0" presId="urn:microsoft.com/office/officeart/2018/2/layout/IconCircleList"/>
    <dgm:cxn modelId="{6E3BA7B0-5167-FF4B-AA6D-B13CBCA1DCC0}" type="presParOf" srcId="{5009D0D5-606A-4970-B3F3-9ADF96B6F24F}" destId="{7E79C0CD-A3F9-450D-B463-FDABCC0C4DBF}" srcOrd="0" destOrd="0" presId="urn:microsoft.com/office/officeart/2018/2/layout/IconCircleList"/>
    <dgm:cxn modelId="{B48C8F0E-915C-1040-BF7A-C4B685404D1F}" type="presParOf" srcId="{7E79C0CD-A3F9-450D-B463-FDABCC0C4DBF}" destId="{A6963B05-2C87-481A-AA60-8B0A35A5412D}" srcOrd="0" destOrd="0" presId="urn:microsoft.com/office/officeart/2018/2/layout/IconCircleList"/>
    <dgm:cxn modelId="{A3D7650B-D880-7F4C-A9ED-9B39DDDF7D4D}" type="presParOf" srcId="{7E79C0CD-A3F9-450D-B463-FDABCC0C4DBF}" destId="{10F166BD-F097-454F-9D6C-CA52215625DB}" srcOrd="1" destOrd="0" presId="urn:microsoft.com/office/officeart/2018/2/layout/IconCircleList"/>
    <dgm:cxn modelId="{4CFF2ECE-676F-9846-86BC-350FB130F315}" type="presParOf" srcId="{7E79C0CD-A3F9-450D-B463-FDABCC0C4DBF}" destId="{DC7CD8BF-D012-41B4-BEE6-9AA01105DA6E}" srcOrd="2" destOrd="0" presId="urn:microsoft.com/office/officeart/2018/2/layout/IconCircleList"/>
    <dgm:cxn modelId="{32D3BF15-F6B0-0E47-93BB-876767283D1D}" type="presParOf" srcId="{7E79C0CD-A3F9-450D-B463-FDABCC0C4DBF}" destId="{D8193618-27F9-4E39-96CA-FEDA1E4C5F8F}" srcOrd="3" destOrd="0" presId="urn:microsoft.com/office/officeart/2018/2/layout/IconCircleList"/>
    <dgm:cxn modelId="{1178E439-D747-9144-AEAA-31F1BD3199AF}" type="presParOf" srcId="{5009D0D5-606A-4970-B3F3-9ADF96B6F24F}" destId="{E2FB10FD-617F-409F-9968-FE137C5D86EC}" srcOrd="1" destOrd="0" presId="urn:microsoft.com/office/officeart/2018/2/layout/IconCircleList"/>
    <dgm:cxn modelId="{A730BF76-3F63-DD4A-9306-796E0D80AAF1}" type="presParOf" srcId="{5009D0D5-606A-4970-B3F3-9ADF96B6F24F}" destId="{0E907F30-689A-4E2A-A96F-BE6E311B7DAC}" srcOrd="2" destOrd="0" presId="urn:microsoft.com/office/officeart/2018/2/layout/IconCircleList"/>
    <dgm:cxn modelId="{C8AE6D3F-E069-B149-9E5E-8D1C6710D18E}" type="presParOf" srcId="{0E907F30-689A-4E2A-A96F-BE6E311B7DAC}" destId="{98F58BE7-7CA0-4D5C-873A-FCF8CF6B2C3A}" srcOrd="0" destOrd="0" presId="urn:microsoft.com/office/officeart/2018/2/layout/IconCircleList"/>
    <dgm:cxn modelId="{64DE28D9-D83B-6A44-9619-4E80F0294BDB}" type="presParOf" srcId="{0E907F30-689A-4E2A-A96F-BE6E311B7DAC}" destId="{8B7A1AE3-D9E5-4035-8458-46905BA0A8BB}" srcOrd="1" destOrd="0" presId="urn:microsoft.com/office/officeart/2018/2/layout/IconCircleList"/>
    <dgm:cxn modelId="{A3A5B7CC-2BD0-BB43-B027-BF4E9BA93898}" type="presParOf" srcId="{0E907F30-689A-4E2A-A96F-BE6E311B7DAC}" destId="{4988B7F4-801D-4110-80D7-62BA26613D0E}" srcOrd="2" destOrd="0" presId="urn:microsoft.com/office/officeart/2018/2/layout/IconCircleList"/>
    <dgm:cxn modelId="{06127AF5-6694-744C-8344-B66CB7ACEE40}" type="presParOf" srcId="{0E907F30-689A-4E2A-A96F-BE6E311B7DAC}" destId="{6415E6B0-5DD8-449B-80C1-B784A3481AFA}" srcOrd="3" destOrd="0" presId="urn:microsoft.com/office/officeart/2018/2/layout/IconCircleList"/>
    <dgm:cxn modelId="{602A7D83-F625-AA42-9546-5036AC12777C}" type="presParOf" srcId="{5009D0D5-606A-4970-B3F3-9ADF96B6F24F}" destId="{A8B0A975-9C01-48C8-9B52-5CE231B47987}" srcOrd="3" destOrd="0" presId="urn:microsoft.com/office/officeart/2018/2/layout/IconCircleList"/>
    <dgm:cxn modelId="{33EABEA6-5428-9944-A0EF-AD40BF2D9172}" type="presParOf" srcId="{5009D0D5-606A-4970-B3F3-9ADF96B6F24F}" destId="{F5EDCC14-A6C9-44D2-9EC7-740FD6750C7B}" srcOrd="4" destOrd="0" presId="urn:microsoft.com/office/officeart/2018/2/layout/IconCircleList"/>
    <dgm:cxn modelId="{1036BB3A-4852-AF42-9FC5-4FF3192FA004}" type="presParOf" srcId="{F5EDCC14-A6C9-44D2-9EC7-740FD6750C7B}" destId="{D1C16CBB-F1D8-425B-97B8-2F0C11D25BAC}" srcOrd="0" destOrd="0" presId="urn:microsoft.com/office/officeart/2018/2/layout/IconCircleList"/>
    <dgm:cxn modelId="{DBA70655-6A8E-F64E-9B47-9778512C2386}" type="presParOf" srcId="{F5EDCC14-A6C9-44D2-9EC7-740FD6750C7B}" destId="{A0E8C40B-AB85-4589-A3EF-B0149996DF7D}" srcOrd="1" destOrd="0" presId="urn:microsoft.com/office/officeart/2018/2/layout/IconCircleList"/>
    <dgm:cxn modelId="{BB43B8A2-C78C-234F-B4D3-EF81221E4AB2}" type="presParOf" srcId="{F5EDCC14-A6C9-44D2-9EC7-740FD6750C7B}" destId="{CD1B55A0-658F-48EB-B653-EBFF1351F0C7}" srcOrd="2" destOrd="0" presId="urn:microsoft.com/office/officeart/2018/2/layout/IconCircleList"/>
    <dgm:cxn modelId="{1C491F9F-5DB4-1446-A7CE-EEEC0C14EF6D}" type="presParOf" srcId="{F5EDCC14-A6C9-44D2-9EC7-740FD6750C7B}" destId="{6FD044DF-28B9-40EC-AB15-3B872CC2792E}" srcOrd="3" destOrd="0" presId="urn:microsoft.com/office/officeart/2018/2/layout/IconCircleList"/>
    <dgm:cxn modelId="{EC966C42-F902-084D-AEF1-6DFF3B9EAFAF}" type="presParOf" srcId="{5009D0D5-606A-4970-B3F3-9ADF96B6F24F}" destId="{86B3F54F-6319-4685-BB45-FEEF094FB2DB}" srcOrd="5" destOrd="0" presId="urn:microsoft.com/office/officeart/2018/2/layout/IconCircleList"/>
    <dgm:cxn modelId="{74C86408-E79F-F44B-97A5-5B776428B007}" type="presParOf" srcId="{5009D0D5-606A-4970-B3F3-9ADF96B6F24F}" destId="{E8CCC31D-DCD1-4513-B523-8AC59E6E4A83}" srcOrd="6" destOrd="0" presId="urn:microsoft.com/office/officeart/2018/2/layout/IconCircleList"/>
    <dgm:cxn modelId="{F6EBBE24-B1C8-3C4F-A749-34D2E0D2868D}" type="presParOf" srcId="{E8CCC31D-DCD1-4513-B523-8AC59E6E4A83}" destId="{4526392D-F06F-4E93-AEFF-22DDE7131F08}" srcOrd="0" destOrd="0" presId="urn:microsoft.com/office/officeart/2018/2/layout/IconCircleList"/>
    <dgm:cxn modelId="{8A4F5670-EA83-4F45-956C-CB625E6402AC}" type="presParOf" srcId="{E8CCC31D-DCD1-4513-B523-8AC59E6E4A83}" destId="{B63DCB99-2E3E-4CA8-95AE-E53B8B8D79FF}" srcOrd="1" destOrd="0" presId="urn:microsoft.com/office/officeart/2018/2/layout/IconCircleList"/>
    <dgm:cxn modelId="{4F5976AC-E14D-E74C-9C47-9403CC4DD523}" type="presParOf" srcId="{E8CCC31D-DCD1-4513-B523-8AC59E6E4A83}" destId="{1030F266-3F43-45A5-A261-A8530154056B}" srcOrd="2" destOrd="0" presId="urn:microsoft.com/office/officeart/2018/2/layout/IconCircleList"/>
    <dgm:cxn modelId="{7ED4D2D1-D0E4-3344-A165-5E8E98BAE19A}" type="presParOf" srcId="{E8CCC31D-DCD1-4513-B523-8AC59E6E4A83}" destId="{5D817919-9C1C-45FA-A6CA-2CBEFB5A7B6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4D047B-CBAB-44B9-B1D9-7BB2DED4CFE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040E3FB-5A8D-4D43-9C1A-B92661AAFC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Interface:</a:t>
          </a:r>
        </a:p>
      </dgm:t>
    </dgm:pt>
    <dgm:pt modelId="{9BB60FBE-ED78-4307-AB22-03DD1921B6B4}" type="parTrans" cxnId="{B50C4BFF-6C79-4274-A946-20A204DDFA27}">
      <dgm:prSet/>
      <dgm:spPr/>
      <dgm:t>
        <a:bodyPr/>
        <a:lstStyle/>
        <a:p>
          <a:endParaRPr lang="en-US"/>
        </a:p>
      </dgm:t>
    </dgm:pt>
    <dgm:pt modelId="{F1662924-E017-4893-A8BA-E9DDC16F80E4}" type="sibTrans" cxnId="{B50C4BFF-6C79-4274-A946-20A204DDFA2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366A1E0-E0B5-47C4-B98B-39BAFBB74C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AI: Machine Learning</a:t>
          </a:r>
        </a:p>
      </dgm:t>
    </dgm:pt>
    <dgm:pt modelId="{E1A9DA07-28ED-4090-9BDC-E138719051D8}" type="parTrans" cxnId="{60BE06E3-8F28-45B5-9C31-4EBC74DB659F}">
      <dgm:prSet/>
      <dgm:spPr/>
      <dgm:t>
        <a:bodyPr/>
        <a:lstStyle/>
        <a:p>
          <a:endParaRPr lang="en-US"/>
        </a:p>
      </dgm:t>
    </dgm:pt>
    <dgm:pt modelId="{E1BD8E88-904B-4C8D-A352-F4A80B8FA7FF}" type="sibTrans" cxnId="{60BE06E3-8F28-45B5-9C31-4EBC74DB659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012D6E7-6E68-4374-8589-AF7E188F6D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Backend: Django</a:t>
          </a:r>
        </a:p>
      </dgm:t>
    </dgm:pt>
    <dgm:pt modelId="{41B97B63-C2FC-4740-8F22-013E58460965}" type="parTrans" cxnId="{C2934ACB-407E-4284-B1ED-6AECEBB67A58}">
      <dgm:prSet/>
      <dgm:spPr/>
      <dgm:t>
        <a:bodyPr/>
        <a:lstStyle/>
        <a:p>
          <a:endParaRPr lang="en-US"/>
        </a:p>
      </dgm:t>
    </dgm:pt>
    <dgm:pt modelId="{8D755CD7-28FD-43F5-8021-E9333A6ABD79}" type="sibTrans" cxnId="{C2934ACB-407E-4284-B1ED-6AECEBB67A5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8395F47-375A-4F4D-80D1-14B20637C0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Editor: Visual Studio Code, Atom</a:t>
          </a:r>
        </a:p>
      </dgm:t>
    </dgm:pt>
    <dgm:pt modelId="{41417A75-982D-464E-AA6A-94EFF53EE61C}" type="parTrans" cxnId="{BFDCB39E-CF84-41DB-AFDE-A94CABF2BCB5}">
      <dgm:prSet/>
      <dgm:spPr/>
      <dgm:t>
        <a:bodyPr/>
        <a:lstStyle/>
        <a:p>
          <a:endParaRPr lang="en-US"/>
        </a:p>
      </dgm:t>
    </dgm:pt>
    <dgm:pt modelId="{169306C6-0396-480B-99FD-E8BFFEF8E8DD}" type="sibTrans" cxnId="{BFDCB39E-CF84-41DB-AFDE-A94CABF2BCB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6E296EF-35DB-4AA8-9454-B216B8686A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Languages: Python, JavaScript, Git, </a:t>
          </a:r>
        </a:p>
      </dgm:t>
    </dgm:pt>
    <dgm:pt modelId="{5518AAF8-96D5-42B8-8A3F-A2CBE41294A1}" type="parTrans" cxnId="{E53A2EBB-754C-4D2D-9501-FBC3FF125D79}">
      <dgm:prSet/>
      <dgm:spPr/>
      <dgm:t>
        <a:bodyPr/>
        <a:lstStyle/>
        <a:p>
          <a:endParaRPr lang="en-US"/>
        </a:p>
      </dgm:t>
    </dgm:pt>
    <dgm:pt modelId="{3261F55C-77BD-4298-9FDE-C0B428C0D115}" type="sibTrans" cxnId="{E53A2EBB-754C-4D2D-9501-FBC3FF125D7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FB274F1-3885-468F-BEB5-4FCFEBB3B8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Python,JavaScript,HTML/CSS</a:t>
          </a:r>
        </a:p>
      </dgm:t>
    </dgm:pt>
    <dgm:pt modelId="{3F5FBC74-21CE-4A86-BDA4-E3B57E6078F8}" type="parTrans" cxnId="{9844B0C3-8908-4748-B8E1-8BA5FE15EC50}">
      <dgm:prSet/>
      <dgm:spPr/>
      <dgm:t>
        <a:bodyPr/>
        <a:lstStyle/>
        <a:p>
          <a:endParaRPr lang="en-US"/>
        </a:p>
      </dgm:t>
    </dgm:pt>
    <dgm:pt modelId="{3BB7A279-1979-4EF4-BDBD-B7BA5F4A370F}" type="sibTrans" cxnId="{9844B0C3-8908-4748-B8E1-8BA5FE15EC50}">
      <dgm:prSet/>
      <dgm:spPr/>
      <dgm:t>
        <a:bodyPr/>
        <a:lstStyle/>
        <a:p>
          <a:endParaRPr lang="en-US"/>
        </a:p>
      </dgm:t>
    </dgm:pt>
    <dgm:pt modelId="{4CA83069-EA6E-4D46-8C12-A2CC6F9E9AA5}" type="pres">
      <dgm:prSet presAssocID="{524D047B-CBAB-44B9-B1D9-7BB2DED4CFE2}" presName="root" presStyleCnt="0">
        <dgm:presLayoutVars>
          <dgm:dir/>
          <dgm:resizeHandles val="exact"/>
        </dgm:presLayoutVars>
      </dgm:prSet>
      <dgm:spPr/>
    </dgm:pt>
    <dgm:pt modelId="{BD525D06-B1D6-4CD8-9AA5-21334260D7CF}" type="pres">
      <dgm:prSet presAssocID="{524D047B-CBAB-44B9-B1D9-7BB2DED4CFE2}" presName="container" presStyleCnt="0">
        <dgm:presLayoutVars>
          <dgm:dir/>
          <dgm:resizeHandles val="exact"/>
        </dgm:presLayoutVars>
      </dgm:prSet>
      <dgm:spPr/>
    </dgm:pt>
    <dgm:pt modelId="{454AE931-DC95-4761-B702-B8C88B4F73E6}" type="pres">
      <dgm:prSet presAssocID="{E040E3FB-5A8D-4D43-9C1A-B92661AAFC72}" presName="compNode" presStyleCnt="0"/>
      <dgm:spPr/>
    </dgm:pt>
    <dgm:pt modelId="{4175B8A3-D64A-4221-95A1-C09CFE16EC6D}" type="pres">
      <dgm:prSet presAssocID="{E040E3FB-5A8D-4D43-9C1A-B92661AAFC72}" presName="iconBgRect" presStyleLbl="bgShp" presStyleIdx="0" presStyleCnt="6"/>
      <dgm:spPr/>
    </dgm:pt>
    <dgm:pt modelId="{685232C8-44AB-48F0-AA37-5BDFADFF4730}" type="pres">
      <dgm:prSet presAssocID="{E040E3FB-5A8D-4D43-9C1A-B92661AAFC7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4D79A466-BB52-4656-8105-B7F3C83584E7}" type="pres">
      <dgm:prSet presAssocID="{E040E3FB-5A8D-4D43-9C1A-B92661AAFC72}" presName="spaceRect" presStyleCnt="0"/>
      <dgm:spPr/>
    </dgm:pt>
    <dgm:pt modelId="{FCF3FC67-A54D-4686-918D-0D6757DE50FF}" type="pres">
      <dgm:prSet presAssocID="{E040E3FB-5A8D-4D43-9C1A-B92661AAFC72}" presName="textRect" presStyleLbl="revTx" presStyleIdx="0" presStyleCnt="6">
        <dgm:presLayoutVars>
          <dgm:chMax val="1"/>
          <dgm:chPref val="1"/>
        </dgm:presLayoutVars>
      </dgm:prSet>
      <dgm:spPr/>
    </dgm:pt>
    <dgm:pt modelId="{74436004-555B-4569-8C8E-BAD00558E753}" type="pres">
      <dgm:prSet presAssocID="{F1662924-E017-4893-A8BA-E9DDC16F80E4}" presName="sibTrans" presStyleLbl="sibTrans2D1" presStyleIdx="0" presStyleCnt="0"/>
      <dgm:spPr/>
    </dgm:pt>
    <dgm:pt modelId="{2E862C81-BEED-4F7D-92A4-26159160ADA8}" type="pres">
      <dgm:prSet presAssocID="{F366A1E0-E0B5-47C4-B98B-39BAFBB74C91}" presName="compNode" presStyleCnt="0"/>
      <dgm:spPr/>
    </dgm:pt>
    <dgm:pt modelId="{B213065F-8C89-4B45-9D68-E6AD5F2E8CD5}" type="pres">
      <dgm:prSet presAssocID="{F366A1E0-E0B5-47C4-B98B-39BAFBB74C91}" presName="iconBgRect" presStyleLbl="bgShp" presStyleIdx="1" presStyleCnt="6"/>
      <dgm:spPr/>
    </dgm:pt>
    <dgm:pt modelId="{0BD7CBC3-F0F2-4A6D-9FB4-9BED34C674B0}" type="pres">
      <dgm:prSet presAssocID="{F366A1E0-E0B5-47C4-B98B-39BAFBB74C9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D623F5D-2681-4668-BB9A-648E2C7E9663}" type="pres">
      <dgm:prSet presAssocID="{F366A1E0-E0B5-47C4-B98B-39BAFBB74C91}" presName="spaceRect" presStyleCnt="0"/>
      <dgm:spPr/>
    </dgm:pt>
    <dgm:pt modelId="{7B739C6C-1B5A-412F-971E-A709A017119C}" type="pres">
      <dgm:prSet presAssocID="{F366A1E0-E0B5-47C4-B98B-39BAFBB74C91}" presName="textRect" presStyleLbl="revTx" presStyleIdx="1" presStyleCnt="6">
        <dgm:presLayoutVars>
          <dgm:chMax val="1"/>
          <dgm:chPref val="1"/>
        </dgm:presLayoutVars>
      </dgm:prSet>
      <dgm:spPr/>
    </dgm:pt>
    <dgm:pt modelId="{BA70A2F9-6F34-4678-B70B-325946B2F24B}" type="pres">
      <dgm:prSet presAssocID="{E1BD8E88-904B-4C8D-A352-F4A80B8FA7FF}" presName="sibTrans" presStyleLbl="sibTrans2D1" presStyleIdx="0" presStyleCnt="0"/>
      <dgm:spPr/>
    </dgm:pt>
    <dgm:pt modelId="{90B262A6-3A3B-4828-9F2C-9E64D3AC1D41}" type="pres">
      <dgm:prSet presAssocID="{2012D6E7-6E68-4374-8589-AF7E188F6D39}" presName="compNode" presStyleCnt="0"/>
      <dgm:spPr/>
    </dgm:pt>
    <dgm:pt modelId="{5E25702B-CEC9-44BB-920C-D50134827AB8}" type="pres">
      <dgm:prSet presAssocID="{2012D6E7-6E68-4374-8589-AF7E188F6D39}" presName="iconBgRect" presStyleLbl="bgShp" presStyleIdx="2" presStyleCnt="6"/>
      <dgm:spPr/>
    </dgm:pt>
    <dgm:pt modelId="{70E93FE4-AFAD-4867-B297-F71A249B2E81}" type="pres">
      <dgm:prSet presAssocID="{2012D6E7-6E68-4374-8589-AF7E188F6D3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81CA2579-E455-4A3B-9640-FCDFC8B1E968}" type="pres">
      <dgm:prSet presAssocID="{2012D6E7-6E68-4374-8589-AF7E188F6D39}" presName="spaceRect" presStyleCnt="0"/>
      <dgm:spPr/>
    </dgm:pt>
    <dgm:pt modelId="{E8C238D8-D14E-41CC-89F8-B3255FF431AA}" type="pres">
      <dgm:prSet presAssocID="{2012D6E7-6E68-4374-8589-AF7E188F6D39}" presName="textRect" presStyleLbl="revTx" presStyleIdx="2" presStyleCnt="6">
        <dgm:presLayoutVars>
          <dgm:chMax val="1"/>
          <dgm:chPref val="1"/>
        </dgm:presLayoutVars>
      </dgm:prSet>
      <dgm:spPr/>
    </dgm:pt>
    <dgm:pt modelId="{E55D34DC-622C-4013-AC4F-89CD5E1406D1}" type="pres">
      <dgm:prSet presAssocID="{8D755CD7-28FD-43F5-8021-E9333A6ABD79}" presName="sibTrans" presStyleLbl="sibTrans2D1" presStyleIdx="0" presStyleCnt="0"/>
      <dgm:spPr/>
    </dgm:pt>
    <dgm:pt modelId="{9A2399EA-B028-419E-85A6-AE7AA5A6D6CD}" type="pres">
      <dgm:prSet presAssocID="{58395F47-375A-4F4D-80D1-14B20637C012}" presName="compNode" presStyleCnt="0"/>
      <dgm:spPr/>
    </dgm:pt>
    <dgm:pt modelId="{3230B693-52C7-4C7B-9364-DE4AF9A37EDE}" type="pres">
      <dgm:prSet presAssocID="{58395F47-375A-4F4D-80D1-14B20637C012}" presName="iconBgRect" presStyleLbl="bgShp" presStyleIdx="3" presStyleCnt="6"/>
      <dgm:spPr/>
    </dgm:pt>
    <dgm:pt modelId="{7A7CE69A-76D1-490E-9DBB-4D006B4B056C}" type="pres">
      <dgm:prSet presAssocID="{58395F47-375A-4F4D-80D1-14B20637C01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AB8A69F4-E6D4-4CE7-A180-4CDE63AB8383}" type="pres">
      <dgm:prSet presAssocID="{58395F47-375A-4F4D-80D1-14B20637C012}" presName="spaceRect" presStyleCnt="0"/>
      <dgm:spPr/>
    </dgm:pt>
    <dgm:pt modelId="{940F2ABF-922B-4F47-8A36-3B3B8D564E3F}" type="pres">
      <dgm:prSet presAssocID="{58395F47-375A-4F4D-80D1-14B20637C012}" presName="textRect" presStyleLbl="revTx" presStyleIdx="3" presStyleCnt="6">
        <dgm:presLayoutVars>
          <dgm:chMax val="1"/>
          <dgm:chPref val="1"/>
        </dgm:presLayoutVars>
      </dgm:prSet>
      <dgm:spPr/>
    </dgm:pt>
    <dgm:pt modelId="{62CD8AF5-FDF3-4428-BA89-A54811D8B819}" type="pres">
      <dgm:prSet presAssocID="{169306C6-0396-480B-99FD-E8BFFEF8E8DD}" presName="sibTrans" presStyleLbl="sibTrans2D1" presStyleIdx="0" presStyleCnt="0"/>
      <dgm:spPr/>
    </dgm:pt>
    <dgm:pt modelId="{5EFD96FE-526B-4A25-97EA-9E9C92CF66D7}" type="pres">
      <dgm:prSet presAssocID="{36E296EF-35DB-4AA8-9454-B216B8686A26}" presName="compNode" presStyleCnt="0"/>
      <dgm:spPr/>
    </dgm:pt>
    <dgm:pt modelId="{CBBF683C-19A5-46B9-8A0A-D87EAB346D6D}" type="pres">
      <dgm:prSet presAssocID="{36E296EF-35DB-4AA8-9454-B216B8686A26}" presName="iconBgRect" presStyleLbl="bgShp" presStyleIdx="4" presStyleCnt="6"/>
      <dgm:spPr/>
    </dgm:pt>
    <dgm:pt modelId="{E8D6DBBE-DD2A-426B-91A4-41B9709C1B26}" type="pres">
      <dgm:prSet presAssocID="{36E296EF-35DB-4AA8-9454-B216B8686A2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BA643EDB-FF03-466F-9441-CA2ABC03FB4A}" type="pres">
      <dgm:prSet presAssocID="{36E296EF-35DB-4AA8-9454-B216B8686A26}" presName="spaceRect" presStyleCnt="0"/>
      <dgm:spPr/>
    </dgm:pt>
    <dgm:pt modelId="{E9955294-31CC-43C5-8EC6-18769048956A}" type="pres">
      <dgm:prSet presAssocID="{36E296EF-35DB-4AA8-9454-B216B8686A26}" presName="textRect" presStyleLbl="revTx" presStyleIdx="4" presStyleCnt="6">
        <dgm:presLayoutVars>
          <dgm:chMax val="1"/>
          <dgm:chPref val="1"/>
        </dgm:presLayoutVars>
      </dgm:prSet>
      <dgm:spPr/>
    </dgm:pt>
    <dgm:pt modelId="{AAD9F585-BD6F-4403-A440-29685F1D2744}" type="pres">
      <dgm:prSet presAssocID="{3261F55C-77BD-4298-9FDE-C0B428C0D115}" presName="sibTrans" presStyleLbl="sibTrans2D1" presStyleIdx="0" presStyleCnt="0"/>
      <dgm:spPr/>
    </dgm:pt>
    <dgm:pt modelId="{3173A5E4-7B14-4AAA-A14A-6F94A1E55D4C}" type="pres">
      <dgm:prSet presAssocID="{1FB274F1-3885-468F-BEB5-4FCFEBB3B831}" presName="compNode" presStyleCnt="0"/>
      <dgm:spPr/>
    </dgm:pt>
    <dgm:pt modelId="{1B06EA9C-F08C-41D7-982C-2A0C228D21B6}" type="pres">
      <dgm:prSet presAssocID="{1FB274F1-3885-468F-BEB5-4FCFEBB3B831}" presName="iconBgRect" presStyleLbl="bgShp" presStyleIdx="5" presStyleCnt="6"/>
      <dgm:spPr/>
    </dgm:pt>
    <dgm:pt modelId="{B1B7AAE6-4369-4D10-AFC3-4BC96E797B8D}" type="pres">
      <dgm:prSet presAssocID="{1FB274F1-3885-468F-BEB5-4FCFEBB3B83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B54115CB-4F18-4439-87EC-3901A32A69A1}" type="pres">
      <dgm:prSet presAssocID="{1FB274F1-3885-468F-BEB5-4FCFEBB3B831}" presName="spaceRect" presStyleCnt="0"/>
      <dgm:spPr/>
    </dgm:pt>
    <dgm:pt modelId="{9570B291-3D8F-40A9-89BF-55314262CEDA}" type="pres">
      <dgm:prSet presAssocID="{1FB274F1-3885-468F-BEB5-4FCFEBB3B83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4D39A03-B285-2047-9DA3-CEF7758E2DF3}" type="presOf" srcId="{2012D6E7-6E68-4374-8589-AF7E188F6D39}" destId="{E8C238D8-D14E-41CC-89F8-B3255FF431AA}" srcOrd="0" destOrd="0" presId="urn:microsoft.com/office/officeart/2018/2/layout/IconCircleList"/>
    <dgm:cxn modelId="{74F51123-E562-5D4C-B52C-78CCF3CC8924}" type="presOf" srcId="{524D047B-CBAB-44B9-B1D9-7BB2DED4CFE2}" destId="{4CA83069-EA6E-4D46-8C12-A2CC6F9E9AA5}" srcOrd="0" destOrd="0" presId="urn:microsoft.com/office/officeart/2018/2/layout/IconCircleList"/>
    <dgm:cxn modelId="{24DC6243-928F-3F4A-B152-28451B7EF82E}" type="presOf" srcId="{E040E3FB-5A8D-4D43-9C1A-B92661AAFC72}" destId="{FCF3FC67-A54D-4686-918D-0D6757DE50FF}" srcOrd="0" destOrd="0" presId="urn:microsoft.com/office/officeart/2018/2/layout/IconCircleList"/>
    <dgm:cxn modelId="{D7CF4852-1358-AB4D-80DE-6E460CCFD9FE}" type="presOf" srcId="{1FB274F1-3885-468F-BEB5-4FCFEBB3B831}" destId="{9570B291-3D8F-40A9-89BF-55314262CEDA}" srcOrd="0" destOrd="0" presId="urn:microsoft.com/office/officeart/2018/2/layout/IconCircleList"/>
    <dgm:cxn modelId="{8043765D-5FC4-2046-96FA-4C7A3DB6858F}" type="presOf" srcId="{F1662924-E017-4893-A8BA-E9DDC16F80E4}" destId="{74436004-555B-4569-8C8E-BAD00558E753}" srcOrd="0" destOrd="0" presId="urn:microsoft.com/office/officeart/2018/2/layout/IconCircleList"/>
    <dgm:cxn modelId="{FA61C287-3DF5-3A42-93B0-68F361AB02BA}" type="presOf" srcId="{8D755CD7-28FD-43F5-8021-E9333A6ABD79}" destId="{E55D34DC-622C-4013-AC4F-89CD5E1406D1}" srcOrd="0" destOrd="0" presId="urn:microsoft.com/office/officeart/2018/2/layout/IconCircleList"/>
    <dgm:cxn modelId="{BFDCB39E-CF84-41DB-AFDE-A94CABF2BCB5}" srcId="{524D047B-CBAB-44B9-B1D9-7BB2DED4CFE2}" destId="{58395F47-375A-4F4D-80D1-14B20637C012}" srcOrd="3" destOrd="0" parTransId="{41417A75-982D-464E-AA6A-94EFF53EE61C}" sibTransId="{169306C6-0396-480B-99FD-E8BFFEF8E8DD}"/>
    <dgm:cxn modelId="{A18F4BA0-9B8B-2D43-ABEC-3B2F0E6E05C6}" type="presOf" srcId="{3261F55C-77BD-4298-9FDE-C0B428C0D115}" destId="{AAD9F585-BD6F-4403-A440-29685F1D2744}" srcOrd="0" destOrd="0" presId="urn:microsoft.com/office/officeart/2018/2/layout/IconCircleList"/>
    <dgm:cxn modelId="{6F1604A2-9816-8146-8CC9-586D801BA001}" type="presOf" srcId="{36E296EF-35DB-4AA8-9454-B216B8686A26}" destId="{E9955294-31CC-43C5-8EC6-18769048956A}" srcOrd="0" destOrd="0" presId="urn:microsoft.com/office/officeart/2018/2/layout/IconCircleList"/>
    <dgm:cxn modelId="{E53A2EBB-754C-4D2D-9501-FBC3FF125D79}" srcId="{524D047B-CBAB-44B9-B1D9-7BB2DED4CFE2}" destId="{36E296EF-35DB-4AA8-9454-B216B8686A26}" srcOrd="4" destOrd="0" parTransId="{5518AAF8-96D5-42B8-8A3F-A2CBE41294A1}" sibTransId="{3261F55C-77BD-4298-9FDE-C0B428C0D115}"/>
    <dgm:cxn modelId="{D62584C2-1C4F-5F48-BE73-83C0750ACDB4}" type="presOf" srcId="{58395F47-375A-4F4D-80D1-14B20637C012}" destId="{940F2ABF-922B-4F47-8A36-3B3B8D564E3F}" srcOrd="0" destOrd="0" presId="urn:microsoft.com/office/officeart/2018/2/layout/IconCircleList"/>
    <dgm:cxn modelId="{9844B0C3-8908-4748-B8E1-8BA5FE15EC50}" srcId="{524D047B-CBAB-44B9-B1D9-7BB2DED4CFE2}" destId="{1FB274F1-3885-468F-BEB5-4FCFEBB3B831}" srcOrd="5" destOrd="0" parTransId="{3F5FBC74-21CE-4A86-BDA4-E3B57E6078F8}" sibTransId="{3BB7A279-1979-4EF4-BDBD-B7BA5F4A370F}"/>
    <dgm:cxn modelId="{C2934ACB-407E-4284-B1ED-6AECEBB67A58}" srcId="{524D047B-CBAB-44B9-B1D9-7BB2DED4CFE2}" destId="{2012D6E7-6E68-4374-8589-AF7E188F6D39}" srcOrd="2" destOrd="0" parTransId="{41B97B63-C2FC-4740-8F22-013E58460965}" sibTransId="{8D755CD7-28FD-43F5-8021-E9333A6ABD79}"/>
    <dgm:cxn modelId="{A73567CD-84E3-5245-B5DA-E33380649F71}" type="presOf" srcId="{F366A1E0-E0B5-47C4-B98B-39BAFBB74C91}" destId="{7B739C6C-1B5A-412F-971E-A709A017119C}" srcOrd="0" destOrd="0" presId="urn:microsoft.com/office/officeart/2018/2/layout/IconCircleList"/>
    <dgm:cxn modelId="{60BE06E3-8F28-45B5-9C31-4EBC74DB659F}" srcId="{524D047B-CBAB-44B9-B1D9-7BB2DED4CFE2}" destId="{F366A1E0-E0B5-47C4-B98B-39BAFBB74C91}" srcOrd="1" destOrd="0" parTransId="{E1A9DA07-28ED-4090-9BDC-E138719051D8}" sibTransId="{E1BD8E88-904B-4C8D-A352-F4A80B8FA7FF}"/>
    <dgm:cxn modelId="{182112ED-A83A-6942-9BBD-1381857116CC}" type="presOf" srcId="{E1BD8E88-904B-4C8D-A352-F4A80B8FA7FF}" destId="{BA70A2F9-6F34-4678-B70B-325946B2F24B}" srcOrd="0" destOrd="0" presId="urn:microsoft.com/office/officeart/2018/2/layout/IconCircleList"/>
    <dgm:cxn modelId="{E7B6E0F0-2BE0-CA43-9FCE-8AAAE2080769}" type="presOf" srcId="{169306C6-0396-480B-99FD-E8BFFEF8E8DD}" destId="{62CD8AF5-FDF3-4428-BA89-A54811D8B819}" srcOrd="0" destOrd="0" presId="urn:microsoft.com/office/officeart/2018/2/layout/IconCircleList"/>
    <dgm:cxn modelId="{B50C4BFF-6C79-4274-A946-20A204DDFA27}" srcId="{524D047B-CBAB-44B9-B1D9-7BB2DED4CFE2}" destId="{E040E3FB-5A8D-4D43-9C1A-B92661AAFC72}" srcOrd="0" destOrd="0" parTransId="{9BB60FBE-ED78-4307-AB22-03DD1921B6B4}" sibTransId="{F1662924-E017-4893-A8BA-E9DDC16F80E4}"/>
    <dgm:cxn modelId="{AA3BB03E-2943-D944-BA66-3FB67F0D7D66}" type="presParOf" srcId="{4CA83069-EA6E-4D46-8C12-A2CC6F9E9AA5}" destId="{BD525D06-B1D6-4CD8-9AA5-21334260D7CF}" srcOrd="0" destOrd="0" presId="urn:microsoft.com/office/officeart/2018/2/layout/IconCircleList"/>
    <dgm:cxn modelId="{7DD0A1E3-8288-8D4C-8355-B12703D3B5F7}" type="presParOf" srcId="{BD525D06-B1D6-4CD8-9AA5-21334260D7CF}" destId="{454AE931-DC95-4761-B702-B8C88B4F73E6}" srcOrd="0" destOrd="0" presId="urn:microsoft.com/office/officeart/2018/2/layout/IconCircleList"/>
    <dgm:cxn modelId="{8C5935FF-359A-BC4F-93F7-18572DA6D50E}" type="presParOf" srcId="{454AE931-DC95-4761-B702-B8C88B4F73E6}" destId="{4175B8A3-D64A-4221-95A1-C09CFE16EC6D}" srcOrd="0" destOrd="0" presId="urn:microsoft.com/office/officeart/2018/2/layout/IconCircleList"/>
    <dgm:cxn modelId="{C6BE36F2-89A9-FF4C-B254-430FA525ED51}" type="presParOf" srcId="{454AE931-DC95-4761-B702-B8C88B4F73E6}" destId="{685232C8-44AB-48F0-AA37-5BDFADFF4730}" srcOrd="1" destOrd="0" presId="urn:microsoft.com/office/officeart/2018/2/layout/IconCircleList"/>
    <dgm:cxn modelId="{8858ADB5-4E59-494D-9EA3-D6016BEF8287}" type="presParOf" srcId="{454AE931-DC95-4761-B702-B8C88B4F73E6}" destId="{4D79A466-BB52-4656-8105-B7F3C83584E7}" srcOrd="2" destOrd="0" presId="urn:microsoft.com/office/officeart/2018/2/layout/IconCircleList"/>
    <dgm:cxn modelId="{22451FB0-6AD3-A04C-AEDD-F9327DF48557}" type="presParOf" srcId="{454AE931-DC95-4761-B702-B8C88B4F73E6}" destId="{FCF3FC67-A54D-4686-918D-0D6757DE50FF}" srcOrd="3" destOrd="0" presId="urn:microsoft.com/office/officeart/2018/2/layout/IconCircleList"/>
    <dgm:cxn modelId="{675F52C6-E107-884B-9CE9-26922E5B3B44}" type="presParOf" srcId="{BD525D06-B1D6-4CD8-9AA5-21334260D7CF}" destId="{74436004-555B-4569-8C8E-BAD00558E753}" srcOrd="1" destOrd="0" presId="urn:microsoft.com/office/officeart/2018/2/layout/IconCircleList"/>
    <dgm:cxn modelId="{2B434A53-D824-3342-A742-F79587664B62}" type="presParOf" srcId="{BD525D06-B1D6-4CD8-9AA5-21334260D7CF}" destId="{2E862C81-BEED-4F7D-92A4-26159160ADA8}" srcOrd="2" destOrd="0" presId="urn:microsoft.com/office/officeart/2018/2/layout/IconCircleList"/>
    <dgm:cxn modelId="{2B563961-FA9D-0F43-B9D1-6DFE54436272}" type="presParOf" srcId="{2E862C81-BEED-4F7D-92A4-26159160ADA8}" destId="{B213065F-8C89-4B45-9D68-E6AD5F2E8CD5}" srcOrd="0" destOrd="0" presId="urn:microsoft.com/office/officeart/2018/2/layout/IconCircleList"/>
    <dgm:cxn modelId="{C839E7EA-D336-C941-BC46-D7092EC3A3F4}" type="presParOf" srcId="{2E862C81-BEED-4F7D-92A4-26159160ADA8}" destId="{0BD7CBC3-F0F2-4A6D-9FB4-9BED34C674B0}" srcOrd="1" destOrd="0" presId="urn:microsoft.com/office/officeart/2018/2/layout/IconCircleList"/>
    <dgm:cxn modelId="{D64B0F0D-8025-9148-9776-C7F9928D06FF}" type="presParOf" srcId="{2E862C81-BEED-4F7D-92A4-26159160ADA8}" destId="{DD623F5D-2681-4668-BB9A-648E2C7E9663}" srcOrd="2" destOrd="0" presId="urn:microsoft.com/office/officeart/2018/2/layout/IconCircleList"/>
    <dgm:cxn modelId="{E9F5299D-E120-874D-B540-F62D8BA9A931}" type="presParOf" srcId="{2E862C81-BEED-4F7D-92A4-26159160ADA8}" destId="{7B739C6C-1B5A-412F-971E-A709A017119C}" srcOrd="3" destOrd="0" presId="urn:microsoft.com/office/officeart/2018/2/layout/IconCircleList"/>
    <dgm:cxn modelId="{EBD0E332-F64E-104A-84E7-3D59ED2B466A}" type="presParOf" srcId="{BD525D06-B1D6-4CD8-9AA5-21334260D7CF}" destId="{BA70A2F9-6F34-4678-B70B-325946B2F24B}" srcOrd="3" destOrd="0" presId="urn:microsoft.com/office/officeart/2018/2/layout/IconCircleList"/>
    <dgm:cxn modelId="{0521DF47-038B-A34A-97A5-59545659A5A6}" type="presParOf" srcId="{BD525D06-B1D6-4CD8-9AA5-21334260D7CF}" destId="{90B262A6-3A3B-4828-9F2C-9E64D3AC1D41}" srcOrd="4" destOrd="0" presId="urn:microsoft.com/office/officeart/2018/2/layout/IconCircleList"/>
    <dgm:cxn modelId="{E04751C9-FE8D-E944-9396-E991F6C116B1}" type="presParOf" srcId="{90B262A6-3A3B-4828-9F2C-9E64D3AC1D41}" destId="{5E25702B-CEC9-44BB-920C-D50134827AB8}" srcOrd="0" destOrd="0" presId="urn:microsoft.com/office/officeart/2018/2/layout/IconCircleList"/>
    <dgm:cxn modelId="{70FF514E-DB42-EA44-AE38-40ABA37605D6}" type="presParOf" srcId="{90B262A6-3A3B-4828-9F2C-9E64D3AC1D41}" destId="{70E93FE4-AFAD-4867-B297-F71A249B2E81}" srcOrd="1" destOrd="0" presId="urn:microsoft.com/office/officeart/2018/2/layout/IconCircleList"/>
    <dgm:cxn modelId="{8710E784-8776-834E-BD74-39E235542419}" type="presParOf" srcId="{90B262A6-3A3B-4828-9F2C-9E64D3AC1D41}" destId="{81CA2579-E455-4A3B-9640-FCDFC8B1E968}" srcOrd="2" destOrd="0" presId="urn:microsoft.com/office/officeart/2018/2/layout/IconCircleList"/>
    <dgm:cxn modelId="{ADD4D95B-2CE9-304C-8CB0-F5F48BCFDD62}" type="presParOf" srcId="{90B262A6-3A3B-4828-9F2C-9E64D3AC1D41}" destId="{E8C238D8-D14E-41CC-89F8-B3255FF431AA}" srcOrd="3" destOrd="0" presId="urn:microsoft.com/office/officeart/2018/2/layout/IconCircleList"/>
    <dgm:cxn modelId="{16D10A54-5D46-094A-AC33-BA36D352BE31}" type="presParOf" srcId="{BD525D06-B1D6-4CD8-9AA5-21334260D7CF}" destId="{E55D34DC-622C-4013-AC4F-89CD5E1406D1}" srcOrd="5" destOrd="0" presId="urn:microsoft.com/office/officeart/2018/2/layout/IconCircleList"/>
    <dgm:cxn modelId="{E8A1CEA8-DD36-3F41-A337-D4DC27E26786}" type="presParOf" srcId="{BD525D06-B1D6-4CD8-9AA5-21334260D7CF}" destId="{9A2399EA-B028-419E-85A6-AE7AA5A6D6CD}" srcOrd="6" destOrd="0" presId="urn:microsoft.com/office/officeart/2018/2/layout/IconCircleList"/>
    <dgm:cxn modelId="{8278CBD5-BC30-CC4B-BD63-A0A5B938AED8}" type="presParOf" srcId="{9A2399EA-B028-419E-85A6-AE7AA5A6D6CD}" destId="{3230B693-52C7-4C7B-9364-DE4AF9A37EDE}" srcOrd="0" destOrd="0" presId="urn:microsoft.com/office/officeart/2018/2/layout/IconCircleList"/>
    <dgm:cxn modelId="{19316939-7983-BB4E-B7F1-EE3D2DD0FAE2}" type="presParOf" srcId="{9A2399EA-B028-419E-85A6-AE7AA5A6D6CD}" destId="{7A7CE69A-76D1-490E-9DBB-4D006B4B056C}" srcOrd="1" destOrd="0" presId="urn:microsoft.com/office/officeart/2018/2/layout/IconCircleList"/>
    <dgm:cxn modelId="{55DFE4F1-9982-FB47-A50F-903935646F5A}" type="presParOf" srcId="{9A2399EA-B028-419E-85A6-AE7AA5A6D6CD}" destId="{AB8A69F4-E6D4-4CE7-A180-4CDE63AB8383}" srcOrd="2" destOrd="0" presId="urn:microsoft.com/office/officeart/2018/2/layout/IconCircleList"/>
    <dgm:cxn modelId="{3DF1A87F-6AED-2B48-B972-481884E1EB33}" type="presParOf" srcId="{9A2399EA-B028-419E-85A6-AE7AA5A6D6CD}" destId="{940F2ABF-922B-4F47-8A36-3B3B8D564E3F}" srcOrd="3" destOrd="0" presId="urn:microsoft.com/office/officeart/2018/2/layout/IconCircleList"/>
    <dgm:cxn modelId="{10A93F2C-E914-4C4E-BA3F-3782884BE797}" type="presParOf" srcId="{BD525D06-B1D6-4CD8-9AA5-21334260D7CF}" destId="{62CD8AF5-FDF3-4428-BA89-A54811D8B819}" srcOrd="7" destOrd="0" presId="urn:microsoft.com/office/officeart/2018/2/layout/IconCircleList"/>
    <dgm:cxn modelId="{51A645CD-595B-654F-AD98-895D73D8B5F1}" type="presParOf" srcId="{BD525D06-B1D6-4CD8-9AA5-21334260D7CF}" destId="{5EFD96FE-526B-4A25-97EA-9E9C92CF66D7}" srcOrd="8" destOrd="0" presId="urn:microsoft.com/office/officeart/2018/2/layout/IconCircleList"/>
    <dgm:cxn modelId="{45366168-5D9C-8B40-8413-49C0367FD75E}" type="presParOf" srcId="{5EFD96FE-526B-4A25-97EA-9E9C92CF66D7}" destId="{CBBF683C-19A5-46B9-8A0A-D87EAB346D6D}" srcOrd="0" destOrd="0" presId="urn:microsoft.com/office/officeart/2018/2/layout/IconCircleList"/>
    <dgm:cxn modelId="{EFABF5AE-010A-8C4C-A07D-5B51D2FCD4E2}" type="presParOf" srcId="{5EFD96FE-526B-4A25-97EA-9E9C92CF66D7}" destId="{E8D6DBBE-DD2A-426B-91A4-41B9709C1B26}" srcOrd="1" destOrd="0" presId="urn:microsoft.com/office/officeart/2018/2/layout/IconCircleList"/>
    <dgm:cxn modelId="{0FE26B29-AEA7-E447-89F4-41F9713B335B}" type="presParOf" srcId="{5EFD96FE-526B-4A25-97EA-9E9C92CF66D7}" destId="{BA643EDB-FF03-466F-9441-CA2ABC03FB4A}" srcOrd="2" destOrd="0" presId="urn:microsoft.com/office/officeart/2018/2/layout/IconCircleList"/>
    <dgm:cxn modelId="{CE89AE3F-3069-BD4E-990A-F4500E683D98}" type="presParOf" srcId="{5EFD96FE-526B-4A25-97EA-9E9C92CF66D7}" destId="{E9955294-31CC-43C5-8EC6-18769048956A}" srcOrd="3" destOrd="0" presId="urn:microsoft.com/office/officeart/2018/2/layout/IconCircleList"/>
    <dgm:cxn modelId="{295CDDD8-EEDE-D943-BF1A-9F9B3EB3BB72}" type="presParOf" srcId="{BD525D06-B1D6-4CD8-9AA5-21334260D7CF}" destId="{AAD9F585-BD6F-4403-A440-29685F1D2744}" srcOrd="9" destOrd="0" presId="urn:microsoft.com/office/officeart/2018/2/layout/IconCircleList"/>
    <dgm:cxn modelId="{8762586C-235D-0141-9650-E24DC2A09943}" type="presParOf" srcId="{BD525D06-B1D6-4CD8-9AA5-21334260D7CF}" destId="{3173A5E4-7B14-4AAA-A14A-6F94A1E55D4C}" srcOrd="10" destOrd="0" presId="urn:microsoft.com/office/officeart/2018/2/layout/IconCircleList"/>
    <dgm:cxn modelId="{D4DDE7C6-53E1-BB4D-94B0-671DF2EDD4AE}" type="presParOf" srcId="{3173A5E4-7B14-4AAA-A14A-6F94A1E55D4C}" destId="{1B06EA9C-F08C-41D7-982C-2A0C228D21B6}" srcOrd="0" destOrd="0" presId="urn:microsoft.com/office/officeart/2018/2/layout/IconCircleList"/>
    <dgm:cxn modelId="{B2D3D29B-CAEF-D342-88B2-B7F1B7CE9A7F}" type="presParOf" srcId="{3173A5E4-7B14-4AAA-A14A-6F94A1E55D4C}" destId="{B1B7AAE6-4369-4D10-AFC3-4BC96E797B8D}" srcOrd="1" destOrd="0" presId="urn:microsoft.com/office/officeart/2018/2/layout/IconCircleList"/>
    <dgm:cxn modelId="{84BF6617-17C7-314D-81FD-B434304E992A}" type="presParOf" srcId="{3173A5E4-7B14-4AAA-A14A-6F94A1E55D4C}" destId="{B54115CB-4F18-4439-87EC-3901A32A69A1}" srcOrd="2" destOrd="0" presId="urn:microsoft.com/office/officeart/2018/2/layout/IconCircleList"/>
    <dgm:cxn modelId="{DD5F94DB-9F3B-CA43-80A7-824440D8BE1C}" type="presParOf" srcId="{3173A5E4-7B14-4AAA-A14A-6F94A1E55D4C}" destId="{9570B291-3D8F-40A9-89BF-55314262CED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71CA96-4011-47E9-ACC6-39887180F7E6}">
      <dsp:nvSpPr>
        <dsp:cNvPr id="0" name=""/>
        <dsp:cNvSpPr/>
      </dsp:nvSpPr>
      <dsp:spPr>
        <a:xfrm>
          <a:off x="549132" y="874599"/>
          <a:ext cx="1125683" cy="11256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947BD9-5D2F-44AC-B0C6-B997DA8E1917}">
      <dsp:nvSpPr>
        <dsp:cNvPr id="0" name=""/>
        <dsp:cNvSpPr/>
      </dsp:nvSpPr>
      <dsp:spPr>
        <a:xfrm>
          <a:off x="785525" y="1110993"/>
          <a:ext cx="652896" cy="6528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FF3CA5-9B94-4378-9522-F6AD9B489EFC}">
      <dsp:nvSpPr>
        <dsp:cNvPr id="0" name=""/>
        <dsp:cNvSpPr/>
      </dsp:nvSpPr>
      <dsp:spPr>
        <a:xfrm>
          <a:off x="1916033" y="874599"/>
          <a:ext cx="2653397" cy="1125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Raise of Awareness</a:t>
          </a:r>
        </a:p>
      </dsp:txBody>
      <dsp:txXfrm>
        <a:off x="1916033" y="874599"/>
        <a:ext cx="2653397" cy="1125683"/>
      </dsp:txXfrm>
    </dsp:sp>
    <dsp:sp modelId="{649EC4ED-BBB2-4F23-BAA8-9ED56ECB421E}">
      <dsp:nvSpPr>
        <dsp:cNvPr id="0" name=""/>
        <dsp:cNvSpPr/>
      </dsp:nvSpPr>
      <dsp:spPr>
        <a:xfrm>
          <a:off x="5031765" y="874599"/>
          <a:ext cx="1125683" cy="11256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894CAF-2A65-425E-9AFF-B9B89BCEA225}">
      <dsp:nvSpPr>
        <dsp:cNvPr id="0" name=""/>
        <dsp:cNvSpPr/>
      </dsp:nvSpPr>
      <dsp:spPr>
        <a:xfrm>
          <a:off x="5268159" y="1110993"/>
          <a:ext cx="652896" cy="6528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7E49A-F037-4797-8178-B745AEBEB043}">
      <dsp:nvSpPr>
        <dsp:cNvPr id="0" name=""/>
        <dsp:cNvSpPr/>
      </dsp:nvSpPr>
      <dsp:spPr>
        <a:xfrm>
          <a:off x="6398667" y="874599"/>
          <a:ext cx="2653397" cy="1125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Engage users with environment</a:t>
          </a:r>
        </a:p>
      </dsp:txBody>
      <dsp:txXfrm>
        <a:off x="6398667" y="874599"/>
        <a:ext cx="2653397" cy="11256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B523D4-0C4C-4DA5-89F8-F633CC103E08}">
      <dsp:nvSpPr>
        <dsp:cNvPr id="0" name=""/>
        <dsp:cNvSpPr/>
      </dsp:nvSpPr>
      <dsp:spPr>
        <a:xfrm>
          <a:off x="464338" y="650836"/>
          <a:ext cx="757792" cy="7577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D4151-D7FF-4007-A0B2-580ADE6B4DE3}">
      <dsp:nvSpPr>
        <dsp:cNvPr id="0" name=""/>
        <dsp:cNvSpPr/>
      </dsp:nvSpPr>
      <dsp:spPr>
        <a:xfrm>
          <a:off x="1243" y="1661245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Offering the government to drop taxes for residents of States which have</a:t>
          </a:r>
        </a:p>
      </dsp:txBody>
      <dsp:txXfrm>
        <a:off x="1243" y="1661245"/>
        <a:ext cx="1683984" cy="673593"/>
      </dsp:txXfrm>
    </dsp:sp>
    <dsp:sp modelId="{3721E442-8A4A-4CAB-BFD1-30B80C756E71}">
      <dsp:nvSpPr>
        <dsp:cNvPr id="0" name=""/>
        <dsp:cNvSpPr/>
      </dsp:nvSpPr>
      <dsp:spPr>
        <a:xfrm>
          <a:off x="2443020" y="650836"/>
          <a:ext cx="757792" cy="7577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6178D-0674-4444-B238-8504C806148F}">
      <dsp:nvSpPr>
        <dsp:cNvPr id="0" name=""/>
        <dsp:cNvSpPr/>
      </dsp:nvSpPr>
      <dsp:spPr>
        <a:xfrm>
          <a:off x="1979924" y="1661245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Healthiest state.</a:t>
          </a:r>
        </a:p>
      </dsp:txBody>
      <dsp:txXfrm>
        <a:off x="1979924" y="1661245"/>
        <a:ext cx="1683984" cy="673593"/>
      </dsp:txXfrm>
    </dsp:sp>
    <dsp:sp modelId="{299A8E88-784B-4D67-81F2-E204E28A0D45}">
      <dsp:nvSpPr>
        <dsp:cNvPr id="0" name=""/>
        <dsp:cNvSpPr/>
      </dsp:nvSpPr>
      <dsp:spPr>
        <a:xfrm>
          <a:off x="4421702" y="650836"/>
          <a:ext cx="757792" cy="7577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CDFACC-331E-4E0A-A18A-374E8330DE6C}">
      <dsp:nvSpPr>
        <dsp:cNvPr id="0" name=""/>
        <dsp:cNvSpPr/>
      </dsp:nvSpPr>
      <dsp:spPr>
        <a:xfrm>
          <a:off x="3958606" y="1661245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Having a chance to get gift card by passing a certain score to shop from recycling factories</a:t>
          </a:r>
        </a:p>
      </dsp:txBody>
      <dsp:txXfrm>
        <a:off x="3958606" y="1661245"/>
        <a:ext cx="1683984" cy="673593"/>
      </dsp:txXfrm>
    </dsp:sp>
    <dsp:sp modelId="{688E7152-05AA-46C6-84B2-39DBFEBBA89D}">
      <dsp:nvSpPr>
        <dsp:cNvPr id="0" name=""/>
        <dsp:cNvSpPr/>
      </dsp:nvSpPr>
      <dsp:spPr>
        <a:xfrm>
          <a:off x="6400383" y="650836"/>
          <a:ext cx="757792" cy="7577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438DA-E241-4AC7-909E-45451D2C91D5}">
      <dsp:nvSpPr>
        <dsp:cNvPr id="0" name=""/>
        <dsp:cNvSpPr/>
      </dsp:nvSpPr>
      <dsp:spPr>
        <a:xfrm>
          <a:off x="5937287" y="1661245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By log in every day to this app</a:t>
          </a:r>
        </a:p>
      </dsp:txBody>
      <dsp:txXfrm>
        <a:off x="5937287" y="1661245"/>
        <a:ext cx="1683984" cy="673593"/>
      </dsp:txXfrm>
    </dsp:sp>
    <dsp:sp modelId="{7414B700-4F95-412C-9B75-59B8B3FF1C4F}">
      <dsp:nvSpPr>
        <dsp:cNvPr id="0" name=""/>
        <dsp:cNvSpPr/>
      </dsp:nvSpPr>
      <dsp:spPr>
        <a:xfrm>
          <a:off x="8379065" y="650836"/>
          <a:ext cx="757792" cy="7577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49717-8426-4777-8385-CAB0ABF3E98A}">
      <dsp:nvSpPr>
        <dsp:cNvPr id="0" name=""/>
        <dsp:cNvSpPr/>
      </dsp:nvSpPr>
      <dsp:spPr>
        <a:xfrm>
          <a:off x="7915969" y="1661245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Predicating the weather of their state correctly</a:t>
          </a:r>
        </a:p>
      </dsp:txBody>
      <dsp:txXfrm>
        <a:off x="7915969" y="1661245"/>
        <a:ext cx="1683984" cy="6735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63B05-2C87-481A-AA60-8B0A35A5412D}">
      <dsp:nvSpPr>
        <dsp:cNvPr id="0" name=""/>
        <dsp:cNvSpPr/>
      </dsp:nvSpPr>
      <dsp:spPr>
        <a:xfrm>
          <a:off x="303223" y="2282"/>
          <a:ext cx="1190794" cy="11907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166BD-F097-454F-9D6C-CA52215625DB}">
      <dsp:nvSpPr>
        <dsp:cNvPr id="0" name=""/>
        <dsp:cNvSpPr/>
      </dsp:nvSpPr>
      <dsp:spPr>
        <a:xfrm>
          <a:off x="553290" y="252348"/>
          <a:ext cx="690660" cy="690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93618-27F9-4E39-96CA-FEDA1E4C5F8F}">
      <dsp:nvSpPr>
        <dsp:cNvPr id="0" name=""/>
        <dsp:cNvSpPr/>
      </dsp:nvSpPr>
      <dsp:spPr>
        <a:xfrm>
          <a:off x="1749188" y="2282"/>
          <a:ext cx="2806872" cy="1190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 map of USA which predicts pollution and diseases nationwide</a:t>
          </a:r>
        </a:p>
      </dsp:txBody>
      <dsp:txXfrm>
        <a:off x="1749188" y="2282"/>
        <a:ext cx="2806872" cy="1190794"/>
      </dsp:txXfrm>
    </dsp:sp>
    <dsp:sp modelId="{98F58BE7-7CA0-4D5C-873A-FCF8CF6B2C3A}">
      <dsp:nvSpPr>
        <dsp:cNvPr id="0" name=""/>
        <dsp:cNvSpPr/>
      </dsp:nvSpPr>
      <dsp:spPr>
        <a:xfrm>
          <a:off x="5045136" y="2282"/>
          <a:ext cx="1190794" cy="119079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7A1AE3-D9E5-4035-8458-46905BA0A8BB}">
      <dsp:nvSpPr>
        <dsp:cNvPr id="0" name=""/>
        <dsp:cNvSpPr/>
      </dsp:nvSpPr>
      <dsp:spPr>
        <a:xfrm>
          <a:off x="5295203" y="252348"/>
          <a:ext cx="690660" cy="690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5E6B0-5DD8-449B-80C1-B784A3481AFA}">
      <dsp:nvSpPr>
        <dsp:cNvPr id="0" name=""/>
        <dsp:cNvSpPr/>
      </dsp:nvSpPr>
      <dsp:spPr>
        <a:xfrm>
          <a:off x="6491101" y="2282"/>
          <a:ext cx="2806872" cy="1190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Determine intensity levels based on state data ranging from 2000-2017</a:t>
          </a:r>
        </a:p>
      </dsp:txBody>
      <dsp:txXfrm>
        <a:off x="6491101" y="2282"/>
        <a:ext cx="2806872" cy="1190794"/>
      </dsp:txXfrm>
    </dsp:sp>
    <dsp:sp modelId="{D1C16CBB-F1D8-425B-97B8-2F0C11D25BAC}">
      <dsp:nvSpPr>
        <dsp:cNvPr id="0" name=""/>
        <dsp:cNvSpPr/>
      </dsp:nvSpPr>
      <dsp:spPr>
        <a:xfrm>
          <a:off x="303223" y="1681806"/>
          <a:ext cx="1190794" cy="119079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E8C40B-AB85-4589-A3EF-B0149996DF7D}">
      <dsp:nvSpPr>
        <dsp:cNvPr id="0" name=""/>
        <dsp:cNvSpPr/>
      </dsp:nvSpPr>
      <dsp:spPr>
        <a:xfrm>
          <a:off x="553290" y="1931873"/>
          <a:ext cx="690660" cy="6906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044DF-28B9-40EC-AB15-3B872CC2792E}">
      <dsp:nvSpPr>
        <dsp:cNvPr id="0" name=""/>
        <dsp:cNvSpPr/>
      </dsp:nvSpPr>
      <dsp:spPr>
        <a:xfrm>
          <a:off x="1749188" y="1681806"/>
          <a:ext cx="2806872" cy="1190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Raise of awareness for climate change and health impacts</a:t>
          </a:r>
        </a:p>
      </dsp:txBody>
      <dsp:txXfrm>
        <a:off x="1749188" y="1681806"/>
        <a:ext cx="2806872" cy="1190794"/>
      </dsp:txXfrm>
    </dsp:sp>
    <dsp:sp modelId="{4526392D-F06F-4E93-AEFF-22DDE7131F08}">
      <dsp:nvSpPr>
        <dsp:cNvPr id="0" name=""/>
        <dsp:cNvSpPr/>
      </dsp:nvSpPr>
      <dsp:spPr>
        <a:xfrm>
          <a:off x="5045136" y="1681806"/>
          <a:ext cx="1190794" cy="119079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DCB99-2E3E-4CA8-95AE-E53B8B8D79FF}">
      <dsp:nvSpPr>
        <dsp:cNvPr id="0" name=""/>
        <dsp:cNvSpPr/>
      </dsp:nvSpPr>
      <dsp:spPr>
        <a:xfrm>
          <a:off x="5295203" y="1931873"/>
          <a:ext cx="690660" cy="6906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17919-9C1C-45FA-A6CA-2CBEFB5A7B62}">
      <dsp:nvSpPr>
        <dsp:cNvPr id="0" name=""/>
        <dsp:cNvSpPr/>
      </dsp:nvSpPr>
      <dsp:spPr>
        <a:xfrm>
          <a:off x="6491101" y="1681806"/>
          <a:ext cx="2806872" cy="1190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Visualize by indexing and scaling data-based Air Quality Index (AQI) </a:t>
          </a:r>
        </a:p>
      </dsp:txBody>
      <dsp:txXfrm>
        <a:off x="6491101" y="1681806"/>
        <a:ext cx="2806872" cy="11907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5B8A3-D64A-4221-95A1-C09CFE16EC6D}">
      <dsp:nvSpPr>
        <dsp:cNvPr id="0" name=""/>
        <dsp:cNvSpPr/>
      </dsp:nvSpPr>
      <dsp:spPr>
        <a:xfrm>
          <a:off x="185554" y="392945"/>
          <a:ext cx="800131" cy="80013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5232C8-44AB-48F0-AA37-5BDFADFF4730}">
      <dsp:nvSpPr>
        <dsp:cNvPr id="0" name=""/>
        <dsp:cNvSpPr/>
      </dsp:nvSpPr>
      <dsp:spPr>
        <a:xfrm>
          <a:off x="353582" y="560972"/>
          <a:ext cx="464076" cy="464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F3FC67-A54D-4686-918D-0D6757DE50FF}">
      <dsp:nvSpPr>
        <dsp:cNvPr id="0" name=""/>
        <dsp:cNvSpPr/>
      </dsp:nvSpPr>
      <dsp:spPr>
        <a:xfrm>
          <a:off x="1157142" y="392945"/>
          <a:ext cx="1886024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Interface:</a:t>
          </a:r>
        </a:p>
      </dsp:txBody>
      <dsp:txXfrm>
        <a:off x="1157142" y="392945"/>
        <a:ext cx="1886024" cy="800131"/>
      </dsp:txXfrm>
    </dsp:sp>
    <dsp:sp modelId="{B213065F-8C89-4B45-9D68-E6AD5F2E8CD5}">
      <dsp:nvSpPr>
        <dsp:cNvPr id="0" name=""/>
        <dsp:cNvSpPr/>
      </dsp:nvSpPr>
      <dsp:spPr>
        <a:xfrm>
          <a:off x="3371792" y="392945"/>
          <a:ext cx="800131" cy="80013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D7CBC3-F0F2-4A6D-9FB4-9BED34C674B0}">
      <dsp:nvSpPr>
        <dsp:cNvPr id="0" name=""/>
        <dsp:cNvSpPr/>
      </dsp:nvSpPr>
      <dsp:spPr>
        <a:xfrm>
          <a:off x="3539819" y="560972"/>
          <a:ext cx="464076" cy="4640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39C6C-1B5A-412F-971E-A709A017119C}">
      <dsp:nvSpPr>
        <dsp:cNvPr id="0" name=""/>
        <dsp:cNvSpPr/>
      </dsp:nvSpPr>
      <dsp:spPr>
        <a:xfrm>
          <a:off x="4343380" y="392945"/>
          <a:ext cx="1886024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AI: Machine Learning</a:t>
          </a:r>
        </a:p>
      </dsp:txBody>
      <dsp:txXfrm>
        <a:off x="4343380" y="392945"/>
        <a:ext cx="1886024" cy="800131"/>
      </dsp:txXfrm>
    </dsp:sp>
    <dsp:sp modelId="{5E25702B-CEC9-44BB-920C-D50134827AB8}">
      <dsp:nvSpPr>
        <dsp:cNvPr id="0" name=""/>
        <dsp:cNvSpPr/>
      </dsp:nvSpPr>
      <dsp:spPr>
        <a:xfrm>
          <a:off x="6558030" y="392945"/>
          <a:ext cx="800131" cy="8001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E93FE4-AFAD-4867-B297-F71A249B2E81}">
      <dsp:nvSpPr>
        <dsp:cNvPr id="0" name=""/>
        <dsp:cNvSpPr/>
      </dsp:nvSpPr>
      <dsp:spPr>
        <a:xfrm>
          <a:off x="6726057" y="560972"/>
          <a:ext cx="464076" cy="4640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238D8-D14E-41CC-89F8-B3255FF431AA}">
      <dsp:nvSpPr>
        <dsp:cNvPr id="0" name=""/>
        <dsp:cNvSpPr/>
      </dsp:nvSpPr>
      <dsp:spPr>
        <a:xfrm>
          <a:off x="7529618" y="392945"/>
          <a:ext cx="1886024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Backend: Django</a:t>
          </a:r>
        </a:p>
      </dsp:txBody>
      <dsp:txXfrm>
        <a:off x="7529618" y="392945"/>
        <a:ext cx="1886024" cy="800131"/>
      </dsp:txXfrm>
    </dsp:sp>
    <dsp:sp modelId="{3230B693-52C7-4C7B-9364-DE4AF9A37EDE}">
      <dsp:nvSpPr>
        <dsp:cNvPr id="0" name=""/>
        <dsp:cNvSpPr/>
      </dsp:nvSpPr>
      <dsp:spPr>
        <a:xfrm>
          <a:off x="185554" y="1681806"/>
          <a:ext cx="800131" cy="80013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7CE69A-76D1-490E-9DBB-4D006B4B056C}">
      <dsp:nvSpPr>
        <dsp:cNvPr id="0" name=""/>
        <dsp:cNvSpPr/>
      </dsp:nvSpPr>
      <dsp:spPr>
        <a:xfrm>
          <a:off x="353582" y="1849834"/>
          <a:ext cx="464076" cy="4640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F2ABF-922B-4F47-8A36-3B3B8D564E3F}">
      <dsp:nvSpPr>
        <dsp:cNvPr id="0" name=""/>
        <dsp:cNvSpPr/>
      </dsp:nvSpPr>
      <dsp:spPr>
        <a:xfrm>
          <a:off x="1157142" y="1681806"/>
          <a:ext cx="1886024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Editor: Visual Studio Code, Atom</a:t>
          </a:r>
        </a:p>
      </dsp:txBody>
      <dsp:txXfrm>
        <a:off x="1157142" y="1681806"/>
        <a:ext cx="1886024" cy="800131"/>
      </dsp:txXfrm>
    </dsp:sp>
    <dsp:sp modelId="{CBBF683C-19A5-46B9-8A0A-D87EAB346D6D}">
      <dsp:nvSpPr>
        <dsp:cNvPr id="0" name=""/>
        <dsp:cNvSpPr/>
      </dsp:nvSpPr>
      <dsp:spPr>
        <a:xfrm>
          <a:off x="3371792" y="1681806"/>
          <a:ext cx="800131" cy="80013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D6DBBE-DD2A-426B-91A4-41B9709C1B26}">
      <dsp:nvSpPr>
        <dsp:cNvPr id="0" name=""/>
        <dsp:cNvSpPr/>
      </dsp:nvSpPr>
      <dsp:spPr>
        <a:xfrm>
          <a:off x="3539819" y="1849834"/>
          <a:ext cx="464076" cy="4640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55294-31CC-43C5-8EC6-18769048956A}">
      <dsp:nvSpPr>
        <dsp:cNvPr id="0" name=""/>
        <dsp:cNvSpPr/>
      </dsp:nvSpPr>
      <dsp:spPr>
        <a:xfrm>
          <a:off x="4343380" y="1681806"/>
          <a:ext cx="1886024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Languages: Python, JavaScript, Git, </a:t>
          </a:r>
        </a:p>
      </dsp:txBody>
      <dsp:txXfrm>
        <a:off x="4343380" y="1681806"/>
        <a:ext cx="1886024" cy="800131"/>
      </dsp:txXfrm>
    </dsp:sp>
    <dsp:sp modelId="{1B06EA9C-F08C-41D7-982C-2A0C228D21B6}">
      <dsp:nvSpPr>
        <dsp:cNvPr id="0" name=""/>
        <dsp:cNvSpPr/>
      </dsp:nvSpPr>
      <dsp:spPr>
        <a:xfrm>
          <a:off x="6558030" y="1681806"/>
          <a:ext cx="800131" cy="80013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B7AAE6-4369-4D10-AFC3-4BC96E797B8D}">
      <dsp:nvSpPr>
        <dsp:cNvPr id="0" name=""/>
        <dsp:cNvSpPr/>
      </dsp:nvSpPr>
      <dsp:spPr>
        <a:xfrm>
          <a:off x="6726057" y="1849834"/>
          <a:ext cx="464076" cy="4640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0B291-3D8F-40A9-89BF-55314262CEDA}">
      <dsp:nvSpPr>
        <dsp:cNvPr id="0" name=""/>
        <dsp:cNvSpPr/>
      </dsp:nvSpPr>
      <dsp:spPr>
        <a:xfrm>
          <a:off x="7529618" y="1681806"/>
          <a:ext cx="1886024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Python,JavaScript,HTML/CSS</a:t>
          </a:r>
        </a:p>
      </dsp:txBody>
      <dsp:txXfrm>
        <a:off x="7529618" y="1681806"/>
        <a:ext cx="1886024" cy="800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77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42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375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852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891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438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2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565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24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3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79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8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4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37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4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93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97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1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168" r:id="rId2"/>
    <p:sldLayoutId id="2147484169" r:id="rId3"/>
    <p:sldLayoutId id="2147484170" r:id="rId4"/>
    <p:sldLayoutId id="2147484171" r:id="rId5"/>
    <p:sldLayoutId id="2147484172" r:id="rId6"/>
    <p:sldLayoutId id="2147484173" r:id="rId7"/>
    <p:sldLayoutId id="2147484174" r:id="rId8"/>
    <p:sldLayoutId id="2147484175" r:id="rId9"/>
    <p:sldLayoutId id="2147484176" r:id="rId10"/>
    <p:sldLayoutId id="2147484177" r:id="rId11"/>
    <p:sldLayoutId id="2147484178" r:id="rId12"/>
    <p:sldLayoutId id="2147484179" r:id="rId13"/>
    <p:sldLayoutId id="2147484180" r:id="rId14"/>
    <p:sldLayoutId id="2147484181" r:id="rId15"/>
    <p:sldLayoutId id="2147484182" r:id="rId16"/>
    <p:sldLayoutId id="214748418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82000"/>
                <a:lumOff val="18000"/>
              </a:schemeClr>
            </a:gs>
            <a:gs pos="100000">
              <a:schemeClr val="accent1"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C1239C2C-571C-4567-8CC9-3DEECC233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9">
            <a:extLst>
              <a:ext uri="{FF2B5EF4-FFF2-40B4-BE49-F238E27FC236}">
                <a16:creationId xmlns:a16="http://schemas.microsoft.com/office/drawing/2014/main" id="{58A5B991-5EC2-4BD6-9C3B-238D6B879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0825" y="1148793"/>
            <a:ext cx="9863639" cy="3375525"/>
          </a:xfrm>
        </p:spPr>
        <p:txBody>
          <a:bodyPr anchor="ctr">
            <a:normAutofit/>
          </a:bodyPr>
          <a:lstStyle/>
          <a:p>
            <a:r>
              <a:rPr lang="en-US" sz="6000">
                <a:solidFill>
                  <a:srgbClr val="212121"/>
                </a:solidFill>
              </a:rPr>
              <a:t>MAPREDICT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0825" y="5083532"/>
            <a:ext cx="9863639" cy="738427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212121"/>
                </a:solidFill>
              </a:rPr>
              <a:t>Amir, Alexandre, Vanessa, Vlad, Vladimir, Alisher</a:t>
            </a:r>
          </a:p>
        </p:txBody>
      </p:sp>
      <p:pic>
        <p:nvPicPr>
          <p:cNvPr id="20" name="Picture 11">
            <a:extLst>
              <a:ext uri="{FF2B5EF4-FFF2-40B4-BE49-F238E27FC236}">
                <a16:creationId xmlns:a16="http://schemas.microsoft.com/office/drawing/2014/main" id="{3E79E7FF-00E7-4390-BFFA-3909D074A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l="5622" t="32929" r="5622" b="21272"/>
          <a:stretch/>
        </p:blipFill>
        <p:spPr>
          <a:xfrm>
            <a:off x="5414212" y="4551031"/>
            <a:ext cx="1363576" cy="44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40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B51F-AFBB-49CC-B052-7FE6D36D3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Purpose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11480D-A06C-4A32-BF64-832188F8A9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907444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961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8B8286FD-0D8B-4A23-A1DB-E3296C72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C45A990F-5655-4935-A76E-35B43EA79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1BAB9A-7FDB-4563-AF11-EB879FF1D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Motivation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ED5F20-BB7E-4A37-BB37-C293815CF2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7971647"/>
              </p:ext>
            </p:extLst>
          </p:nvPr>
        </p:nvGraphicFramePr>
        <p:xfrm>
          <a:off x="1295401" y="2675822"/>
          <a:ext cx="9601197" cy="298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96575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EEDE-7F1B-4B2A-A661-57F20301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Objective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B3D06334-FD6C-4379-B7A4-72ED6DBBDE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426884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251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9AB1-6662-4FD5-9948-6FEAE436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77C350-F770-4067-93A4-636D7EC62C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265963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3667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0146-5096-AF42-BCEE-F88DFEF39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0079D-E2B4-B746-8813-A1096566F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99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0DFD-4A36-514F-B978-39FC0552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8AB29-7C7F-DD41-A0BF-5E14A6C68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69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171E6-5129-E54B-B1A3-A9B6366BB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E78B1-9A08-DA47-98D1-C911D2C75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1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1481-B545-4D77-964C-F53240E7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6825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373737"/>
                </a:solidFill>
              </a:rPr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D9262-1E95-4E1D-B35B-6EE0AD3F0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919662"/>
            <a:ext cx="9601196" cy="2956205"/>
          </a:xfrm>
        </p:spPr>
        <p:txBody>
          <a:bodyPr>
            <a:normAutofit/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83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150</Words>
  <Application>Microsoft Macintosh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MAPREDICT</vt:lpstr>
      <vt:lpstr>Purpose</vt:lpstr>
      <vt:lpstr>Motivation</vt:lpstr>
      <vt:lpstr>Objective</vt:lpstr>
      <vt:lpstr>Tools</vt:lpstr>
      <vt:lpstr>Data Science</vt:lpstr>
      <vt:lpstr>Back-End Development</vt:lpstr>
      <vt:lpstr>Front-End Development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MAPREDICT</dc:title>
  <dc:creator>Trujillo, Vanessa</dc:creator>
  <cp:lastModifiedBy>Trujillo, Vanessa</cp:lastModifiedBy>
  <cp:revision>2</cp:revision>
  <dcterms:created xsi:type="dcterms:W3CDTF">2020-02-23T17:01:18Z</dcterms:created>
  <dcterms:modified xsi:type="dcterms:W3CDTF">2020-02-23T17:06:11Z</dcterms:modified>
</cp:coreProperties>
</file>