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335" r:id="rId2"/>
    <p:sldId id="337" r:id="rId3"/>
    <p:sldId id="338" r:id="rId4"/>
    <p:sldId id="349" r:id="rId5"/>
    <p:sldId id="350" r:id="rId6"/>
    <p:sldId id="344" r:id="rId7"/>
    <p:sldId id="352" r:id="rId8"/>
    <p:sldId id="353" r:id="rId9"/>
    <p:sldId id="355" r:id="rId10"/>
    <p:sldId id="327" r:id="rId11"/>
    <p:sldId id="328" r:id="rId12"/>
    <p:sldId id="329" r:id="rId13"/>
    <p:sldId id="330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ontAwesome" pitchFamily="2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Arial Narrow" panose="020B0606020202030204" pitchFamily="34" charset="0"/>
      <p:regular r:id="rId25"/>
      <p:bold r:id="rId26"/>
      <p:italic r:id="rId27"/>
      <p:boldItalic r:id="rId28"/>
    </p:embeddedFont>
  </p:embeddedFont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0"/>
    <a:srgbClr val="6E663E"/>
    <a:srgbClr val="FFFF66"/>
    <a:srgbClr val="222014"/>
    <a:srgbClr val="FF00FF"/>
    <a:srgbClr val="1F1B1B"/>
    <a:srgbClr val="DCD877"/>
    <a:srgbClr val="DBD8BF"/>
    <a:srgbClr val="E2E0CC"/>
    <a:srgbClr val="F1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311" y="-3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EA905-AB90-4393-8F09-A669E87CF1F8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BDA0-AC31-480F-9A7F-05A6C6F998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35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BDA0-AC31-480F-9A7F-05A6C6F99877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16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785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76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58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802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54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41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697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351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408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21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874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F178-D6BB-47A8-8EC8-0AC91666EC8A}" type="datetimeFigureOut">
              <a:rPr lang="nb-NO" smtClean="0"/>
              <a:t>28.02.2016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DE3A-F089-4462-B6B0-B7CA841E42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563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1" y="4912076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b-NO" sz="4400" dirty="0" err="1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deploy</a:t>
            </a:r>
            <a:r>
              <a:rPr lang="nb-NO" sz="4400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uten </a:t>
            </a:r>
            <a:r>
              <a:rPr lang="nb-NO" sz="4400" dirty="0" err="1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nedetid</a:t>
            </a:r>
            <a:endParaRPr lang="nb-NO" sz="48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ktangel 14"/>
          <p:cNvSpPr/>
          <p:nvPr/>
        </p:nvSpPr>
        <p:spPr>
          <a:xfrm rot="5400000">
            <a:off x="3820031" y="1553360"/>
            <a:ext cx="15039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9600" dirty="0">
                <a:solidFill>
                  <a:srgbClr val="FF0080"/>
                </a:solidFill>
                <a:latin typeface="FontAwesome"/>
              </a:rPr>
              <a:t></a:t>
            </a:r>
            <a:endParaRPr lang="nb-NO" sz="277900" dirty="0">
              <a:solidFill>
                <a:srgbClr val="FF0080"/>
              </a:solidFill>
            </a:endParaRPr>
          </a:p>
        </p:txBody>
      </p:sp>
      <p:sp>
        <p:nvSpPr>
          <p:cNvPr id="16" name="TekstSylinder 15"/>
          <p:cNvSpPr txBox="1"/>
          <p:nvPr/>
        </p:nvSpPr>
        <p:spPr>
          <a:xfrm>
            <a:off x="3806626" y="2652960"/>
            <a:ext cx="1516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000" b="1" dirty="0" smtClean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aura</a:t>
            </a:r>
            <a:endParaRPr lang="nb-NO" sz="60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6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2458616" cy="4525963"/>
          </a:xfrm>
        </p:spPr>
        <p:txBody>
          <a:bodyPr>
            <a:normAutofit fontScale="25000" lnSpcReduction="20000"/>
          </a:bodyPr>
          <a:lstStyle/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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adjust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[&amp;#xf042;]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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adn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[&amp;#xf170;]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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align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center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[&amp;#xf037;]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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align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justify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[&amp;#xf039;]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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align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[&amp;#xf036;]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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align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[&amp;#xf038;]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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ambulance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[&amp;#xf0f9;]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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anchor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[&amp;#xf13d;]</a:t>
            </a: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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android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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fa-angellist [&amp;#xf209;]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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fa-angle-double-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[&amp;#xf103;]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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fa-angle-double-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[&amp;#xf100;]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fa-angle-double-right [&amp;#xf101;]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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fa-angle-double-up [&amp;#xf102;]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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[&amp;#xf107;]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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[&amp;#xf104;]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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fa-angle-right [&amp;#xf105;]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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fa-angle-up [&amp;#xf106;]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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apple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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archive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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fa-area-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chart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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circle-down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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circle-left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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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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-o-right [&amp;#xf18e;]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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-o-up [&amp;#xf01b;]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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[&amp;#xf0a9;]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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[&amp;#xf0aa;]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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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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[&amp;#xf061;]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[&amp;#xf062;]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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[&amp;#xf047;]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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-alt [&amp;#xf0b2;]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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-h [&amp;#xf07e;]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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-v [&amp;#xf07d;]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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fa-asterisk [&amp;#xf069;]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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fa-at [&amp;#xf1fa;]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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automobile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[&amp;#xf1b9;]</a:t>
            </a:r>
          </a:p>
          <a:p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9832" y="0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backward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[&amp;#xf04a;]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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fa-ban [&amp;#xf05e;]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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fa-bank (alias) [&amp;#xf19c;]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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fa-bar-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chart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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fa-bar-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chart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(alias) [&amp;#xf080;]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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barcode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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fa-bars [&amp;#xf0c9;]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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beer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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behance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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behance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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bell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bell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[&amp;#xf0a2;]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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bell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slash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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bell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slash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[&amp;#xf1f7;]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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bicycle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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binoculars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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birthday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cake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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bitbucket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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bitbucket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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bitcoin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[&amp;#xf15a;]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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fa-bold [&amp;#xf032;]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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fa-bolt [&amp;#xf0e7;]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fa-bomb [&amp;#xf1e2;]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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fa-book [&amp;#xf02d;]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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bookmark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bookmark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[&amp;#xf097;]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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briefcase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[&amp;#xf0b1;]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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btc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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bug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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building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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building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[&amp;#xf0f7;]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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bullhorn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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bullseye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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fa-bus [&amp;#xf207;]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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cab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[&amp;#xf1ba;]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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calculator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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calendar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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calendar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[&amp;#xf133;]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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camera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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camera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-retro [&amp;#xf083;]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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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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[&amp;#xf0da;]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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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-o-right [&amp;#xf152;]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-o-up [&amp;#xf151;]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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[&amp;#xf0d8;]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fa-cc [&amp;#xf20a;]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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fa-cc-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amex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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fa-cc-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discover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[&amp;#xf1f2;]</a:t>
            </a:r>
            <a:endParaRPr lang="nb-NO" b="0" i="0" dirty="0">
              <a:solidFill>
                <a:schemeClr val="bg1">
                  <a:lumMod val="75000"/>
                </a:schemeClr>
              </a:solidFill>
              <a:effectLst/>
              <a:latin typeface="proxima-nov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9361" y="38539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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fa-cc-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mastercard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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fa-cc-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paypal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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fa-cc-stripe [&amp;#xf1f5;]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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fa-cc-visa [&amp;#xf1f0;]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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certificate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chain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[&amp;#xf0c1;]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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fa-chain-broken [&amp;#xf127;]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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check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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check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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check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[&amp;#xf05d;]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check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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check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[&amp;#xf046;]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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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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[&amp;#xf138;]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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[&amp;#xf139;]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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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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fa-chevron-right [&amp;#xf054;]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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fa-chevron-up [&amp;#xf077;]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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child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[&amp;#xf111;]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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[&amp;#xf10c;]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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notch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[&amp;#xf1ce;]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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thin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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clipboard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clock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[&amp;#xf017;]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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close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[&amp;#xf00d;]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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cloud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[&amp;#xf0c2;]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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cloud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download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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cloud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upload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cny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[&amp;#xf157;]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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code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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code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-fork [&amp;#xf126;]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codepen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[&amp;#xf1cb;]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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coffee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[&amp;#xf0f4;]</a:t>
            </a:r>
          </a:p>
          <a:p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4624"/>
            <a:ext cx="2458616" cy="4525963"/>
          </a:xfrm>
        </p:spPr>
        <p:txBody>
          <a:bodyPr>
            <a:noAutofit/>
          </a:bodyPr>
          <a:lstStyle/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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cog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[&amp;#xf013;]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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cogs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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columns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[&amp;#xf0db;]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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comment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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comment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[&amp;#xf0e5;]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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comments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[&amp;#xf086;]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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comments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[&amp;#xf0e6;]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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compass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[&amp;#xf14e;]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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compress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[&amp;#xf066;]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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copy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[&amp;#xf0c5;]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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fa-copyright [&amp;#xf1f9;]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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credit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card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[&amp;#xf09d;]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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crop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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crosshairs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[&amp;#xf05b;]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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fa-css3 [&amp;#xf13c;]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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cube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[&amp;#xf1b2;]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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cubes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[&amp;#xf1b3;]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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cut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[&amp;#xf0c4;]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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cutlery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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dashboard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[&amp;#xf0e4;]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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fa-database [&amp;#xf1c0;]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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dedent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[&amp;#xf03b;]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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delicious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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fa-desktop [&amp;#xf108;]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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deviantart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[&amp;#xf1bd;]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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fa-digg [&amp;#xf1a6;]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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fa-dollar (alias) [&amp;#xf155;]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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[&amp;#xf192;]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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download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[&amp;#xf019;]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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dribbble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[&amp;#xf17d;]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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dropbox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[&amp;#xf16b;]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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drupal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[&amp;#xf1a9;]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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edit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[&amp;#xf044;]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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eject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[&amp;#xf052;]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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ellipsis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-h [&amp;#xf141;]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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ellipsis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-v [&amp;#xf142;]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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fa-empire [&amp;#xf1d1;]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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envelope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[&amp;#xf0e0;]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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envelope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[&amp;#xf003;]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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envelope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[&amp;#xf199;]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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eraser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[&amp;#xf12d;]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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eur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[&amp;#xf153;]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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fa-euro (alias) [&amp;#xf153;]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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exchange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[&amp;#xf0ec;]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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exclamation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[&amp;#xf12a;]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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exclamation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[&amp;#xf06a;]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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exclamation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triangle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[&amp;#xf071;]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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expand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[&amp;#xf065;]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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external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-link [&amp;#xf08e;]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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external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-link-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[&amp;#xf14c;]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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eye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[&amp;#xf06e;]</a:t>
            </a:r>
          </a:p>
          <a:p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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eye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7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slash</a:t>
            </a:r>
            <a:r>
              <a:rPr lang="nb-NO" sz="7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[&amp;#xf070;]</a:t>
            </a:r>
          </a:p>
          <a:p>
            <a:endParaRPr lang="nb-NO" sz="700" dirty="0">
              <a:solidFill>
                <a:schemeClr val="bg1">
                  <a:lumMod val="75000"/>
                </a:schemeClr>
              </a:solidFill>
              <a:latin typeface="proxima-nova"/>
            </a:endParaRPr>
          </a:p>
          <a:p>
            <a:endParaRPr lang="nb-NO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03982" y="44624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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eyedropper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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facebook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[&amp;#xf09a;]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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facebook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[&amp;#xf082;]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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fa-fast-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backward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[&amp;#xf049;]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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fa-fast-forward [&amp;#xf050;]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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fa-fax [&amp;#xf1ac;]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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female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[&amp;#xf182;]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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fa-fighter-jet [&amp;#xf0fb;]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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 [&amp;#xf15b;]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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archive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[&amp;#xf1c6;]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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audio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[&amp;#xf1c7;]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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code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[&amp;#xf1c9;]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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excel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[&amp;#xf1c3;]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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fa-file-image-o [&amp;#xf1c5;]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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movie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(alias) [&amp;#xf1c8;]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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fa-file-o [&amp;#xf016;]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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pdf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[&amp;#xf1c1;]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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photo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(alias) [&amp;#xf1c5;]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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picture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(alias) [&amp;#xf1c5;]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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powerpoint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[&amp;#xf1c4;]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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fa-file-sound-o (alias) [&amp;#xf1c7;]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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text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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text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[&amp;#xf0f6;]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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fa-file-video-o [&amp;#xf1c8;]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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word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[&amp;#xf1c2;]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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zip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(alias) [&amp;#xf1c6;]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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fa-files-o [&amp;#xf0c5;]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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fa-film [&amp;#xf008;]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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fa-filter [&amp;#xf0b0;]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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fa-fire [&amp;#xf06d;]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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fa-fire-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extinguisher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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flag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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flag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checkered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[&amp;#xf11e;]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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flag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[&amp;#xf11d;]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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fa-flash (alias) [&amp;#xf0e7;]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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fa-flask [&amp;#xf0c3;]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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flickr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[&amp;#xf16e;]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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floppy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[&amp;#xf0c7;]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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fa-folder [&amp;#xf07b;]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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fa-folder-o [&amp;#xf114;]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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fa-folder-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open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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fa-folder-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open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[&amp;#xf115;]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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fa-font [&amp;#xf031;]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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fa-forward [&amp;#xf04e;]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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foursquare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[&amp;#xf180;]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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frown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[&amp;#xf119;]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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futbol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[&amp;#xf1e3;]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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gamepad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[&amp;#xf11b;]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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gavel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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gbp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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[&amp;#xf1d1;]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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gear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[&amp;#xf013;]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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gears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[&amp;#xf085;]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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fa-gift [&amp;#xf06b;]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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git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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git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[&amp;#xf1d2;]</a:t>
            </a:r>
          </a:p>
          <a:p>
            <a:endParaRPr lang="nb-NO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2160" y="44624"/>
            <a:ext cx="245861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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github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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github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-alt [&amp;#xf113;]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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github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[&amp;#xf092;]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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gittip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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fa-glass [&amp;#xf000;]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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globe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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google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[&amp;#xf1a0;]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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fa-google-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plus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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fa-google-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plus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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fa-google-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wallet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[&amp;#xf1ee;]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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graduation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cap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[&amp;#xf19d;]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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group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[&amp;#xf0c0;]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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[&amp;#xf0fd;]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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fa-hacker-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news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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fa-hand-o-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[&amp;#xf0a7;]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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fa-hand-o-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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fa-hand-o-right [&amp;#xf0a4;]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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fa-hand-o-up [&amp;#xf0a6;]</a:t>
            </a:r>
          </a:p>
          <a:p>
            <a:r>
              <a:rPr lang="nb-NO" sz="600" b="1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</a:t>
            </a:r>
            <a:r>
              <a:rPr lang="nb-NO" sz="600" b="1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b="1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hdd</a:t>
            </a:r>
            <a:r>
              <a:rPr lang="nb-NO" sz="600" b="1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[&amp;#xf0a0;]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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fa-header [&amp;#xf1dc;]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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headphones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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heart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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heart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[&amp;#xf08a;]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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history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[&amp;#xf1da;]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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home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[&amp;#xf015;]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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fa-hospital-o [&amp;#xf0f8;]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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fa-html5 [&amp;#xf13b;]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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fa-ils [&amp;#xf20b;]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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fa-image (alias) [&amp;#xf03e;]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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inbox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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indent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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fa-info [&amp;#xf129;]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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fa-info-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[&amp;#xf05a;]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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inr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[&amp;#xf156;]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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instagram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[&amp;#xf16d;]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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institution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[&amp;#xf19c;]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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ioxhost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[&amp;#xf208;]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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italic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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joomla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[&amp;#xf1aa;]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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jpy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[&amp;#xf157;]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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jsfiddle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[&amp;#xf1cc;]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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key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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keyboard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[&amp;#xf11c;]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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krw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[&amp;#xf159;]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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language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[&amp;#xf1ab;]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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laptop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[&amp;#xf109;]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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lastfm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[&amp;#xf202;]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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lastfm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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leaf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[&amp;#xf06c;]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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fa-legal (alias) [&amp;#xf0e3;]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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lemon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[&amp;#xf094;]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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level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[&amp;#xf149;]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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level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[&amp;#xf148;]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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fa-life-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bouy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[&amp;#xf1cd;]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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fa-life-</a:t>
            </a:r>
            <a:r>
              <a:rPr lang="nb-NO" sz="6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buoy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[&amp;#xf1cd;]</a:t>
            </a:r>
          </a:p>
          <a:p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</a:t>
            </a:r>
            <a:r>
              <a:rPr lang="nb-NO" sz="6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fa-life-ring [&amp;#xf1cd;]</a:t>
            </a:r>
          </a:p>
          <a:p>
            <a:endParaRPr lang="nb-NO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032"/>
            <a:ext cx="2458616" cy="6552728"/>
          </a:xfrm>
        </p:spPr>
        <p:txBody>
          <a:bodyPr>
            <a:normAutofit fontScale="25000" lnSpcReduction="20000"/>
          </a:bodyPr>
          <a:lstStyle/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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fa-life-saver (alias) [&amp;#xf1cd;]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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lightbulb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[&amp;#xf0eb;]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fa-line-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chart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fa-link [&amp;#xf0c1;]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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linkedin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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linkedin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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linux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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fa-list [&amp;#xf03a;]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fa-list-alt [&amp;#xf022;]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fa-list-ol [&amp;#xf0cb;]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fa-list-ul [&amp;#xf0ca;]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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fa-location-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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lock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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fa-long-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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fa-long-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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fa-long-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[&amp;#xf178;]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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fa-long-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arrow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[&amp;#xf176;]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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magic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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fa-magnet [&amp;#xf076;]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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fa-mail-forward (alias) [&amp;#xf064;]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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fa-mail-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reply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[&amp;#xf112;]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fa-mail-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reply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-all (alias) [&amp;#xf122;]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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fa-male [&amp;#xf183;]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map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-marker [&amp;#xf041;]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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maxcdn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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meanpath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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medkit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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fa-meh-o [&amp;#xf11a;]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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microphone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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microphone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slash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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fa-minus [&amp;#xf068;]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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fa-minus-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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fa-minus-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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fa-minus-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[&amp;#xf147;]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fa-mobile [&amp;#xf10b;]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fa-mobile-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phone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[&amp;#xf10b;]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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money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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moon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[&amp;#xf186;]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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mortar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board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[&amp;#xf19d;]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music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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navicon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[&amp;#xf0c9;]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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newspaper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[&amp;#xf1ea;]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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openid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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outdent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[&amp;#xf03b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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fa-pagelines [&amp;#xf18c;]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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paint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brush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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fa-paper-plane [&amp;#xf1d8;]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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fa-paper-plane-o [&amp;#xf1d9;]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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paperclip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[&amp;#xf0c6;]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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paragraph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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paste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[&amp;#xf0ea;]</a:t>
            </a:r>
          </a:p>
          <a:p>
            <a:endParaRPr lang="nb-NO" dirty="0">
              <a:solidFill>
                <a:schemeClr val="bg1">
                  <a:lumMod val="75000"/>
                </a:schemeClr>
              </a:solidFill>
              <a:latin typeface="proxima-nova"/>
            </a:endParaRPr>
          </a:p>
          <a:p>
            <a:endParaRPr lang="nb-NO" dirty="0" smtClean="0">
              <a:solidFill>
                <a:schemeClr val="bg1">
                  <a:lumMod val="75000"/>
                </a:schemeClr>
              </a:solidFill>
              <a:latin typeface="proxima-nova"/>
            </a:endParaRPr>
          </a:p>
          <a:p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9832" y="116632"/>
            <a:ext cx="2458616" cy="6552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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fa-pause [&amp;#xf04c;]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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paw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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paypal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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pencil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[&amp;#xf040</a:t>
            </a:r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;]</a:t>
            </a:r>
            <a:endParaRPr lang="nb-NO" dirty="0" smtClean="0">
              <a:solidFill>
                <a:schemeClr val="bg1">
                  <a:lumMod val="75000"/>
                </a:schemeClr>
              </a:solidFill>
              <a:latin typeface="FontAwesome"/>
            </a:endParaRPr>
          </a:p>
          <a:p>
            <a:r>
              <a:rPr lang="nb-NO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pencil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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pencil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[&amp;#xf044;]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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phone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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phone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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photo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[&amp;#xf03e;]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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picture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[&amp;#xf03e;]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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chart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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pied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-piper [&amp;#xf1a7;]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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pied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-piper-alt [&amp;#xf1a8;]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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pinterest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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pinterest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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fa-plane [&amp;#xf072;]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fa-play [&amp;#xf04b;]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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fa-play-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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fa-play-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[&amp;#xf01d;]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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plug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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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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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[&amp;#xf196;]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fa-power-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off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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print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[&amp;#xf02f;]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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puzzle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piece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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qq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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qrcode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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question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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question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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quote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[&amp;#xf10d;]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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quote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[&amp;#xf10e;]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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fa-ra (alias) [&amp;#xf1d0;]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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fa-random [&amp;#xf074;]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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rebel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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recycle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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reddit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reddit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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refresh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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remove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[&amp;#xf00d;]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renren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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reorder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[&amp;#xf0c9;]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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repeat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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reply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[&amp;#xf112;]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reply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-all [&amp;#xf122;]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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retweet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rmb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[&amp;#xf157;]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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road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[&amp;#xf018;]</a:t>
            </a:r>
          </a:p>
          <a:p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6176" y="116632"/>
            <a:ext cx="2458616" cy="6552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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fa-rocket [&amp;#xf135;]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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rotate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[&amp;#xf0e2;]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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rotate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(alias) [&amp;#xf01e;]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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rouble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[&amp;#xf158;]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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rss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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rss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[&amp;#xf143;]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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rub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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ruble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[&amp;#xf158;]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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rupee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[&amp;#xf156;]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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fa-save (alias) [&amp;#xf0c7;]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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scissors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[&amp;#xf0c4;]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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search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[&amp;#xf002;]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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search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-minus [&amp;#xf010;]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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search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plus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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fa-send (alias) [&amp;#xf1d8;]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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fa-send-o (alias) [&amp;#xf1d9;]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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[&amp;#xf064;]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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-alt [&amp;#xf1e0;]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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-alt-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[&amp;#xf1e1;]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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[&amp;#xf14d;]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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[&amp;#xf045;]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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fa-shekel (alias) [&amp;#xf20b;]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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sheqel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[&amp;#xf20b;]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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shield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[&amp;#xf132;]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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fa-shopping-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cart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[&amp;#xf07a;]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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sign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-in [&amp;#xf090;]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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sign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out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[&amp;#xf08b;]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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fa-signal [&amp;#xf012;]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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sitemap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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skype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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slack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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sliders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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slideshare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[&amp;#xf1e7;]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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fa-smile-o [&amp;#xf118;]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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soccer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-ball-o (alias) [&amp;#xf1e3;]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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 [&amp;#xf0dc;]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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fa-sort-alpha-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[&amp;#xf15d;]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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fa-sort-alpha-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desc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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amount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[&amp;#xf160;]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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amount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desc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[&amp;#xf161;]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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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desc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[&amp;#xf0dd;]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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[&amp;#xf0dd;]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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numeric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asc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[&amp;#xf162</a:t>
            </a:r>
            <a:r>
              <a:rPr lang="nb-NO" sz="800" dirty="0" smtClean="0">
                <a:solidFill>
                  <a:schemeClr val="bg1">
                    <a:lumMod val="75000"/>
                  </a:schemeClr>
                </a:solidFill>
                <a:latin typeface="proxima-nova"/>
              </a:rPr>
              <a:t>;]</a:t>
            </a:r>
            <a:endParaRPr lang="nb-NO" sz="800" dirty="0">
              <a:solidFill>
                <a:schemeClr val="bg1">
                  <a:lumMod val="75000"/>
                </a:schemeClr>
              </a:solidFill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32659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032"/>
            <a:ext cx="2458616" cy="6552728"/>
          </a:xfrm>
        </p:spPr>
        <p:txBody>
          <a:bodyPr>
            <a:normAutofit/>
          </a:bodyPr>
          <a:lstStyle/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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numeric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desc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[&amp;#xf163;]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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fa-sort-up (alias) [&amp;#xf0de;]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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soundcloud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[&amp;#xf1be;]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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space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shuttle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[&amp;#xf197;]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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fa-spinner [&amp;#xf110;]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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spoon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[&amp;#xf1b1;]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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spotify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[&amp;#xf1bc;]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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[&amp;#xf0c8;]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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[&amp;#xf096;]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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stack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exchange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[&amp;#xf18d;]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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stack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overflow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[&amp;#xf16c;]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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fa-star [&amp;#xf005;]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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fa-star-half [&amp;#xf089;]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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fa-star-half-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empty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[&amp;#xf123;]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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fa-star-half-full (alias) [&amp;#xf123;]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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fa-star-half-o [&amp;#xf123;]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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fa-star-o [&amp;#xf006;]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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fa-steam [&amp;#xf1b6;]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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fa-steam-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[&amp;#xf1b7;]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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step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backward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[&amp;#xf048;]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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step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-forward [&amp;#xf051;]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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stethoscope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[&amp;#xf0f1;]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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fa-stop [&amp;#xf04d;]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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strikethrough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[&amp;#xf0cc;]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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stumbleupon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[&amp;#xf1a4;]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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stumbleupon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[&amp;#xf1a3;]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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subscript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[&amp;#xf12c;]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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suitcase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[&amp;#xf0f2;]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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sun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[&amp;#xf185;]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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fa-superscript [&amp;#xf12b;]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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fa-support (alias) [&amp;#xf1cd;]</a:t>
            </a:r>
          </a:p>
          <a:p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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sz="800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table</a:t>
            </a:r>
            <a:r>
              <a:rPr lang="nb-NO" sz="800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[&amp;#xf0ce;]</a:t>
            </a:r>
          </a:p>
          <a:p>
            <a:endParaRPr lang="nb-NO" sz="800" dirty="0">
              <a:solidFill>
                <a:schemeClr val="bg1">
                  <a:lumMod val="75000"/>
                </a:schemeClr>
              </a:solidFill>
            </a:endParaRPr>
          </a:p>
          <a:p>
            <a:endParaRPr lang="nb-NO" dirty="0">
              <a:solidFill>
                <a:schemeClr val="bg1">
                  <a:lumMod val="75000"/>
                </a:schemeClr>
              </a:solidFill>
              <a:latin typeface="proxima-nova"/>
            </a:endParaRPr>
          </a:p>
          <a:p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59832" y="116632"/>
            <a:ext cx="2458616" cy="6552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tablet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[&amp;#xf10a;]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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fa-tachometer [&amp;#xf0e4;]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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fa-tag [&amp;#xf02b;]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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fa-tags [&amp;#xf02c;]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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tasks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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fa-taxi [&amp;#xf1ba;]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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tencent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weibo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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fa-terminal [&amp;#xf120;]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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text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height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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text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width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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large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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-list [&amp;#xf00b;]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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thumb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tack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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thumbs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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thumbs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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thumbs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-o-up [&amp;#xf087;]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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thumbs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[&amp;#xf164;]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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ticket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[&amp;#xf145;]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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fa-times [&amp;#xf00d;]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fa-times-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[&amp;#xf057;]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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fa-times-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circle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[&amp;#xf05c;]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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fa-tint [&amp;#xf043;]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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toggle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[&amp;#xf150;]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toggle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left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[&amp;#xf191;]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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toggle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off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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toggle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[&amp;#xf205;]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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toggle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-right (alias) [&amp;#xf152;]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toggle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(alias) [&amp;#xf151;]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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trash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[&amp;#xf1f8;]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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trash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-o [&amp;#xf014;]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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tree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[&amp;#xf1bb;]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trello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trophy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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fa-truck [&amp;#xf0d1;]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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try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[&amp;#xf195;]</a:t>
            </a:r>
          </a:p>
          <a:p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56176" y="116632"/>
            <a:ext cx="2458616" cy="6552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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tty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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tumblr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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tumblr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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turkish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-lira (alias) [&amp;#xf195;]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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twitch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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twitter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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twitter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[&amp;#xf081;]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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umbrella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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fa-underline [&amp;#xf0cd;]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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undo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[&amp;#xf0e2;]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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university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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unlink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[&amp;#xf127;]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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unlock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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unlock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-alt [&amp;#xf13e;]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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unsorted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[&amp;#xf0dc;]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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upload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[&amp;#xf093;]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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usd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[&amp;#xf155;]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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user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[&amp;#xf007;]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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user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-md [&amp;#xf0f0;]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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users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[&amp;#xf0c0;]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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fa-video-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camera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[&amp;#xf03d;]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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vimeo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[&amp;#xf194;]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vine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[&amp;#xf1ca;]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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vk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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volume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down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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volume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off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[&amp;#xf026;]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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volume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-up [&amp;#xf028;]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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warning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[&amp;#xf071;]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wechat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(alias) [&amp;#xf1d7;]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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weibo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[&amp;#xf18a;]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weixin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[&amp;#xf1d7;]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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wheelchair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[&amp;#xf193;]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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wifi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[&amp;#xf1eb;]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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windows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[&amp;#xf17a;]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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fa-won (alias) [&amp;#xf159;]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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wordpress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[&amp;#xf19a;]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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wrench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[&amp;#xf0ad;]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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xing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[&amp;#xf168;]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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xing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square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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yahoo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[&amp;#xf19e;]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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yelp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[&amp;#xf1e9;]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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fa-yen (alias) [&amp;#xf157;]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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youtube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[&amp;#xf167;]</a:t>
            </a: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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 fa-</a:t>
            </a:r>
            <a:r>
              <a:rPr lang="nb-NO" dirty="0" err="1">
                <a:solidFill>
                  <a:schemeClr val="bg1">
                    <a:lumMod val="75000"/>
                  </a:schemeClr>
                </a:solidFill>
                <a:latin typeface="proxima-nova"/>
              </a:rPr>
              <a:t>youtube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proxima-nova"/>
              </a:rPr>
              <a:t>-play [&amp;#xf16a;]</a:t>
            </a:r>
          </a:p>
          <a:p>
            <a:endParaRPr lang="nb-NO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929270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79769" y="2378351"/>
            <a:ext cx="203" cy="1775675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21334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Introduksjon</a:t>
            </a:r>
            <a:endParaRPr lang="en-US" sz="3200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 rot="21334908">
            <a:off x="3921148" y="1179980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</a:t>
            </a:r>
            <a:endParaRPr lang="nb-NO" sz="8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42445" y="2378351"/>
            <a:ext cx="1887478" cy="1238816"/>
            <a:chOff x="3442445" y="2378351"/>
            <a:chExt cx="1887478" cy="1238816"/>
          </a:xfrm>
        </p:grpSpPr>
        <p:sp>
          <p:nvSpPr>
            <p:cNvPr id="15" name="Rounded Rectangle 14"/>
            <p:cNvSpPr/>
            <p:nvPr/>
          </p:nvSpPr>
          <p:spPr>
            <a:xfrm>
              <a:off x="3442445" y="2706720"/>
              <a:ext cx="1887478" cy="91044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79972" y="2378351"/>
              <a:ext cx="204" cy="32836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68637" y="3205561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80"/>
                  </a:solidFill>
                  <a:latin typeface="Arial"/>
                  <a:cs typeface="Arial"/>
                </a:rPr>
                <a:t>Lastbalanserer</a:t>
              </a:r>
              <a:endParaRPr lang="nb-NO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4090237" y="271530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3200" dirty="0" smtClean="0">
                  <a:solidFill>
                    <a:schemeClr val="bg1">
                      <a:lumMod val="75000"/>
                    </a:schemeClr>
                  </a:solidFill>
                  <a:latin typeface="FontAwesome"/>
                </a:rPr>
                <a:t></a:t>
              </a:r>
              <a:endParaRPr lang="nb-NO" sz="3200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800532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5124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5" idx="2"/>
            <a:endCxn id="11" idx="0"/>
          </p:cNvCxnSpPr>
          <p:nvPr/>
        </p:nvCxnSpPr>
        <p:spPr>
          <a:xfrm flipH="1">
            <a:off x="3255932" y="3617167"/>
            <a:ext cx="1130252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4386184" y="3617167"/>
            <a:ext cx="1144340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88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>
            <a:endCxn id="15" idx="0"/>
          </p:cNvCxnSpPr>
          <p:nvPr/>
        </p:nvCxnSpPr>
        <p:spPr>
          <a:xfrm flipH="1">
            <a:off x="4386184" y="2393621"/>
            <a:ext cx="386299" cy="31309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enneske 3"/>
          <p:cNvSpPr/>
          <p:nvPr/>
        </p:nvSpPr>
        <p:spPr>
          <a:xfrm rot="20811977">
            <a:off x="4384727" y="983281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50000"/>
                  </a:schemeClr>
                </a:solidFill>
                <a:latin typeface="FontAwesome"/>
              </a:rPr>
              <a:t></a:t>
            </a:r>
            <a:endParaRPr lang="nb-NO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Menneske 2"/>
          <p:cNvSpPr/>
          <p:nvPr/>
        </p:nvSpPr>
        <p:spPr>
          <a:xfrm rot="21477136">
            <a:off x="4839060" y="1038716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50000"/>
                  </a:schemeClr>
                </a:solidFill>
                <a:latin typeface="FontAwesome"/>
              </a:rPr>
              <a:t></a:t>
            </a:r>
            <a:endParaRPr lang="nb-NO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Menneske 1"/>
          <p:cNvSpPr/>
          <p:nvPr/>
        </p:nvSpPr>
        <p:spPr>
          <a:xfrm rot="21477136">
            <a:off x="3939474" y="1053181"/>
            <a:ext cx="917239" cy="12031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50000"/>
                  </a:schemeClr>
                </a:solidFill>
                <a:latin typeface="FontAwesome"/>
              </a:rPr>
              <a:t></a:t>
            </a:r>
            <a:endParaRPr lang="nb-NO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Menneske 5"/>
          <p:cNvSpPr/>
          <p:nvPr/>
        </p:nvSpPr>
        <p:spPr>
          <a:xfrm rot="400067">
            <a:off x="4375481" y="1235415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</a:t>
            </a:r>
            <a:endParaRPr lang="nb-NO" sz="8000" dirty="0"/>
          </a:p>
        </p:txBody>
      </p:sp>
      <p:sp>
        <p:nvSpPr>
          <p:cNvPr id="21" name="Menneske 4"/>
          <p:cNvSpPr/>
          <p:nvPr/>
        </p:nvSpPr>
        <p:spPr>
          <a:xfrm rot="400067">
            <a:off x="3475895" y="1189724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</a:t>
            </a:r>
            <a:endParaRPr lang="nb-NO" sz="8000" dirty="0"/>
          </a:p>
        </p:txBody>
      </p:sp>
      <p:sp>
        <p:nvSpPr>
          <p:cNvPr id="7" name="Oval 6"/>
          <p:cNvSpPr/>
          <p:nvPr/>
        </p:nvSpPr>
        <p:spPr>
          <a:xfrm>
            <a:off x="3929270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79769" y="2378351"/>
            <a:ext cx="203" cy="1775675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21334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Introduksjon</a:t>
            </a:r>
            <a:endParaRPr lang="en-US" sz="3200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" name="Hovedmenneske"/>
          <p:cNvSpPr/>
          <p:nvPr/>
        </p:nvSpPr>
        <p:spPr>
          <a:xfrm rot="21334908">
            <a:off x="3921148" y="1179980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</a:t>
            </a:r>
            <a:endParaRPr lang="nb-NO" sz="8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42445" y="2378351"/>
            <a:ext cx="1887478" cy="1238816"/>
            <a:chOff x="3442445" y="2378351"/>
            <a:chExt cx="1887478" cy="1238816"/>
          </a:xfrm>
        </p:grpSpPr>
        <p:sp>
          <p:nvSpPr>
            <p:cNvPr id="15" name="Rounded Rectangle 14"/>
            <p:cNvSpPr/>
            <p:nvPr/>
          </p:nvSpPr>
          <p:spPr>
            <a:xfrm>
              <a:off x="3442445" y="2706720"/>
              <a:ext cx="1887478" cy="91044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79972" y="2378351"/>
              <a:ext cx="204" cy="32836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68637" y="3205561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80"/>
                  </a:solidFill>
                  <a:latin typeface="Arial"/>
                  <a:cs typeface="Arial"/>
                </a:rPr>
                <a:t>Lastbalanserer</a:t>
              </a:r>
              <a:endParaRPr lang="nb-NO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4090237" y="271530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3200" dirty="0" smtClean="0">
                  <a:solidFill>
                    <a:schemeClr val="bg1">
                      <a:lumMod val="75000"/>
                    </a:schemeClr>
                  </a:solidFill>
                  <a:latin typeface="FontAwesome"/>
                </a:rPr>
                <a:t></a:t>
              </a:r>
              <a:endParaRPr lang="nb-NO" sz="3200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800532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5124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5" idx="2"/>
            <a:endCxn id="11" idx="0"/>
          </p:cNvCxnSpPr>
          <p:nvPr/>
        </p:nvCxnSpPr>
        <p:spPr>
          <a:xfrm flipH="1">
            <a:off x="3255932" y="3617167"/>
            <a:ext cx="1130252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4386184" y="3617167"/>
            <a:ext cx="1144340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43395" y="3622057"/>
            <a:ext cx="1135153" cy="55454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802676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8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87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19" grpId="0"/>
      <p:bldP spid="21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00944" y="1687497"/>
            <a:ext cx="3733604" cy="3575368"/>
            <a:chOff x="4067478" y="1119248"/>
            <a:chExt cx="3733604" cy="3575368"/>
          </a:xfrm>
        </p:grpSpPr>
        <p:sp>
          <p:nvSpPr>
            <p:cNvPr id="5" name="Arc 15"/>
            <p:cNvSpPr/>
            <p:nvPr/>
          </p:nvSpPr>
          <p:spPr>
            <a:xfrm rot="1881724">
              <a:off x="5651107" y="2121990"/>
              <a:ext cx="477723" cy="769650"/>
            </a:xfrm>
            <a:custGeom>
              <a:avLst/>
              <a:gdLst>
                <a:gd name="connsiteX0" fmla="*/ 1168671 w 2337343"/>
                <a:gd name="connsiteY0" fmla="*/ 0 h 1265654"/>
                <a:gd name="connsiteX1" fmla="*/ 2337343 w 2337343"/>
                <a:gd name="connsiteY1" fmla="*/ 632827 h 1265654"/>
                <a:gd name="connsiteX2" fmla="*/ 1168672 w 2337343"/>
                <a:gd name="connsiteY2" fmla="*/ 632827 h 1265654"/>
                <a:gd name="connsiteX3" fmla="*/ 1168671 w 2337343"/>
                <a:gd name="connsiteY3" fmla="*/ 0 h 1265654"/>
                <a:gd name="connsiteX0" fmla="*/ 1168671 w 2337343"/>
                <a:gd name="connsiteY0" fmla="*/ 0 h 1265654"/>
                <a:gd name="connsiteX1" fmla="*/ 2337343 w 2337343"/>
                <a:gd name="connsiteY1" fmla="*/ 632827 h 1265654"/>
                <a:gd name="connsiteX0" fmla="*/ 0 w 1363955"/>
                <a:gd name="connsiteY0" fmla="*/ 0 h 1201609"/>
                <a:gd name="connsiteX1" fmla="*/ 1168672 w 1363955"/>
                <a:gd name="connsiteY1" fmla="*/ 632827 h 1201609"/>
                <a:gd name="connsiteX2" fmla="*/ 1 w 1363955"/>
                <a:gd name="connsiteY2" fmla="*/ 632827 h 1201609"/>
                <a:gd name="connsiteX3" fmla="*/ 0 w 1363955"/>
                <a:gd name="connsiteY3" fmla="*/ 0 h 1201609"/>
                <a:gd name="connsiteX0" fmla="*/ 0 w 1363955"/>
                <a:gd name="connsiteY0" fmla="*/ 0 h 1201609"/>
                <a:gd name="connsiteX1" fmla="*/ 1363955 w 1363955"/>
                <a:gd name="connsiteY1" fmla="*/ 1201609 h 1201609"/>
                <a:gd name="connsiteX0" fmla="*/ 0 w 1935369"/>
                <a:gd name="connsiteY0" fmla="*/ 0 h 1201609"/>
                <a:gd name="connsiteX1" fmla="*/ 1935367 w 1935369"/>
                <a:gd name="connsiteY1" fmla="*/ 521279 h 1201609"/>
                <a:gd name="connsiteX2" fmla="*/ 1 w 1935369"/>
                <a:gd name="connsiteY2" fmla="*/ 632827 h 1201609"/>
                <a:gd name="connsiteX3" fmla="*/ 0 w 1935369"/>
                <a:gd name="connsiteY3" fmla="*/ 0 h 1201609"/>
                <a:gd name="connsiteX0" fmla="*/ 0 w 1935369"/>
                <a:gd name="connsiteY0" fmla="*/ 0 h 1201609"/>
                <a:gd name="connsiteX1" fmla="*/ 1363955 w 1935369"/>
                <a:gd name="connsiteY1" fmla="*/ 1201609 h 1201609"/>
                <a:gd name="connsiteX0" fmla="*/ 0 w 2335685"/>
                <a:gd name="connsiteY0" fmla="*/ 6301 h 1207910"/>
                <a:gd name="connsiteX1" fmla="*/ 1935367 w 2335685"/>
                <a:gd name="connsiteY1" fmla="*/ 527580 h 1207910"/>
                <a:gd name="connsiteX2" fmla="*/ 1 w 2335685"/>
                <a:gd name="connsiteY2" fmla="*/ 639128 h 1207910"/>
                <a:gd name="connsiteX3" fmla="*/ 0 w 2335685"/>
                <a:gd name="connsiteY3" fmla="*/ 6301 h 1207910"/>
                <a:gd name="connsiteX0" fmla="*/ 0 w 2335685"/>
                <a:gd name="connsiteY0" fmla="*/ 6301 h 1207910"/>
                <a:gd name="connsiteX1" fmla="*/ 1363955 w 2335685"/>
                <a:gd name="connsiteY1" fmla="*/ 1207910 h 1207910"/>
                <a:gd name="connsiteX0" fmla="*/ 473877 w 2809562"/>
                <a:gd name="connsiteY0" fmla="*/ 6301 h 1207910"/>
                <a:gd name="connsiteX1" fmla="*/ 2409244 w 2809562"/>
                <a:gd name="connsiteY1" fmla="*/ 527580 h 1207910"/>
                <a:gd name="connsiteX2" fmla="*/ 1 w 2809562"/>
                <a:gd name="connsiteY2" fmla="*/ 1019395 h 1207910"/>
                <a:gd name="connsiteX3" fmla="*/ 473877 w 2809562"/>
                <a:gd name="connsiteY3" fmla="*/ 6301 h 1207910"/>
                <a:gd name="connsiteX0" fmla="*/ 473877 w 2809562"/>
                <a:gd name="connsiteY0" fmla="*/ 6301 h 1207910"/>
                <a:gd name="connsiteX1" fmla="*/ 1837832 w 2809562"/>
                <a:gd name="connsiteY1" fmla="*/ 1207910 h 1207910"/>
                <a:gd name="connsiteX0" fmla="*/ 473877 w 2815285"/>
                <a:gd name="connsiteY0" fmla="*/ 161218 h 1362827"/>
                <a:gd name="connsiteX1" fmla="*/ 2415642 w 2815285"/>
                <a:gd name="connsiteY1" fmla="*/ 328498 h 1362827"/>
                <a:gd name="connsiteX2" fmla="*/ 1 w 2815285"/>
                <a:gd name="connsiteY2" fmla="*/ 1174312 h 1362827"/>
                <a:gd name="connsiteX3" fmla="*/ 473877 w 2815285"/>
                <a:gd name="connsiteY3" fmla="*/ 161218 h 1362827"/>
                <a:gd name="connsiteX0" fmla="*/ 473877 w 2815285"/>
                <a:gd name="connsiteY0" fmla="*/ 161218 h 1362827"/>
                <a:gd name="connsiteX1" fmla="*/ 1837832 w 2815285"/>
                <a:gd name="connsiteY1" fmla="*/ 1362827 h 1362827"/>
                <a:gd name="connsiteX0" fmla="*/ 473877 w 2815285"/>
                <a:gd name="connsiteY0" fmla="*/ 161218 h 1362827"/>
                <a:gd name="connsiteX1" fmla="*/ 2415642 w 2815285"/>
                <a:gd name="connsiteY1" fmla="*/ 328498 h 1362827"/>
                <a:gd name="connsiteX2" fmla="*/ 1 w 2815285"/>
                <a:gd name="connsiteY2" fmla="*/ 1174312 h 1362827"/>
                <a:gd name="connsiteX3" fmla="*/ 473877 w 2815285"/>
                <a:gd name="connsiteY3" fmla="*/ 161218 h 1362827"/>
                <a:gd name="connsiteX0" fmla="*/ 473877 w 2815285"/>
                <a:gd name="connsiteY0" fmla="*/ 161218 h 1362827"/>
                <a:gd name="connsiteX1" fmla="*/ 1847611 w 2815285"/>
                <a:gd name="connsiteY1" fmla="*/ 182099 h 1362827"/>
                <a:gd name="connsiteX2" fmla="*/ 1837832 w 2815285"/>
                <a:gd name="connsiteY2" fmla="*/ 1362827 h 1362827"/>
                <a:gd name="connsiteX0" fmla="*/ 473877 w 2531274"/>
                <a:gd name="connsiteY0" fmla="*/ 33914 h 1235523"/>
                <a:gd name="connsiteX1" fmla="*/ 2094738 w 2531274"/>
                <a:gd name="connsiteY1" fmla="*/ 448121 h 1235523"/>
                <a:gd name="connsiteX2" fmla="*/ 1 w 2531274"/>
                <a:gd name="connsiteY2" fmla="*/ 1047008 h 1235523"/>
                <a:gd name="connsiteX3" fmla="*/ 473877 w 2531274"/>
                <a:gd name="connsiteY3" fmla="*/ 33914 h 1235523"/>
                <a:gd name="connsiteX0" fmla="*/ 473877 w 2531274"/>
                <a:gd name="connsiteY0" fmla="*/ 33914 h 1235523"/>
                <a:gd name="connsiteX1" fmla="*/ 1847611 w 2531274"/>
                <a:gd name="connsiteY1" fmla="*/ 54795 h 1235523"/>
                <a:gd name="connsiteX2" fmla="*/ 1837832 w 2531274"/>
                <a:gd name="connsiteY2" fmla="*/ 1235523 h 1235523"/>
                <a:gd name="connsiteX0" fmla="*/ 473877 w 2531274"/>
                <a:gd name="connsiteY0" fmla="*/ 33914 h 1235523"/>
                <a:gd name="connsiteX1" fmla="*/ 2094738 w 2531274"/>
                <a:gd name="connsiteY1" fmla="*/ 448121 h 1235523"/>
                <a:gd name="connsiteX2" fmla="*/ 1 w 2531274"/>
                <a:gd name="connsiteY2" fmla="*/ 1047008 h 1235523"/>
                <a:gd name="connsiteX3" fmla="*/ 473877 w 2531274"/>
                <a:gd name="connsiteY3" fmla="*/ 33914 h 1235523"/>
                <a:gd name="connsiteX0" fmla="*/ 473877 w 2531274"/>
                <a:gd name="connsiteY0" fmla="*/ 33914 h 1235523"/>
                <a:gd name="connsiteX1" fmla="*/ 1847611 w 2531274"/>
                <a:gd name="connsiteY1" fmla="*/ 54795 h 1235523"/>
                <a:gd name="connsiteX2" fmla="*/ 1717527 w 2531274"/>
                <a:gd name="connsiteY2" fmla="*/ 236455 h 1235523"/>
                <a:gd name="connsiteX3" fmla="*/ 1837832 w 2531274"/>
                <a:gd name="connsiteY3" fmla="*/ 1235523 h 1235523"/>
                <a:gd name="connsiteX0" fmla="*/ 473877 w 2531274"/>
                <a:gd name="connsiteY0" fmla="*/ 33914 h 1235523"/>
                <a:gd name="connsiteX1" fmla="*/ 2094738 w 2531274"/>
                <a:gd name="connsiteY1" fmla="*/ 448121 h 1235523"/>
                <a:gd name="connsiteX2" fmla="*/ 1 w 2531274"/>
                <a:gd name="connsiteY2" fmla="*/ 1047008 h 1235523"/>
                <a:gd name="connsiteX3" fmla="*/ 473877 w 2531274"/>
                <a:gd name="connsiteY3" fmla="*/ 33914 h 1235523"/>
                <a:gd name="connsiteX0" fmla="*/ 473877 w 2531274"/>
                <a:gd name="connsiteY0" fmla="*/ 33914 h 1235523"/>
                <a:gd name="connsiteX1" fmla="*/ 1847611 w 2531274"/>
                <a:gd name="connsiteY1" fmla="*/ 54795 h 1235523"/>
                <a:gd name="connsiteX2" fmla="*/ 2187577 w 2531274"/>
                <a:gd name="connsiteY2" fmla="*/ 322311 h 1235523"/>
                <a:gd name="connsiteX3" fmla="*/ 1837832 w 2531274"/>
                <a:gd name="connsiteY3" fmla="*/ 1235523 h 123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1274" h="1235523" stroke="0" extrusionOk="0">
                  <a:moveTo>
                    <a:pt x="473877" y="33914"/>
                  </a:moveTo>
                  <a:cubicBezTo>
                    <a:pt x="1119317" y="33914"/>
                    <a:pt x="3499950" y="-175877"/>
                    <a:pt x="2094738" y="448121"/>
                  </a:cubicBezTo>
                  <a:lnTo>
                    <a:pt x="1" y="1047008"/>
                  </a:lnTo>
                  <a:cubicBezTo>
                    <a:pt x="1" y="836066"/>
                    <a:pt x="473877" y="244856"/>
                    <a:pt x="473877" y="33914"/>
                  </a:cubicBezTo>
                  <a:close/>
                </a:path>
                <a:path w="2531274" h="1235523" fill="none">
                  <a:moveTo>
                    <a:pt x="473877" y="33914"/>
                  </a:moveTo>
                  <a:lnTo>
                    <a:pt x="1847611" y="54795"/>
                  </a:lnTo>
                  <a:cubicBezTo>
                    <a:pt x="2094778" y="61168"/>
                    <a:pt x="2189207" y="125523"/>
                    <a:pt x="2187577" y="322311"/>
                  </a:cubicBezTo>
                  <a:cubicBezTo>
                    <a:pt x="2185947" y="519099"/>
                    <a:pt x="1857673" y="1041628"/>
                    <a:pt x="1837832" y="1235523"/>
                  </a:cubicBezTo>
                </a:path>
              </a:pathLst>
            </a:custGeom>
            <a:ln w="152400">
              <a:solidFill>
                <a:srgbClr val="FF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" name="Arc 15"/>
            <p:cNvSpPr/>
            <p:nvPr/>
          </p:nvSpPr>
          <p:spPr>
            <a:xfrm rot="16200000" flipH="1">
              <a:off x="4350589" y="2056644"/>
              <a:ext cx="1157354" cy="900343"/>
            </a:xfrm>
            <a:custGeom>
              <a:avLst/>
              <a:gdLst>
                <a:gd name="connsiteX0" fmla="*/ 1168671 w 2337343"/>
                <a:gd name="connsiteY0" fmla="*/ 0 h 1265654"/>
                <a:gd name="connsiteX1" fmla="*/ 2337343 w 2337343"/>
                <a:gd name="connsiteY1" fmla="*/ 632827 h 1265654"/>
                <a:gd name="connsiteX2" fmla="*/ 1168672 w 2337343"/>
                <a:gd name="connsiteY2" fmla="*/ 632827 h 1265654"/>
                <a:gd name="connsiteX3" fmla="*/ 1168671 w 2337343"/>
                <a:gd name="connsiteY3" fmla="*/ 0 h 1265654"/>
                <a:gd name="connsiteX0" fmla="*/ 1168671 w 2337343"/>
                <a:gd name="connsiteY0" fmla="*/ 0 h 1265654"/>
                <a:gd name="connsiteX1" fmla="*/ 2337343 w 2337343"/>
                <a:gd name="connsiteY1" fmla="*/ 632827 h 1265654"/>
                <a:gd name="connsiteX0" fmla="*/ 0 w 1363955"/>
                <a:gd name="connsiteY0" fmla="*/ 0 h 1201609"/>
                <a:gd name="connsiteX1" fmla="*/ 1168672 w 1363955"/>
                <a:gd name="connsiteY1" fmla="*/ 632827 h 1201609"/>
                <a:gd name="connsiteX2" fmla="*/ 1 w 1363955"/>
                <a:gd name="connsiteY2" fmla="*/ 632827 h 1201609"/>
                <a:gd name="connsiteX3" fmla="*/ 0 w 1363955"/>
                <a:gd name="connsiteY3" fmla="*/ 0 h 1201609"/>
                <a:gd name="connsiteX0" fmla="*/ 0 w 1363955"/>
                <a:gd name="connsiteY0" fmla="*/ 0 h 1201609"/>
                <a:gd name="connsiteX1" fmla="*/ 1363955 w 1363955"/>
                <a:gd name="connsiteY1" fmla="*/ 1201609 h 120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955" h="1201609" stroke="0" extrusionOk="0">
                  <a:moveTo>
                    <a:pt x="0" y="0"/>
                  </a:moveTo>
                  <a:cubicBezTo>
                    <a:pt x="645440" y="0"/>
                    <a:pt x="1168672" y="283326"/>
                    <a:pt x="1168672" y="632827"/>
                  </a:cubicBezTo>
                  <a:lnTo>
                    <a:pt x="1" y="632827"/>
                  </a:lnTo>
                  <a:cubicBezTo>
                    <a:pt x="1" y="421885"/>
                    <a:pt x="0" y="210942"/>
                    <a:pt x="0" y="0"/>
                  </a:cubicBezTo>
                  <a:close/>
                </a:path>
                <a:path w="1363955" h="1201609" fill="none">
                  <a:moveTo>
                    <a:pt x="0" y="0"/>
                  </a:moveTo>
                  <a:cubicBezTo>
                    <a:pt x="645440" y="0"/>
                    <a:pt x="1363955" y="852108"/>
                    <a:pt x="1363955" y="1201609"/>
                  </a:cubicBezTo>
                </a:path>
              </a:pathLst>
            </a:custGeom>
            <a:ln w="152400">
              <a:solidFill>
                <a:srgbClr val="FF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" name="Arc 15"/>
            <p:cNvSpPr/>
            <p:nvPr/>
          </p:nvSpPr>
          <p:spPr>
            <a:xfrm rot="5400000">
              <a:off x="6553446" y="2268172"/>
              <a:ext cx="804324" cy="748524"/>
            </a:xfrm>
            <a:custGeom>
              <a:avLst/>
              <a:gdLst>
                <a:gd name="connsiteX0" fmla="*/ 1168671 w 2337343"/>
                <a:gd name="connsiteY0" fmla="*/ 0 h 1265654"/>
                <a:gd name="connsiteX1" fmla="*/ 2337343 w 2337343"/>
                <a:gd name="connsiteY1" fmla="*/ 632827 h 1265654"/>
                <a:gd name="connsiteX2" fmla="*/ 1168672 w 2337343"/>
                <a:gd name="connsiteY2" fmla="*/ 632827 h 1265654"/>
                <a:gd name="connsiteX3" fmla="*/ 1168671 w 2337343"/>
                <a:gd name="connsiteY3" fmla="*/ 0 h 1265654"/>
                <a:gd name="connsiteX0" fmla="*/ 1168671 w 2337343"/>
                <a:gd name="connsiteY0" fmla="*/ 0 h 1265654"/>
                <a:gd name="connsiteX1" fmla="*/ 2337343 w 2337343"/>
                <a:gd name="connsiteY1" fmla="*/ 632827 h 1265654"/>
                <a:gd name="connsiteX0" fmla="*/ 0 w 1363955"/>
                <a:gd name="connsiteY0" fmla="*/ 0 h 1201609"/>
                <a:gd name="connsiteX1" fmla="*/ 1168672 w 1363955"/>
                <a:gd name="connsiteY1" fmla="*/ 632827 h 1201609"/>
                <a:gd name="connsiteX2" fmla="*/ 1 w 1363955"/>
                <a:gd name="connsiteY2" fmla="*/ 632827 h 1201609"/>
                <a:gd name="connsiteX3" fmla="*/ 0 w 1363955"/>
                <a:gd name="connsiteY3" fmla="*/ 0 h 1201609"/>
                <a:gd name="connsiteX0" fmla="*/ 0 w 1363955"/>
                <a:gd name="connsiteY0" fmla="*/ 0 h 1201609"/>
                <a:gd name="connsiteX1" fmla="*/ 1363955 w 1363955"/>
                <a:gd name="connsiteY1" fmla="*/ 1201609 h 120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955" h="1201609" stroke="0" extrusionOk="0">
                  <a:moveTo>
                    <a:pt x="0" y="0"/>
                  </a:moveTo>
                  <a:cubicBezTo>
                    <a:pt x="645440" y="0"/>
                    <a:pt x="1168672" y="283326"/>
                    <a:pt x="1168672" y="632827"/>
                  </a:cubicBezTo>
                  <a:lnTo>
                    <a:pt x="1" y="632827"/>
                  </a:lnTo>
                  <a:cubicBezTo>
                    <a:pt x="1" y="421885"/>
                    <a:pt x="0" y="210942"/>
                    <a:pt x="0" y="0"/>
                  </a:cubicBezTo>
                  <a:close/>
                </a:path>
                <a:path w="1363955" h="1201609" fill="none">
                  <a:moveTo>
                    <a:pt x="0" y="0"/>
                  </a:moveTo>
                  <a:cubicBezTo>
                    <a:pt x="645440" y="0"/>
                    <a:pt x="1363955" y="852108"/>
                    <a:pt x="1363955" y="1201609"/>
                  </a:cubicBezTo>
                </a:path>
              </a:pathLst>
            </a:custGeom>
            <a:ln w="152400">
              <a:solidFill>
                <a:srgbClr val="FF0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Trapezoid 7"/>
            <p:cNvSpPr/>
            <p:nvPr/>
          </p:nvSpPr>
          <p:spPr>
            <a:xfrm rot="20507265">
              <a:off x="6287706" y="3717093"/>
              <a:ext cx="45719" cy="689467"/>
            </a:xfrm>
            <a:prstGeom prst="trapezoid">
              <a:avLst>
                <a:gd name="adj" fmla="val 0"/>
              </a:avLst>
            </a:prstGeom>
            <a:solidFill>
              <a:schemeClr val="accent6"/>
            </a:solidFill>
            <a:ln w="107950" cap="rnd">
              <a:solidFill>
                <a:srgbClr val="FF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Trapezoid 8"/>
            <p:cNvSpPr/>
            <p:nvPr/>
          </p:nvSpPr>
          <p:spPr>
            <a:xfrm>
              <a:off x="5443207" y="3717094"/>
              <a:ext cx="68050" cy="689467"/>
            </a:xfrm>
            <a:prstGeom prst="trapezoid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107950" cap="rnd">
              <a:solidFill>
                <a:srgbClr val="FF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5163670" y="2645404"/>
              <a:ext cx="1594088" cy="1378935"/>
            </a:xfrm>
            <a:prstGeom prst="trapezoid">
              <a:avLst>
                <a:gd name="adj" fmla="val 10287"/>
              </a:avLst>
            </a:prstGeom>
            <a:solidFill>
              <a:schemeClr val="bg1">
                <a:lumMod val="85000"/>
              </a:schemeClr>
            </a:solidFill>
            <a:ln w="10795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" name="Trapezoid 7"/>
            <p:cNvSpPr/>
            <p:nvPr/>
          </p:nvSpPr>
          <p:spPr>
            <a:xfrm rot="685161">
              <a:off x="5242927" y="4333832"/>
              <a:ext cx="468610" cy="312949"/>
            </a:xfrm>
            <a:custGeom>
              <a:avLst/>
              <a:gdLst>
                <a:gd name="connsiteX0" fmla="*/ 0 w 797044"/>
                <a:gd name="connsiteY0" fmla="*/ 465351 h 465351"/>
                <a:gd name="connsiteX1" fmla="*/ 398522 w 797044"/>
                <a:gd name="connsiteY1" fmla="*/ 0 h 465351"/>
                <a:gd name="connsiteX2" fmla="*/ 398522 w 797044"/>
                <a:gd name="connsiteY2" fmla="*/ 0 h 465351"/>
                <a:gd name="connsiteX3" fmla="*/ 797044 w 797044"/>
                <a:gd name="connsiteY3" fmla="*/ 465351 h 465351"/>
                <a:gd name="connsiteX4" fmla="*/ 0 w 797044"/>
                <a:gd name="connsiteY4" fmla="*/ 465351 h 465351"/>
                <a:gd name="connsiteX0" fmla="*/ 0 w 743256"/>
                <a:gd name="connsiteY0" fmla="*/ 484911 h 484911"/>
                <a:gd name="connsiteX1" fmla="*/ 344734 w 743256"/>
                <a:gd name="connsiteY1" fmla="*/ 0 h 484911"/>
                <a:gd name="connsiteX2" fmla="*/ 344734 w 743256"/>
                <a:gd name="connsiteY2" fmla="*/ 0 h 484911"/>
                <a:gd name="connsiteX3" fmla="*/ 743256 w 743256"/>
                <a:gd name="connsiteY3" fmla="*/ 465351 h 484911"/>
                <a:gd name="connsiteX4" fmla="*/ 0 w 743256"/>
                <a:gd name="connsiteY4" fmla="*/ 484911 h 484911"/>
                <a:gd name="connsiteX0" fmla="*/ 0 w 743256"/>
                <a:gd name="connsiteY0" fmla="*/ 484911 h 484911"/>
                <a:gd name="connsiteX1" fmla="*/ 344734 w 743256"/>
                <a:gd name="connsiteY1" fmla="*/ 0 h 484911"/>
                <a:gd name="connsiteX2" fmla="*/ 344734 w 743256"/>
                <a:gd name="connsiteY2" fmla="*/ 0 h 484911"/>
                <a:gd name="connsiteX3" fmla="*/ 743256 w 743256"/>
                <a:gd name="connsiteY3" fmla="*/ 465351 h 484911"/>
                <a:gd name="connsiteX4" fmla="*/ 0 w 743256"/>
                <a:gd name="connsiteY4" fmla="*/ 484911 h 484911"/>
                <a:gd name="connsiteX0" fmla="*/ 0 w 743256"/>
                <a:gd name="connsiteY0" fmla="*/ 484911 h 484911"/>
                <a:gd name="connsiteX1" fmla="*/ 344734 w 743256"/>
                <a:gd name="connsiteY1" fmla="*/ 0 h 484911"/>
                <a:gd name="connsiteX2" fmla="*/ 344734 w 743256"/>
                <a:gd name="connsiteY2" fmla="*/ 0 h 484911"/>
                <a:gd name="connsiteX3" fmla="*/ 743256 w 743256"/>
                <a:gd name="connsiteY3" fmla="*/ 465351 h 484911"/>
                <a:gd name="connsiteX4" fmla="*/ 0 w 743256"/>
                <a:gd name="connsiteY4" fmla="*/ 484911 h 484911"/>
                <a:gd name="connsiteX0" fmla="*/ 0 w 743256"/>
                <a:gd name="connsiteY0" fmla="*/ 484911 h 496534"/>
                <a:gd name="connsiteX1" fmla="*/ 344734 w 743256"/>
                <a:gd name="connsiteY1" fmla="*/ 0 h 496534"/>
                <a:gd name="connsiteX2" fmla="*/ 344734 w 743256"/>
                <a:gd name="connsiteY2" fmla="*/ 0 h 496534"/>
                <a:gd name="connsiteX3" fmla="*/ 743256 w 743256"/>
                <a:gd name="connsiteY3" fmla="*/ 465351 h 496534"/>
                <a:gd name="connsiteX4" fmla="*/ 0 w 743256"/>
                <a:gd name="connsiteY4" fmla="*/ 484911 h 496534"/>
                <a:gd name="connsiteX0" fmla="*/ 0 w 743256"/>
                <a:gd name="connsiteY0" fmla="*/ 484911 h 502502"/>
                <a:gd name="connsiteX1" fmla="*/ 344734 w 743256"/>
                <a:gd name="connsiteY1" fmla="*/ 0 h 502502"/>
                <a:gd name="connsiteX2" fmla="*/ 344734 w 743256"/>
                <a:gd name="connsiteY2" fmla="*/ 0 h 502502"/>
                <a:gd name="connsiteX3" fmla="*/ 743256 w 743256"/>
                <a:gd name="connsiteY3" fmla="*/ 465351 h 502502"/>
                <a:gd name="connsiteX4" fmla="*/ 0 w 743256"/>
                <a:gd name="connsiteY4" fmla="*/ 484911 h 502502"/>
                <a:gd name="connsiteX0" fmla="*/ 0 w 743256"/>
                <a:gd name="connsiteY0" fmla="*/ 484911 h 502502"/>
                <a:gd name="connsiteX1" fmla="*/ 344734 w 743256"/>
                <a:gd name="connsiteY1" fmla="*/ 0 h 502502"/>
                <a:gd name="connsiteX2" fmla="*/ 344734 w 743256"/>
                <a:gd name="connsiteY2" fmla="*/ 0 h 502502"/>
                <a:gd name="connsiteX3" fmla="*/ 743256 w 743256"/>
                <a:gd name="connsiteY3" fmla="*/ 465351 h 502502"/>
                <a:gd name="connsiteX4" fmla="*/ 0 w 743256"/>
                <a:gd name="connsiteY4" fmla="*/ 484911 h 50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6" h="502502">
                  <a:moveTo>
                    <a:pt x="0" y="484911"/>
                  </a:moveTo>
                  <a:cubicBezTo>
                    <a:pt x="114911" y="323274"/>
                    <a:pt x="141806" y="186086"/>
                    <a:pt x="344734" y="0"/>
                  </a:cubicBezTo>
                  <a:lnTo>
                    <a:pt x="344734" y="0"/>
                  </a:lnTo>
                  <a:cubicBezTo>
                    <a:pt x="477575" y="155117"/>
                    <a:pt x="644644" y="280895"/>
                    <a:pt x="743256" y="465351"/>
                  </a:cubicBezTo>
                  <a:cubicBezTo>
                    <a:pt x="495504" y="501210"/>
                    <a:pt x="394448" y="517509"/>
                    <a:pt x="0" y="4849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795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" name="Trapezoid 7"/>
            <p:cNvSpPr/>
            <p:nvPr/>
          </p:nvSpPr>
          <p:spPr>
            <a:xfrm rot="20955995">
              <a:off x="6232027" y="4381667"/>
              <a:ext cx="468610" cy="312949"/>
            </a:xfrm>
            <a:custGeom>
              <a:avLst/>
              <a:gdLst>
                <a:gd name="connsiteX0" fmla="*/ 0 w 797044"/>
                <a:gd name="connsiteY0" fmla="*/ 465351 h 465351"/>
                <a:gd name="connsiteX1" fmla="*/ 398522 w 797044"/>
                <a:gd name="connsiteY1" fmla="*/ 0 h 465351"/>
                <a:gd name="connsiteX2" fmla="*/ 398522 w 797044"/>
                <a:gd name="connsiteY2" fmla="*/ 0 h 465351"/>
                <a:gd name="connsiteX3" fmla="*/ 797044 w 797044"/>
                <a:gd name="connsiteY3" fmla="*/ 465351 h 465351"/>
                <a:gd name="connsiteX4" fmla="*/ 0 w 797044"/>
                <a:gd name="connsiteY4" fmla="*/ 465351 h 465351"/>
                <a:gd name="connsiteX0" fmla="*/ 0 w 743256"/>
                <a:gd name="connsiteY0" fmla="*/ 484911 h 484911"/>
                <a:gd name="connsiteX1" fmla="*/ 344734 w 743256"/>
                <a:gd name="connsiteY1" fmla="*/ 0 h 484911"/>
                <a:gd name="connsiteX2" fmla="*/ 344734 w 743256"/>
                <a:gd name="connsiteY2" fmla="*/ 0 h 484911"/>
                <a:gd name="connsiteX3" fmla="*/ 743256 w 743256"/>
                <a:gd name="connsiteY3" fmla="*/ 465351 h 484911"/>
                <a:gd name="connsiteX4" fmla="*/ 0 w 743256"/>
                <a:gd name="connsiteY4" fmla="*/ 484911 h 484911"/>
                <a:gd name="connsiteX0" fmla="*/ 0 w 743256"/>
                <a:gd name="connsiteY0" fmla="*/ 484911 h 484911"/>
                <a:gd name="connsiteX1" fmla="*/ 344734 w 743256"/>
                <a:gd name="connsiteY1" fmla="*/ 0 h 484911"/>
                <a:gd name="connsiteX2" fmla="*/ 344734 w 743256"/>
                <a:gd name="connsiteY2" fmla="*/ 0 h 484911"/>
                <a:gd name="connsiteX3" fmla="*/ 743256 w 743256"/>
                <a:gd name="connsiteY3" fmla="*/ 465351 h 484911"/>
                <a:gd name="connsiteX4" fmla="*/ 0 w 743256"/>
                <a:gd name="connsiteY4" fmla="*/ 484911 h 484911"/>
                <a:gd name="connsiteX0" fmla="*/ 0 w 743256"/>
                <a:gd name="connsiteY0" fmla="*/ 484911 h 484911"/>
                <a:gd name="connsiteX1" fmla="*/ 344734 w 743256"/>
                <a:gd name="connsiteY1" fmla="*/ 0 h 484911"/>
                <a:gd name="connsiteX2" fmla="*/ 344734 w 743256"/>
                <a:gd name="connsiteY2" fmla="*/ 0 h 484911"/>
                <a:gd name="connsiteX3" fmla="*/ 743256 w 743256"/>
                <a:gd name="connsiteY3" fmla="*/ 465351 h 484911"/>
                <a:gd name="connsiteX4" fmla="*/ 0 w 743256"/>
                <a:gd name="connsiteY4" fmla="*/ 484911 h 484911"/>
                <a:gd name="connsiteX0" fmla="*/ 0 w 743256"/>
                <a:gd name="connsiteY0" fmla="*/ 484911 h 496534"/>
                <a:gd name="connsiteX1" fmla="*/ 344734 w 743256"/>
                <a:gd name="connsiteY1" fmla="*/ 0 h 496534"/>
                <a:gd name="connsiteX2" fmla="*/ 344734 w 743256"/>
                <a:gd name="connsiteY2" fmla="*/ 0 h 496534"/>
                <a:gd name="connsiteX3" fmla="*/ 743256 w 743256"/>
                <a:gd name="connsiteY3" fmla="*/ 465351 h 496534"/>
                <a:gd name="connsiteX4" fmla="*/ 0 w 743256"/>
                <a:gd name="connsiteY4" fmla="*/ 484911 h 496534"/>
                <a:gd name="connsiteX0" fmla="*/ 0 w 743256"/>
                <a:gd name="connsiteY0" fmla="*/ 484911 h 502502"/>
                <a:gd name="connsiteX1" fmla="*/ 344734 w 743256"/>
                <a:gd name="connsiteY1" fmla="*/ 0 h 502502"/>
                <a:gd name="connsiteX2" fmla="*/ 344734 w 743256"/>
                <a:gd name="connsiteY2" fmla="*/ 0 h 502502"/>
                <a:gd name="connsiteX3" fmla="*/ 743256 w 743256"/>
                <a:gd name="connsiteY3" fmla="*/ 465351 h 502502"/>
                <a:gd name="connsiteX4" fmla="*/ 0 w 743256"/>
                <a:gd name="connsiteY4" fmla="*/ 484911 h 502502"/>
                <a:gd name="connsiteX0" fmla="*/ 0 w 743256"/>
                <a:gd name="connsiteY0" fmla="*/ 484911 h 502502"/>
                <a:gd name="connsiteX1" fmla="*/ 344734 w 743256"/>
                <a:gd name="connsiteY1" fmla="*/ 0 h 502502"/>
                <a:gd name="connsiteX2" fmla="*/ 344734 w 743256"/>
                <a:gd name="connsiteY2" fmla="*/ 0 h 502502"/>
                <a:gd name="connsiteX3" fmla="*/ 743256 w 743256"/>
                <a:gd name="connsiteY3" fmla="*/ 465351 h 502502"/>
                <a:gd name="connsiteX4" fmla="*/ 0 w 743256"/>
                <a:gd name="connsiteY4" fmla="*/ 484911 h 50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256" h="502502">
                  <a:moveTo>
                    <a:pt x="0" y="484911"/>
                  </a:moveTo>
                  <a:cubicBezTo>
                    <a:pt x="114911" y="323274"/>
                    <a:pt x="141806" y="186086"/>
                    <a:pt x="344734" y="0"/>
                  </a:cubicBezTo>
                  <a:lnTo>
                    <a:pt x="344734" y="0"/>
                  </a:lnTo>
                  <a:cubicBezTo>
                    <a:pt x="477575" y="155117"/>
                    <a:pt x="644644" y="280895"/>
                    <a:pt x="743256" y="465351"/>
                  </a:cubicBezTo>
                  <a:cubicBezTo>
                    <a:pt x="495504" y="501210"/>
                    <a:pt x="394448" y="517509"/>
                    <a:pt x="0" y="4849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795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Rounded Rectangle 12"/>
            <p:cNvSpPr/>
            <p:nvPr/>
          </p:nvSpPr>
          <p:spPr>
            <a:xfrm rot="20976266">
              <a:off x="5149548" y="1519075"/>
              <a:ext cx="1594088" cy="72922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0795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" name="Rounded Rectangle 13"/>
            <p:cNvSpPr/>
            <p:nvPr/>
          </p:nvSpPr>
          <p:spPr>
            <a:xfrm rot="20976266">
              <a:off x="5258878" y="1648864"/>
              <a:ext cx="1359710" cy="46882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079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Block Arc 14"/>
            <p:cNvSpPr/>
            <p:nvPr/>
          </p:nvSpPr>
          <p:spPr>
            <a:xfrm rot="13859462">
              <a:off x="7258609" y="1757272"/>
              <a:ext cx="471925" cy="613020"/>
            </a:xfrm>
            <a:prstGeom prst="blockArc">
              <a:avLst>
                <a:gd name="adj1" fmla="val 9047790"/>
                <a:gd name="adj2" fmla="val 20236518"/>
                <a:gd name="adj3" fmla="val 4416"/>
              </a:avLst>
            </a:prstGeom>
            <a:ln w="133350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Block Arc 15"/>
            <p:cNvSpPr/>
            <p:nvPr/>
          </p:nvSpPr>
          <p:spPr>
            <a:xfrm rot="9453962" flipH="1">
              <a:off x="4067478" y="1119248"/>
              <a:ext cx="529838" cy="891499"/>
            </a:xfrm>
            <a:prstGeom prst="blockArc">
              <a:avLst>
                <a:gd name="adj1" fmla="val 12870736"/>
                <a:gd name="adj2" fmla="val 19602216"/>
                <a:gd name="adj3" fmla="val 807"/>
              </a:avLst>
            </a:prstGeom>
            <a:ln w="149225" cap="sq">
              <a:solidFill>
                <a:schemeClr val="bg1">
                  <a:lumMod val="8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5414723" y="1720724"/>
              <a:ext cx="431245" cy="4215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065829" y="1602432"/>
              <a:ext cx="431245" cy="42153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504332" y="1824901"/>
              <a:ext cx="269244" cy="2388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134548" y="1676801"/>
              <a:ext cx="277066" cy="28524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5478023" y="2762285"/>
              <a:ext cx="965381" cy="579667"/>
            </a:xfrm>
            <a:prstGeom prst="trapezoid">
              <a:avLst>
                <a:gd name="adj" fmla="val 10287"/>
              </a:avLst>
            </a:prstGeom>
            <a:solidFill>
              <a:schemeClr val="bg1">
                <a:lumMod val="50000"/>
              </a:schemeClr>
            </a:solidFill>
            <a:ln w="66675" cap="rnd">
              <a:solidFill>
                <a:srgbClr val="FF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TekstSylinder 15"/>
            <p:cNvSpPr txBox="1"/>
            <p:nvPr/>
          </p:nvSpPr>
          <p:spPr>
            <a:xfrm>
              <a:off x="5933491" y="3262999"/>
              <a:ext cx="628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Narrow" panose="020B0606020202030204" pitchFamily="34" charset="0"/>
                </a:rPr>
                <a:t>aura</a:t>
              </a:r>
              <a:endParaRPr lang="nb-N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5504332" y="3409633"/>
              <a:ext cx="85095" cy="104218"/>
            </a:xfrm>
            <a:prstGeom prst="ellipse">
              <a:avLst/>
            </a:prstGeom>
            <a:solidFill>
              <a:srgbClr val="FF0080"/>
            </a:solidFill>
            <a:ln>
              <a:solidFill>
                <a:srgbClr val="FF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656732" y="3410299"/>
              <a:ext cx="85095" cy="104218"/>
            </a:xfrm>
            <a:prstGeom prst="ellipse">
              <a:avLst/>
            </a:prstGeom>
            <a:solidFill>
              <a:srgbClr val="FF0080"/>
            </a:solidFill>
            <a:ln>
              <a:solidFill>
                <a:srgbClr val="FF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ktangel 14"/>
            <p:cNvSpPr/>
            <p:nvPr/>
          </p:nvSpPr>
          <p:spPr>
            <a:xfrm rot="5400000">
              <a:off x="5676019" y="2795649"/>
              <a:ext cx="5693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2800" dirty="0">
                  <a:solidFill>
                    <a:schemeClr val="bg1"/>
                  </a:solidFill>
                  <a:latin typeface="FontAwesome"/>
                </a:rPr>
                <a:t></a:t>
              </a:r>
              <a:endParaRPr lang="nb-NO" sz="3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321334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80"/>
                </a:solidFill>
                <a:latin typeface="Arial"/>
                <a:cs typeface="Arial"/>
              </a:rPr>
              <a:t>aura, the </a:t>
            </a:r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deployer</a:t>
            </a:r>
            <a:endParaRPr lang="en-US" sz="3200" dirty="0">
              <a:solidFill>
                <a:srgbClr val="FF0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4882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4386994" y="3617977"/>
            <a:ext cx="1144340" cy="55454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375690" y="3617167"/>
            <a:ext cx="5604" cy="53766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56742" y="3617977"/>
            <a:ext cx="1130252" cy="55454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29270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v1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79769" y="2378351"/>
            <a:ext cx="203" cy="1775675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21334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80"/>
                </a:solidFill>
                <a:latin typeface="Arial"/>
                <a:cs typeface="Arial"/>
              </a:rPr>
              <a:t>Rolling update</a:t>
            </a:r>
            <a:endParaRPr lang="en-US" sz="3200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 rot="21334908">
            <a:off x="3921148" y="1179980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</a:t>
            </a:r>
            <a:endParaRPr lang="nb-NO" sz="8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442445" y="2378351"/>
            <a:ext cx="1887478" cy="1238816"/>
            <a:chOff x="3442445" y="2378351"/>
            <a:chExt cx="1887478" cy="1238816"/>
          </a:xfrm>
        </p:grpSpPr>
        <p:sp>
          <p:nvSpPr>
            <p:cNvPr id="15" name="Rounded Rectangle 14"/>
            <p:cNvSpPr/>
            <p:nvPr/>
          </p:nvSpPr>
          <p:spPr>
            <a:xfrm>
              <a:off x="3442445" y="2706720"/>
              <a:ext cx="1887478" cy="91044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79972" y="2378351"/>
              <a:ext cx="204" cy="32836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68637" y="3205561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80"/>
                  </a:solidFill>
                  <a:latin typeface="Arial"/>
                  <a:cs typeface="Arial"/>
                </a:rPr>
                <a:t>Lastbalanserer</a:t>
              </a:r>
              <a:endParaRPr lang="nb-NO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4090237" y="271530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3200" dirty="0" smtClean="0">
                  <a:solidFill>
                    <a:schemeClr val="bg1">
                      <a:lumMod val="75000"/>
                    </a:schemeClr>
                  </a:solidFill>
                  <a:latin typeface="FontAwesome"/>
                </a:rPr>
                <a:t></a:t>
              </a:r>
              <a:endParaRPr lang="nb-NO" sz="3200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2800532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v1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5124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v1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>
            <a:stCxn id="15" idx="2"/>
            <a:endCxn id="11" idx="0"/>
          </p:cNvCxnSpPr>
          <p:nvPr/>
        </p:nvCxnSpPr>
        <p:spPr>
          <a:xfrm flipH="1">
            <a:off x="3255932" y="3617167"/>
            <a:ext cx="1130252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4386184" y="3617167"/>
            <a:ext cx="1144340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31842" y="4170309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8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03104" y="4170309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8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077696" y="4170309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8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0" y="4759571"/>
            <a:ext cx="2077041" cy="2052834"/>
            <a:chOff x="0" y="4759571"/>
            <a:chExt cx="2077041" cy="2052834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62616"/>
              <a:ext cx="1583657" cy="1449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Oval 28"/>
            <p:cNvSpPr/>
            <p:nvPr/>
          </p:nvSpPr>
          <p:spPr>
            <a:xfrm>
              <a:off x="1166241" y="4759571"/>
              <a:ext cx="910800" cy="910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F00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80"/>
                  </a:solidFill>
                  <a:latin typeface="Arial"/>
                  <a:cs typeface="Arial"/>
                </a:rPr>
                <a:t>v2</a:t>
              </a:r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5133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>
            <a:off x="4379769" y="2378351"/>
            <a:ext cx="203" cy="1775675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5" idx="2"/>
            <a:endCxn id="11" idx="0"/>
          </p:cNvCxnSpPr>
          <p:nvPr/>
        </p:nvCxnSpPr>
        <p:spPr>
          <a:xfrm flipH="1">
            <a:off x="3255932" y="3617167"/>
            <a:ext cx="1130252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" idx="2"/>
            <a:endCxn id="13" idx="0"/>
          </p:cNvCxnSpPr>
          <p:nvPr/>
        </p:nvCxnSpPr>
        <p:spPr>
          <a:xfrm>
            <a:off x="4386184" y="3617167"/>
            <a:ext cx="1144340" cy="554549"/>
          </a:xfrm>
          <a:prstGeom prst="line">
            <a:avLst/>
          </a:prstGeom>
          <a:ln w="28575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86994" y="3617977"/>
            <a:ext cx="1144340" cy="55454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375690" y="3617167"/>
            <a:ext cx="5604" cy="53766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56742" y="3617977"/>
            <a:ext cx="1130252" cy="554549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929270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21334"/>
            <a:ext cx="9143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Skalering</a:t>
            </a:r>
            <a:endParaRPr lang="en-US" sz="3200" dirty="0" smtClean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 rot="21334908">
            <a:off x="3921148" y="1179980"/>
            <a:ext cx="917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8000" dirty="0">
                <a:solidFill>
                  <a:schemeClr val="bg1">
                    <a:lumMod val="75000"/>
                  </a:schemeClr>
                </a:solidFill>
                <a:latin typeface="FontAwesome"/>
              </a:rPr>
              <a:t></a:t>
            </a:r>
            <a:endParaRPr lang="nb-NO" sz="8000" dirty="0"/>
          </a:p>
        </p:txBody>
      </p:sp>
      <p:sp>
        <p:nvSpPr>
          <p:cNvPr id="11" name="Oval 10"/>
          <p:cNvSpPr/>
          <p:nvPr/>
        </p:nvSpPr>
        <p:spPr>
          <a:xfrm>
            <a:off x="2800532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5124" y="417171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195709" y="4155433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>
            <a:endCxn id="27" idx="0"/>
          </p:cNvCxnSpPr>
          <p:nvPr/>
        </p:nvCxnSpPr>
        <p:spPr>
          <a:xfrm>
            <a:off x="4386184" y="3617167"/>
            <a:ext cx="2264925" cy="538266"/>
          </a:xfrm>
          <a:prstGeom prst="line">
            <a:avLst/>
          </a:prstGeom>
          <a:ln w="28575" cmpd="sng">
            <a:solidFill>
              <a:srgbClr val="FF008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95709" y="4157856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008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v2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42445" y="2378351"/>
            <a:ext cx="1887478" cy="1238816"/>
            <a:chOff x="3442445" y="2378351"/>
            <a:chExt cx="1887478" cy="1238816"/>
          </a:xfrm>
        </p:grpSpPr>
        <p:sp>
          <p:nvSpPr>
            <p:cNvPr id="15" name="Rounded Rectangle 14"/>
            <p:cNvSpPr/>
            <p:nvPr/>
          </p:nvSpPr>
          <p:spPr>
            <a:xfrm>
              <a:off x="3442445" y="2706720"/>
              <a:ext cx="1887478" cy="91044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379972" y="2378351"/>
              <a:ext cx="204" cy="328369"/>
            </a:xfrm>
            <a:prstGeom prst="line">
              <a:avLst/>
            </a:prstGeom>
            <a:ln w="28575" cmpd="sng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68637" y="3205561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80"/>
                  </a:solidFill>
                  <a:latin typeface="Arial"/>
                  <a:cs typeface="Arial"/>
                </a:rPr>
                <a:t>Lastbalanserer</a:t>
              </a:r>
              <a:endParaRPr lang="nb-NO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4090237" y="271530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3200" dirty="0" smtClean="0">
                  <a:solidFill>
                    <a:schemeClr val="bg1">
                      <a:lumMod val="75000"/>
                    </a:schemeClr>
                  </a:solidFill>
                  <a:latin typeface="FontAwesome"/>
                </a:rPr>
                <a:t></a:t>
              </a:r>
              <a:endParaRPr lang="nb-NO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0" y="4759571"/>
            <a:ext cx="2077041" cy="2052834"/>
            <a:chOff x="0" y="4759571"/>
            <a:chExt cx="2077041" cy="2052834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362616"/>
              <a:ext cx="1583657" cy="1449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Oval 31"/>
            <p:cNvSpPr/>
            <p:nvPr/>
          </p:nvSpPr>
          <p:spPr>
            <a:xfrm>
              <a:off x="1166241" y="4759571"/>
              <a:ext cx="910800" cy="910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F008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80"/>
                  </a:solidFill>
                  <a:latin typeface="Arial"/>
                  <a:cs typeface="Arial"/>
                </a:rPr>
                <a:t>v2</a:t>
              </a:r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39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321334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BigIP</a:t>
            </a:r>
            <a:r>
              <a:rPr lang="en-US" sz="3200" dirty="0" smtClean="0">
                <a:solidFill>
                  <a:srgbClr val="FF0080"/>
                </a:solidFill>
                <a:latin typeface="Arial"/>
                <a:cs typeface="Arial"/>
              </a:rPr>
              <a:t>, the </a:t>
            </a:r>
            <a:r>
              <a:rPr lang="en-US" sz="3200" dirty="0" err="1">
                <a:solidFill>
                  <a:srgbClr val="FF0080"/>
                </a:solidFill>
                <a:latin typeface="Arial"/>
                <a:cs typeface="Arial"/>
              </a:rPr>
              <a:t>l</a:t>
            </a:r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astbalanserer</a:t>
            </a:r>
            <a:endParaRPr lang="en-US" sz="3200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42445" y="2706720"/>
            <a:ext cx="1887478" cy="910447"/>
            <a:chOff x="3442445" y="2706720"/>
            <a:chExt cx="1887478" cy="910447"/>
          </a:xfrm>
        </p:grpSpPr>
        <p:sp>
          <p:nvSpPr>
            <p:cNvPr id="15" name="Rounded Rectangle 14"/>
            <p:cNvSpPr/>
            <p:nvPr/>
          </p:nvSpPr>
          <p:spPr>
            <a:xfrm>
              <a:off x="3442445" y="2706720"/>
              <a:ext cx="1887478" cy="91044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8637" y="3205561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80"/>
                  </a:solidFill>
                  <a:latin typeface="Arial"/>
                  <a:cs typeface="Arial"/>
                </a:rPr>
                <a:t>Lastbalanserer</a:t>
              </a:r>
              <a:endParaRPr lang="nb-NO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4090237" y="2715304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3200" dirty="0" smtClean="0">
                  <a:solidFill>
                    <a:schemeClr val="bg1">
                      <a:lumMod val="75000"/>
                    </a:schemeClr>
                  </a:solidFill>
                  <a:latin typeface="FontAwesome"/>
                </a:rPr>
                <a:t></a:t>
              </a:r>
              <a:endParaRPr lang="nb-NO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665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321334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BigIP</a:t>
            </a:r>
            <a:r>
              <a:rPr lang="en-US" sz="3200" dirty="0" smtClean="0">
                <a:solidFill>
                  <a:srgbClr val="FF0080"/>
                </a:solidFill>
                <a:latin typeface="Arial"/>
                <a:cs typeface="Arial"/>
              </a:rPr>
              <a:t>, the </a:t>
            </a:r>
            <a:r>
              <a:rPr lang="en-US" sz="3200" dirty="0" err="1">
                <a:solidFill>
                  <a:srgbClr val="FF0080"/>
                </a:solidFill>
                <a:latin typeface="Arial"/>
                <a:cs typeface="Arial"/>
              </a:rPr>
              <a:t>l</a:t>
            </a:r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astbalanserer</a:t>
            </a:r>
            <a:endParaRPr lang="en-US" sz="3200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3132" y="1024218"/>
            <a:ext cx="8745211" cy="4577980"/>
            <a:chOff x="3434571" y="2706720"/>
            <a:chExt cx="1896247" cy="910447"/>
          </a:xfrm>
        </p:grpSpPr>
        <p:sp>
          <p:nvSpPr>
            <p:cNvPr id="15" name="Rounded Rectangle 14"/>
            <p:cNvSpPr/>
            <p:nvPr/>
          </p:nvSpPr>
          <p:spPr>
            <a:xfrm>
              <a:off x="3443340" y="2706720"/>
              <a:ext cx="1887478" cy="910447"/>
            </a:xfrm>
            <a:prstGeom prst="roundRect">
              <a:avLst>
                <a:gd name="adj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3453724" y="2710676"/>
              <a:ext cx="92761" cy="131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b-NO" sz="3200" dirty="0" smtClean="0">
                  <a:solidFill>
                    <a:schemeClr val="bg1">
                      <a:lumMod val="75000"/>
                    </a:schemeClr>
                  </a:solidFill>
                  <a:latin typeface="FontAwesome"/>
                </a:rPr>
                <a:t></a:t>
              </a:r>
              <a:endParaRPr lang="nb-NO" sz="3200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702605" y="2851550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Pool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2605" y="4383546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Member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4348" y="2841555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Pool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70862" y="2841554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Pool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70862" y="4383546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Member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34348" y="4383545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Member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/>
          <p:cNvCxnSpPr>
            <a:stCxn id="8" idx="2"/>
            <a:endCxn id="9" idx="0"/>
          </p:cNvCxnSpPr>
          <p:nvPr/>
        </p:nvCxnSpPr>
        <p:spPr>
          <a:xfrm>
            <a:off x="4646344" y="2230000"/>
            <a:ext cx="0" cy="6215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</p:cNvCxnSpPr>
          <p:nvPr/>
        </p:nvCxnSpPr>
        <p:spPr>
          <a:xfrm flipH="1">
            <a:off x="2539558" y="2230000"/>
            <a:ext cx="2106786" cy="6115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2" idx="0"/>
          </p:cNvCxnSpPr>
          <p:nvPr/>
        </p:nvCxnSpPr>
        <p:spPr>
          <a:xfrm>
            <a:off x="4678288" y="2230000"/>
            <a:ext cx="2136313" cy="61155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0" idx="0"/>
          </p:cNvCxnSpPr>
          <p:nvPr/>
        </p:nvCxnSpPr>
        <p:spPr>
          <a:xfrm>
            <a:off x="4646344" y="3761997"/>
            <a:ext cx="0" cy="6215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2"/>
            <a:endCxn id="14" idx="0"/>
          </p:cNvCxnSpPr>
          <p:nvPr/>
        </p:nvCxnSpPr>
        <p:spPr>
          <a:xfrm flipH="1">
            <a:off x="2478087" y="3761997"/>
            <a:ext cx="2168257" cy="62154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  <a:endCxn id="13" idx="0"/>
          </p:cNvCxnSpPr>
          <p:nvPr/>
        </p:nvCxnSpPr>
        <p:spPr>
          <a:xfrm>
            <a:off x="4646344" y="3761997"/>
            <a:ext cx="2168257" cy="62154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539558" y="2228017"/>
            <a:ext cx="2106786" cy="61155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78288" y="2228017"/>
            <a:ext cx="2136313" cy="61155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534348" y="2839571"/>
            <a:ext cx="1887478" cy="9104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Pool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870862" y="2839570"/>
            <a:ext cx="1887478" cy="9104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Pool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02605" y="1319553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Virtual server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190944" y="5752949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022687" y="5752949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359201" y="5752949"/>
            <a:ext cx="910800" cy="9104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>
            <a:endCxn id="43" idx="0"/>
          </p:cNvCxnSpPr>
          <p:nvPr/>
        </p:nvCxnSpPr>
        <p:spPr>
          <a:xfrm>
            <a:off x="6814601" y="5293993"/>
            <a:ext cx="0" cy="45895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2"/>
            <a:endCxn id="41" idx="0"/>
          </p:cNvCxnSpPr>
          <p:nvPr/>
        </p:nvCxnSpPr>
        <p:spPr>
          <a:xfrm>
            <a:off x="4646344" y="5293993"/>
            <a:ext cx="0" cy="45895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4" idx="2"/>
            <a:endCxn id="42" idx="0"/>
          </p:cNvCxnSpPr>
          <p:nvPr/>
        </p:nvCxnSpPr>
        <p:spPr>
          <a:xfrm>
            <a:off x="2478087" y="5293992"/>
            <a:ext cx="0" cy="458957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4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702605" y="2851550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Pool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2605" y="4387539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Member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/>
          <p:cNvCxnSpPr>
            <a:stCxn id="8" idx="2"/>
            <a:endCxn id="9" idx="0"/>
          </p:cNvCxnSpPr>
          <p:nvPr/>
        </p:nvCxnSpPr>
        <p:spPr>
          <a:xfrm>
            <a:off x="4646344" y="2230000"/>
            <a:ext cx="0" cy="62155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10" idx="0"/>
          </p:cNvCxnSpPr>
          <p:nvPr/>
        </p:nvCxnSpPr>
        <p:spPr>
          <a:xfrm>
            <a:off x="4646344" y="3761997"/>
            <a:ext cx="0" cy="625542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702605" y="1319553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Virtual server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190944" y="5752949"/>
            <a:ext cx="910800" cy="91044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App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47" name="Straight Connector 46"/>
          <p:cNvCxnSpPr>
            <a:stCxn id="10" idx="2"/>
            <a:endCxn id="41" idx="0"/>
          </p:cNvCxnSpPr>
          <p:nvPr/>
        </p:nvCxnSpPr>
        <p:spPr>
          <a:xfrm>
            <a:off x="4646344" y="5297986"/>
            <a:ext cx="0" cy="45496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474384" y="3761997"/>
            <a:ext cx="8418056" cy="2974215"/>
          </a:xfrm>
          <a:prstGeom prst="roundRect">
            <a:avLst>
              <a:gd name="adj" fmla="val 2692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Rounded Rectangle 33"/>
          <p:cNvSpPr/>
          <p:nvPr/>
        </p:nvSpPr>
        <p:spPr>
          <a:xfrm>
            <a:off x="462405" y="1225855"/>
            <a:ext cx="8418056" cy="2530482"/>
          </a:xfrm>
          <a:prstGeom prst="roundRect">
            <a:avLst>
              <a:gd name="adj" fmla="val 2692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7" name="Group 16"/>
          <p:cNvGrpSpPr/>
          <p:nvPr/>
        </p:nvGrpSpPr>
        <p:grpSpPr>
          <a:xfrm>
            <a:off x="750687" y="4005538"/>
            <a:ext cx="2466053" cy="2657858"/>
            <a:chOff x="5941604" y="3876128"/>
            <a:chExt cx="2466053" cy="2657858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604" y="5084197"/>
              <a:ext cx="1583657" cy="1449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991885" y="3876128"/>
              <a:ext cx="141577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9600" dirty="0">
                  <a:solidFill>
                    <a:schemeClr val="bg1">
                      <a:lumMod val="75000"/>
                    </a:schemeClr>
                  </a:solidFill>
                  <a:latin typeface="FontAwesome"/>
                </a:rPr>
                <a:t></a:t>
              </a:r>
              <a:endParaRPr lang="nb-NO" sz="4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54163" y="4447207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hei</a:t>
              </a:r>
              <a:r>
                <a:rPr 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endParaRPr lang="nb-NO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41685" y="2139272"/>
            <a:ext cx="1039460" cy="1039057"/>
            <a:chOff x="6733432" y="1907262"/>
            <a:chExt cx="1039460" cy="1039057"/>
          </a:xfrm>
        </p:grpSpPr>
        <p:sp>
          <p:nvSpPr>
            <p:cNvPr id="36" name="Oval 35"/>
            <p:cNvSpPr/>
            <p:nvPr/>
          </p:nvSpPr>
          <p:spPr>
            <a:xfrm>
              <a:off x="6733432" y="1907262"/>
              <a:ext cx="1039460" cy="10390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80"/>
                </a:solidFill>
                <a:latin typeface="Arial"/>
                <a:cs typeface="Arial"/>
              </a:endParaRPr>
            </a:p>
          </p:txBody>
        </p:sp>
        <p:sp>
          <p:nvSpPr>
            <p:cNvPr id="45" name="Rektangel 130"/>
            <p:cNvSpPr/>
            <p:nvPr/>
          </p:nvSpPr>
          <p:spPr>
            <a:xfrm>
              <a:off x="6868857" y="1975876"/>
              <a:ext cx="8435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ontAwesome"/>
                </a:rPr>
                <a:t></a:t>
              </a:r>
            </a:p>
          </p:txBody>
        </p:sp>
        <p:sp>
          <p:nvSpPr>
            <p:cNvPr id="46" name="TekstSylinder 150"/>
            <p:cNvSpPr txBox="1"/>
            <p:nvPr/>
          </p:nvSpPr>
          <p:spPr>
            <a:xfrm flipH="1">
              <a:off x="6844023" y="2540833"/>
              <a:ext cx="854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6020202030204" pitchFamily="34" charset="0"/>
                </a:rPr>
                <a:t>basta</a:t>
              </a:r>
              <a:endParaRPr lang="nb-NO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76668" y="1453675"/>
            <a:ext cx="2327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Sjelden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endring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11132" y="3836237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Hyppig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endring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018001" y="2035872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Policy set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51" name="Straight Connector 50"/>
          <p:cNvCxnSpPr>
            <a:stCxn id="8" idx="3"/>
            <a:endCxn id="49" idx="0"/>
          </p:cNvCxnSpPr>
          <p:nvPr/>
        </p:nvCxnSpPr>
        <p:spPr>
          <a:xfrm>
            <a:off x="5590083" y="1774777"/>
            <a:ext cx="1371657" cy="261095"/>
          </a:xfrm>
          <a:prstGeom prst="bentConnector2">
            <a:avLst/>
          </a:prstGeom>
          <a:ln w="285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0"/>
          <p:cNvCxnSpPr>
            <a:stCxn id="9" idx="3"/>
            <a:endCxn id="49" idx="2"/>
          </p:cNvCxnSpPr>
          <p:nvPr/>
        </p:nvCxnSpPr>
        <p:spPr>
          <a:xfrm flipV="1">
            <a:off x="5590083" y="2946319"/>
            <a:ext cx="1371657" cy="360455"/>
          </a:xfrm>
          <a:prstGeom prst="bentConnector2">
            <a:avLst/>
          </a:prstGeom>
          <a:ln w="285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6018001" y="5055941"/>
            <a:ext cx="1887478" cy="91044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80"/>
                </a:solidFill>
                <a:latin typeface="Arial"/>
                <a:cs typeface="Arial"/>
              </a:rPr>
              <a:t>Health monitor</a:t>
            </a:r>
            <a:endParaRPr lang="en-US" dirty="0">
              <a:solidFill>
                <a:srgbClr val="FF0080"/>
              </a:solidFill>
              <a:latin typeface="Arial"/>
              <a:cs typeface="Arial"/>
            </a:endParaRPr>
          </a:p>
        </p:txBody>
      </p:sp>
      <p:cxnSp>
        <p:nvCxnSpPr>
          <p:cNvPr id="57" name="Straight Connector 50"/>
          <p:cNvCxnSpPr>
            <a:stCxn id="10" idx="3"/>
            <a:endCxn id="56" idx="0"/>
          </p:cNvCxnSpPr>
          <p:nvPr/>
        </p:nvCxnSpPr>
        <p:spPr>
          <a:xfrm>
            <a:off x="5590083" y="4842763"/>
            <a:ext cx="1371657" cy="213178"/>
          </a:xfrm>
          <a:prstGeom prst="bentConnector2">
            <a:avLst/>
          </a:prstGeom>
          <a:ln w="285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0"/>
          <p:cNvCxnSpPr>
            <a:stCxn id="41" idx="6"/>
            <a:endCxn id="56" idx="2"/>
          </p:cNvCxnSpPr>
          <p:nvPr/>
        </p:nvCxnSpPr>
        <p:spPr>
          <a:xfrm flipV="1">
            <a:off x="5101744" y="5966388"/>
            <a:ext cx="1859996" cy="241785"/>
          </a:xfrm>
          <a:prstGeom prst="bentConnector2">
            <a:avLst/>
          </a:prstGeom>
          <a:ln w="28575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321334"/>
            <a:ext cx="91439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BigIP</a:t>
            </a:r>
            <a:r>
              <a:rPr lang="en-US" sz="3200" dirty="0" smtClean="0">
                <a:solidFill>
                  <a:srgbClr val="FF0080"/>
                </a:solidFill>
                <a:latin typeface="Arial"/>
                <a:cs typeface="Arial"/>
              </a:rPr>
              <a:t>, the </a:t>
            </a:r>
            <a:r>
              <a:rPr lang="en-US" sz="3200" dirty="0" err="1">
                <a:solidFill>
                  <a:srgbClr val="FF0080"/>
                </a:solidFill>
                <a:latin typeface="Arial"/>
                <a:cs typeface="Arial"/>
              </a:rPr>
              <a:t>l</a:t>
            </a:r>
            <a:r>
              <a:rPr lang="en-US" sz="3200" dirty="0" err="1" smtClean="0">
                <a:solidFill>
                  <a:srgbClr val="FF0080"/>
                </a:solidFill>
                <a:latin typeface="Arial"/>
                <a:cs typeface="Arial"/>
              </a:rPr>
              <a:t>astbalanserer</a:t>
            </a:r>
            <a:endParaRPr lang="en-US" sz="3200" dirty="0">
              <a:solidFill>
                <a:srgbClr val="FF00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5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  <p:bldP spid="7" grpId="0"/>
      <p:bldP spid="48" grpId="0"/>
      <p:bldP spid="49" grpId="0" animBg="1"/>
      <p:bldP spid="5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111</Words>
  <Application>Microsoft Office PowerPoint</Application>
  <PresentationFormat>On-screen Show (4:3)</PresentationFormat>
  <Paragraphs>627</Paragraphs>
  <Slides>13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proxima-nova</vt:lpstr>
      <vt:lpstr>Calibri</vt:lpstr>
      <vt:lpstr>FontAwesome</vt:lpstr>
      <vt:lpstr>Consolas</vt:lpstr>
      <vt:lpstr>Arial Narrow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</dc:title>
  <dc:creator>Truls Jørgensen</dc:creator>
  <cp:lastModifiedBy>Truls Jørgensen</cp:lastModifiedBy>
  <cp:revision>313</cp:revision>
  <dcterms:created xsi:type="dcterms:W3CDTF">2014-09-09T12:34:12Z</dcterms:created>
  <dcterms:modified xsi:type="dcterms:W3CDTF">2016-02-29T04:55:32Z</dcterms:modified>
</cp:coreProperties>
</file>