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58"/>
  </p:normalViewPr>
  <p:slideViewPr>
    <p:cSldViewPr snapToGrid="0">
      <p:cViewPr varScale="1">
        <p:scale>
          <a:sx n="92" d="100"/>
          <a:sy n="92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BDFF2-A1C4-7FDC-2A6D-3E15DE01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69D3D-70CA-8258-09E0-C072692F4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394F0-92F7-9D60-D0AF-E911658B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C412C-0798-E887-24CA-4DDBA712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3F9D5-A3B3-B89F-CD39-E1F2DF3E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9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F644-A90F-8308-4984-BAE80FC5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CFE1F-A398-A5C8-D88F-8DCC3DB31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3F442-C7E5-0AEA-1E10-E2BD7105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ABCE9-6895-FDAE-645F-92CD0C5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55903-B657-B42C-623D-B2C367DC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21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19F934-641A-04A0-05BA-B4459A436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61FE3-E860-C546-BCE0-2912D0F7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22A3F-A5EF-F52E-B9D4-8AA64559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56C28-A8A3-E92F-E71F-E0BC2D2C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FE627-A884-CFC1-F896-7345CD04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0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C58B4-93BD-CF5C-B5C7-9356B468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F5D6-6ACD-8383-B975-BE32BE6A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E7ED6-12F1-7E94-96D2-AECA9C3D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DEF63-FDFE-B1DF-3808-32829DED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E99A0-8D15-B258-CF04-CDA21690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22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BA96A-53C1-A4A8-86C4-5DBED505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8FBD7-C84B-1E01-158A-333B7DBB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CA4F9-CE5B-B24D-3D6E-A3376EA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FEF96-AFE7-04C1-8B61-8F7D8CBC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5910C-B2C4-2ACF-A82F-5329F6BF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71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16E4-714F-0756-7F7F-47E3B479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08AA1-F7D8-3B1B-56CD-0F6155786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DB094-F388-0C24-9538-AF2349D9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5B9AE-0E4A-E461-5BD4-1D10CCE5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728E8-5BC1-C7D6-783C-43196819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F74E0-B135-7499-E2B0-563FDF7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2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BDA96-7D70-2201-675C-F4B24B32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9D4A0-9937-0D53-0E3A-98CABEFA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1B8B3A-978C-7D89-1DE7-2EE35772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2D57E1-DD04-DD55-D4DA-BAE3AE57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07544-3B93-46C6-1C9D-A9F8AA2A4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8AB7D2-21DE-C290-7478-FE2FC174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CD5AA-9860-1B93-110C-FCDA88B7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10F0EF-6BD7-44D6-D207-4638CCCB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3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0F5E8-B700-56BB-66E6-92245E87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F01E31-6990-2136-7BE0-BBD4466A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77E64-35A0-B140-A697-727BE40F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7A73A-E4CE-B1C5-7575-D6993974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5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4B16D1-F507-6C2F-F8D9-7C714039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CA6AE-E878-F94C-FE0F-C938D272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2D4D3-66C1-6A7C-49EF-F6046590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C3C8-D8C1-6457-D1B8-A8D8EAED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58A10-6F60-AF3B-A04A-E0D76BCE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D0CE5F-D8E3-8A13-9A5D-5EECC71DC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EDAB0-2B8A-3EE9-3850-85BB7A41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0E3B5-125D-B63F-D30A-3FB7DAA8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97778-F464-505C-5EF5-AD876BA2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02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E2480-75C0-A67C-2751-113063D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D5BB94-7F2B-2E21-1E95-A71FE9B76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C59D7-59C5-B62C-A4D6-1EED9D94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E3CF2-1740-BB87-9BD0-C1951D7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A53A0-9A06-8AE8-C392-36A78B0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FAB1D-0A41-12CB-D2B7-377B0B4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2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5A1FE-EB50-04DD-7D5B-BFDCDE76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79DA0-E431-6FF7-0C21-B6BEEA4F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01264-71FA-1DA1-FCDA-3527611CE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89A19-4423-3D48-B17E-3A6835C55CCF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83E38-D9D5-2C88-737F-A8F6DFC5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466B9-C4A7-A568-BC33-70D36246B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C4C24-E95E-CD47-BB3F-FC70C5EF4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65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F8B0147-9BAA-E0BF-9307-922495DB1F4F}"/>
              </a:ext>
            </a:extLst>
          </p:cNvPr>
          <p:cNvGrpSpPr/>
          <p:nvPr/>
        </p:nvGrpSpPr>
        <p:grpSpPr>
          <a:xfrm>
            <a:off x="728704" y="969818"/>
            <a:ext cx="3487717" cy="3934691"/>
            <a:chOff x="728704" y="969818"/>
            <a:chExt cx="3487717" cy="39346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CCCF18D-561B-DB27-75F0-FD8FD7DFD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704" y="969818"/>
              <a:ext cx="3487717" cy="3934691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62248E-37AA-C457-58DF-A85FC6DA2835}"/>
                </a:ext>
              </a:extLst>
            </p:cNvPr>
            <p:cNvSpPr/>
            <p:nvPr/>
          </p:nvSpPr>
          <p:spPr>
            <a:xfrm>
              <a:off x="1576624" y="2588703"/>
              <a:ext cx="201354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SILK</a:t>
              </a:r>
              <a:endPara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DCBCD4-8716-0664-EAB5-090086697669}"/>
                </a:ext>
              </a:extLst>
            </p:cNvPr>
            <p:cNvSpPr txBox="1"/>
            <p:nvPr/>
          </p:nvSpPr>
          <p:spPr>
            <a:xfrm>
              <a:off x="1802990" y="3309651"/>
              <a:ext cx="15608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accent2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S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cRNA-seq </a:t>
              </a:r>
            </a:p>
            <a:p>
              <a:pPr algn="ctr"/>
              <a:r>
                <a:rPr kumimoji="1" lang="en-US" altLang="zh-CN" sz="2000" b="1" dirty="0">
                  <a:solidFill>
                    <a:schemeClr val="accent2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I</a:t>
              </a:r>
              <a:r>
                <a:rPr kumimoji="1" lang="en-US" altLang="zh-CN" sz="2000" dirty="0">
                  <a:solidFill>
                    <a:schemeClr val="bg1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nteractive </a:t>
              </a:r>
            </a:p>
            <a:p>
              <a:pPr algn="ctr"/>
              <a:r>
                <a:rPr kumimoji="1" lang="en-US" altLang="zh-CN" sz="2000" dirty="0" err="1">
                  <a:solidFill>
                    <a:schemeClr val="bg1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ana</a:t>
              </a:r>
              <a:r>
                <a:rPr kumimoji="1" lang="en-US" altLang="zh-CN" sz="2000" b="1" dirty="0" err="1">
                  <a:solidFill>
                    <a:schemeClr val="accent2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L</a:t>
              </a:r>
              <a:r>
                <a:rPr kumimoji="1" lang="en-US" altLang="zh-CN" sz="2000" dirty="0" err="1">
                  <a:solidFill>
                    <a:schemeClr val="bg1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ysis</a:t>
              </a:r>
              <a:endParaRPr kumimoji="1" lang="en-US" altLang="zh-CN" sz="2000" dirty="0">
                <a:solidFill>
                  <a:schemeClr val="bg1"/>
                </a:solidFill>
                <a:latin typeface="Cambria" panose="02040503050406030204" pitchFamily="18" charset="0"/>
                <a:ea typeface="FangSong" panose="02010609060101010101" pitchFamily="49" charset="-122"/>
              </a:endParaRPr>
            </a:p>
            <a:p>
              <a:pPr algn="ctr"/>
              <a:r>
                <a:rPr kumimoji="1" lang="en-US" altLang="zh-CN" sz="2000" dirty="0" err="1">
                  <a:solidFill>
                    <a:schemeClr val="bg1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tool</a:t>
              </a:r>
              <a:r>
                <a:rPr kumimoji="1" lang="en-US" altLang="zh-CN" sz="2000" b="1" dirty="0" err="1">
                  <a:solidFill>
                    <a:schemeClr val="accent2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K</a:t>
              </a:r>
              <a:r>
                <a:rPr kumimoji="1" lang="en-US" altLang="zh-CN" sz="2000" dirty="0" err="1">
                  <a:solidFill>
                    <a:schemeClr val="bg1"/>
                  </a:solidFill>
                  <a:latin typeface="Cambria" panose="02040503050406030204" pitchFamily="18" charset="0"/>
                  <a:ea typeface="FangSong" panose="02010609060101010101" pitchFamily="49" charset="-122"/>
                </a:rPr>
                <a:t>its</a:t>
              </a:r>
              <a:endParaRPr kumimoji="1" lang="zh-CN" altLang="en-US" sz="2000" dirty="0">
                <a:solidFill>
                  <a:schemeClr val="bg1"/>
                </a:solidFill>
                <a:latin typeface="Cambria" panose="02040503050406030204" pitchFamily="18" charset="0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7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Yizhao Luan</dc:creator>
  <cp:lastModifiedBy>Yizhao Luan</cp:lastModifiedBy>
  <cp:revision>1</cp:revision>
  <dcterms:created xsi:type="dcterms:W3CDTF">2024-07-30T06:49:24Z</dcterms:created>
  <dcterms:modified xsi:type="dcterms:W3CDTF">2024-07-30T06:56:18Z</dcterms:modified>
</cp:coreProperties>
</file>