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632"/>
  </p:normalViewPr>
  <p:slideViewPr>
    <p:cSldViewPr snapToGrid="0" snapToObjects="1">
      <p:cViewPr>
        <p:scale>
          <a:sx n="70" d="100"/>
          <a:sy n="70" d="100"/>
        </p:scale>
        <p:origin x="123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2734-B2FC-E743-BFB1-CB54D2E315A2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7BE9-A3A0-2D47-9C6F-7E15BEF2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1090389" y="3252676"/>
            <a:ext cx="2633842" cy="1033980"/>
          </a:xfrm>
          <a:prstGeom prst="roundRect">
            <a:avLst>
              <a:gd name="adj" fmla="val 10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110896" y="1133195"/>
            <a:ext cx="2108543" cy="1392054"/>
          </a:xfrm>
          <a:prstGeom prst="roundRect">
            <a:avLst>
              <a:gd name="adj" fmla="val 10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74890" y="3114471"/>
            <a:ext cx="5828606" cy="2292626"/>
          </a:xfrm>
          <a:prstGeom prst="roundRect">
            <a:avLst>
              <a:gd name="adj" fmla="val 3767"/>
            </a:avLst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5" y="3901110"/>
            <a:ext cx="499066" cy="375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43" y="1611927"/>
            <a:ext cx="1321006" cy="465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02" y="1505487"/>
            <a:ext cx="736876" cy="6235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160" y="1521748"/>
            <a:ext cx="736876" cy="6235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38321" y="2142431"/>
            <a:ext cx="1320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Private Registry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41864" y="1600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751441" y="3190067"/>
            <a:ext cx="1453896" cy="1499008"/>
          </a:xfrm>
          <a:prstGeom prst="roundRect">
            <a:avLst>
              <a:gd name="adj" fmla="val 10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71650" y="3229139"/>
            <a:ext cx="1453896" cy="1459936"/>
          </a:xfrm>
          <a:prstGeom prst="roundRect">
            <a:avLst>
              <a:gd name="adj" fmla="val 10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791860" y="3190067"/>
            <a:ext cx="1457739" cy="1499008"/>
          </a:xfrm>
          <a:prstGeom prst="roundRect">
            <a:avLst>
              <a:gd name="adj" fmla="val 10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 flipH="1">
            <a:off x="6478389" y="2550344"/>
            <a:ext cx="1700826" cy="6397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0"/>
          </p:cNvCxnSpPr>
          <p:nvPr/>
        </p:nvCxnSpPr>
        <p:spPr>
          <a:xfrm>
            <a:off x="8498598" y="2546801"/>
            <a:ext cx="0" cy="6823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8780794" y="2546801"/>
            <a:ext cx="1739936" cy="6432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9" idx="3"/>
            <a:endCxn id="21" idx="1"/>
          </p:cNvCxnSpPr>
          <p:nvPr/>
        </p:nvCxnSpPr>
        <p:spPr>
          <a:xfrm>
            <a:off x="6219439" y="1829222"/>
            <a:ext cx="1910721" cy="42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990" y="1309605"/>
            <a:ext cx="625531" cy="979999"/>
          </a:xfrm>
          <a:prstGeom prst="rect">
            <a:avLst/>
          </a:prstGeom>
        </p:spPr>
      </p:pic>
      <p:cxnSp>
        <p:nvCxnSpPr>
          <p:cNvPr id="50" name="Curved Connector 49"/>
          <p:cNvCxnSpPr>
            <a:endCxn id="24" idx="1"/>
          </p:cNvCxnSpPr>
          <p:nvPr/>
        </p:nvCxnSpPr>
        <p:spPr>
          <a:xfrm rot="16200000" flipH="1">
            <a:off x="4120668" y="2806562"/>
            <a:ext cx="1686178" cy="122226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evron 61"/>
          <p:cNvSpPr/>
          <p:nvPr/>
        </p:nvSpPr>
        <p:spPr>
          <a:xfrm>
            <a:off x="7228311" y="3761429"/>
            <a:ext cx="530087" cy="440063"/>
          </a:xfrm>
          <a:prstGeom prst="chevron">
            <a:avLst>
              <a:gd name="adj" fmla="val 3193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hevron 63"/>
          <p:cNvSpPr/>
          <p:nvPr/>
        </p:nvSpPr>
        <p:spPr>
          <a:xfrm>
            <a:off x="9261772" y="3768516"/>
            <a:ext cx="530087" cy="440063"/>
          </a:xfrm>
          <a:prstGeom prst="chevron">
            <a:avLst>
              <a:gd name="adj" fmla="val 3193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48641" y="2574606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pull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9148" y="1856987"/>
            <a:ext cx="1071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push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5751441" y="4801504"/>
            <a:ext cx="5498157" cy="493164"/>
          </a:xfrm>
          <a:prstGeom prst="roundRect">
            <a:avLst>
              <a:gd name="adj" fmla="val 10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DOCKER SWARM MODE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972" y="4852197"/>
            <a:ext cx="469811" cy="46550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644464" y="2235551"/>
            <a:ext cx="1246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build, unit test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985443" y="3223983"/>
            <a:ext cx="106702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deployment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30835" y="1478682"/>
            <a:ext cx="142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versioning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21890" y="1132451"/>
            <a:ext cx="124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Dockerfile</a:t>
            </a:r>
            <a:endParaRPr lang="en-US" sz="1200" dirty="0" smtClean="0"/>
          </a:p>
          <a:p>
            <a:r>
              <a:rPr lang="en-US" sz="1200" dirty="0" smtClean="0"/>
              <a:t>Docker Compose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018760" y="1415154"/>
            <a:ext cx="101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trigger, poll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118571" y="3938302"/>
            <a:ext cx="100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Developers</a:t>
            </a:r>
            <a:endParaRPr lang="en-US" sz="14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123398" y="1856987"/>
            <a:ext cx="86204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42" y="3416025"/>
            <a:ext cx="380153" cy="32166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616795" y="3458037"/>
            <a:ext cx="210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Docker for Windows, Mac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2411179" y="2241955"/>
            <a:ext cx="0" cy="8345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1101738" y="4838365"/>
            <a:ext cx="2633842" cy="493164"/>
          </a:xfrm>
          <a:prstGeom prst="roundRect">
            <a:avLst>
              <a:gd name="adj" fmla="val 10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QC Team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3883831" y="5048086"/>
            <a:ext cx="163913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52354" y="4426361"/>
            <a:ext cx="1147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collaboration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2425127" y="4340768"/>
            <a:ext cx="4253" cy="4434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204232" y="427983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006386" y="4279830"/>
            <a:ext cx="103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STAGING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791859" y="4279830"/>
            <a:ext cx="14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PRODUCTION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35381" y="4872495"/>
            <a:ext cx="4630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smtClean="0"/>
              <a:t>test</a:t>
            </a:r>
            <a:endParaRPr lang="en-US" sz="1400" dirty="0"/>
          </a:p>
        </p:txBody>
      </p:sp>
      <p:pic>
        <p:nvPicPr>
          <p:cNvPr id="147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0252" y="3217167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03746" y="3210117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0807" y="3706202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04301" y="3699152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1426" y="3208309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84920" y="3201259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1981" y="3697344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85475" y="3690294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46084" y="3181407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59578" y="3174357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46639" y="3670442"/>
            <a:ext cx="695075" cy="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5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60133" y="3663392"/>
            <a:ext cx="695075" cy="69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99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 Huynh</dc:creator>
  <cp:lastModifiedBy>Phi Huynh</cp:lastModifiedBy>
  <cp:revision>8</cp:revision>
  <dcterms:created xsi:type="dcterms:W3CDTF">2016-08-17T10:35:20Z</dcterms:created>
  <dcterms:modified xsi:type="dcterms:W3CDTF">2016-08-17T11:45:57Z</dcterms:modified>
</cp:coreProperties>
</file>