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3.xml" ContentType="application/vnd.openxmlformats-officedocument.presentationml.notesSlide+xml"/>
  <Override PartName="/ppt/ink/ink4.xml" ContentType="application/inkml+xml"/>
  <Override PartName="/ppt/notesSlides/notesSlide4.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72" r:id="rId5"/>
    <p:sldId id="811" r:id="rId6"/>
    <p:sldId id="812" r:id="rId7"/>
    <p:sldId id="813" r:id="rId8"/>
    <p:sldId id="814" r:id="rId9"/>
    <p:sldId id="815" r:id="rId10"/>
    <p:sldId id="816" r:id="rId11"/>
    <p:sldId id="817" r:id="rId12"/>
    <p:sldId id="818" r:id="rId13"/>
    <p:sldId id="819" r:id="rId14"/>
    <p:sldId id="820" r:id="rId15"/>
    <p:sldId id="821" r:id="rId16"/>
    <p:sldId id="795"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174" autoAdjust="0"/>
    <p:restoredTop sz="94660"/>
  </p:normalViewPr>
  <p:slideViewPr>
    <p:cSldViewPr snapToGrid="0" snapToObjects="1">
      <p:cViewPr varScale="1">
        <p:scale>
          <a:sx n="117" d="100"/>
          <a:sy n="117" d="100"/>
        </p:scale>
        <p:origin x="72" y="224"/>
      </p:cViewPr>
      <p:guideLst>
        <p:guide orient="horz" pos="1847"/>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C0AB1-7777-EA48-9872-393DAA530DA8}" type="datetimeFigureOut">
              <a:rPr lang="en-US" smtClean="0"/>
              <a:t>11/10/2022</a:t>
            </a:fld>
            <a:endParaRPr lang="nb-NO"/>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933263-C1CE-E34A-AD46-7ADCC4573628}" type="slidenum">
              <a:rPr lang="nb-NO" smtClean="0"/>
              <a:t>‹#›</a:t>
            </a:fld>
            <a:endParaRPr lang="nb-NO"/>
          </a:p>
        </p:txBody>
      </p:sp>
    </p:spTree>
    <p:extLst>
      <p:ext uri="{BB962C8B-B14F-4D97-AF65-F5344CB8AC3E}">
        <p14:creationId xmlns:p14="http://schemas.microsoft.com/office/powerpoint/2010/main" val="1212109989"/>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5T08:35:31.776"/>
    </inkml:context>
    <inkml:brush xml:id="br0">
      <inkml:brushProperty name="width" value="0.2" units="cm"/>
      <inkml:brushProperty name="height" value="0.2" units="cm"/>
      <inkml:brushProperty name="color" value="#E71224"/>
    </inkml:brush>
  </inkml:definitions>
  <inkml:trace contextRef="#ctx0" brushRef="#br0">33 5 2816,'0'0'106,"1"-1"1,-1 1-1,0-1 1,1 1-1,-1 0 0,0-1 1,1 1-1,-1 0 1,0 0-1,0 0 0,0 0 1,1 0-1,-1-1 1,1 1-1,-1 0 0,1 0 1,-1 0-1,0 0 1,0 0-1,1-1 0,-1 1 1,1 0-1,-1 0 1,1 0-1,-1 0 0,0 1 1,0-1-1,1 0 1,0 0-107,0 1 99,1-1-1,-1 0 1,0 1 0,1 0 0,-1 0 0,1 0 0,-2 0 0,2 0-1,-1 0-98,6 6-109,1 0 0,3 8 109,-6-9 419,6 7-304,-1 1 0,0 3-115,12 17 175,-3-10-69,-8-10-4,1 1-1,-3 0 1,1 1-1,0 2-101,-3-3 33,-2-6-16,-1 1 0,0 0 0,-1 0 0,2 8-17,1 1 538,6 19-538,-7-23 134,-1-1-1,1 0 1,-2 0-1,1 13-133,0 9-94,-1 2 263,-1 12-169,-2 138 53,0-175-39,-2-1 1,1 1-1,-2-1 0,0 0 0,-1 2-14,0-2 12,1 0 1,0 1 0,2-1-1,-1 1 1,1 2-13,-4 56 5,5-58-2,1 0-1,2 10-2,0 34 27,-2-45-35,-1-1 1,-1 0-1,-1 1 0,1-1 1,-1 0-1,-1 0 0,-3 9 8,-3 14-106,7-23 106,1 0 0,-1-1 0,1 2 0,1-1 0,0-1 0,1 2 0,1-1 0,-1-1 0,1 1 0,2 6 0,0 0 28,-2 1 1,0 0-1,-2 0 1,0 12-29,0-10 9,0-19-4,0-1 0,0 1 1,0 0-1,0 0 0,0-1 1,0 1-1,0 0 0,0 0 1,0-1-1,0 1 0,0-1 1,1 1-1,-1 0 0,0-1 1,1 1-1,-1 0 0,1 0 1,-1-1-1,0 0 0,1 1 1,0 0-1,-1-1 0,1 1 1,-1-1-1,1 0 0,0 1-5,0 0 29,-1-1 0,1 1-1,1-1 1,-2 0 0,1 0 0,0 0-1,0 0 1,-1 0 0,2 0-1,-1 0 1,-1 0 0,1 0-1,0 0 1,0 0-29,8-1 105,1-2-56,5-2 19,-7 6-83,1 0 0,-1 0-1,-1 1 1,2-1 0,-2 2-1,1 0 1,0 0 0,1 1 15,1 1 0,-1-2 0,1 1 0,0-1 0,0 0 0,0-1 0,1 0 0,-1-1 0,1 0 0,61 4-118,120-2 241,-52-6-96,128 6-75,-225-1-56,0 2 0,15 4 104,-10-1-32,-14-1 73,-20-3 16,1-1-1,6 0-56,63 7 26,-46-4 23,35 0-49,-7-4-36,-17 1 61,7-3-25,62-1 6,15-1-12,-52-1-111,-57 3 191,0 0 0,2 2-74,6-1-116,-29 0 129,0 0 0,0 0 0,0-1 0,0 0 0,3 0-13,-3 0-5,0 0-1,0 0 1,0 1-1,0 0 1,0-1-1,0 1 6,40-6-160,-40 6 179,0-1-1,0 0 1,0 0 0,-1 0-1,1 0 1,0 0 0,0-1-1,0 1 1,-1-1 0,1 0-1,-1 1 1,0-2 0,1 2-1,-1-1 1,0-1 0,0 0-19,2-1-5,0-1 1,0-1 0,-1 0 0,0 1 0,0-1-1,0 0 1,0-3 4,-2 6-8,1-5 64,1-1 0,-1 1 0,-1-1 0,0 0 0,0 0-1,-1 0 1,0 0 0,-2-7-56,2 4 67,0 1 0,0-1 0,1 0 0,2-11-67,2-8 58,-1 0 1,-2 0-1,-1 0 0,-1-7-58,0 38 2,-4-40 195,4-293 944,4 240-1263,-4-34 335,-1 116-241,0-1 0,-1 0-1,0-2 29,0 2-41,0 0 0,1 0 0,0-2 41,-3-65 0,4 64 16,0-1 0,3-12-16,-1 17-4,-1-1 0,-1 0 1,0 0-1,-1-3 4,0-12-81,0 23 85,1-1 1,-2 1-1,1-1 1,-1 1-1,1-1 0,-2 1 1,1-1-1,0 2 1,0-2-1,-1 1 0,-1-1-4,-10-17-27,14 20 30,-2 1 0,1-1 0,0 1 0,-1-1 0,1 1 0,-1 0-1,1-1 1,-1 1 0,1 0 0,-1 0 0,0 0 0,1 0 0,-1 0 0,-1 0-3,-30-9-10,22 7 1,-12-4 37,2 2 1,-2 1 0,1 0 0,-2 2 0,-11 0-29,-44-5 0,68 6 0,1 0 0,-8-1 0,8 0 0,-1 1 0,-5 0 0,-51 0-18,-25 1-87,-17 5 105,29 6 24,51-6 46,2-1 1,-27 0-71,-239-4-165,271-1 272,-17-3-107,17 1 21,-19 1-21,12 3-65,0 2-1,-6 1 66,-7 2 56,20-5-26,-1 0 0,-2-2-30,-5 0 10,-4 0-10,1-3 0,0-1 0,0-2 0,-7-3 0,-15-2 10,3-1 9,-11-2-11,45 10-42,13 4 36,0-1-1,-1 2 0,0-1 1,0 0-1,0 0-1,-15 1 64,-16 0 38,-16 3-102,38-2-20,10-1 30,0 1 1,0-1-1,1 1 0,-3 1-10,-16 3 15,0 0 0,0-2 0,0 0 0,-1-2 0,1 0-15,-157-1-80,180 0-32,0 0-208,0 0-299,-2 1-1136,-4 3-1679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5T08:38:12.146"/>
    </inkml:context>
    <inkml:brush xml:id="br0">
      <inkml:brushProperty name="width" value="0.2" units="cm"/>
      <inkml:brushProperty name="height" value="0.2" units="cm"/>
      <inkml:brushProperty name="color" value="#E71224"/>
    </inkml:brush>
  </inkml:definitions>
  <inkml:trace contextRef="#ctx0" brushRef="#br0">33 5 2816,'0'0'106,"1"-1"1,-1 1-1,0-1 1,1 1-1,-1 0 0,0-1 1,1 1-1,-1 0 1,0 0-1,0 0 0,0 0 1,1 0-1,-1-1 1,1 1-1,-1 0 0,1 0 1,-1 0-1,0 0 1,0 0-1,1-1 0,-1 1 1,1 0-1,-1 0 1,1 0-1,-1 0 0,0 1 1,0-1-1,1 0 1,0 0-107,0 1 99,1-1-1,-1 0 1,0 1 0,1 0 0,-1 0 0,1 0 0,-2 0 0,2 0-1,-1 0-98,6 6-109,1 0 0,3 8 109,-6-9 419,6 7-304,-1 1 0,0 3-115,12 17 175,-3-10-69,-8-10-4,1 1-1,-3 0 1,1 1-1,0 2-101,-3-3 33,-2-6-16,-1 1 0,0 0 0,-1 0 0,2 8-17,1 1 538,6 19-538,-7-23 134,-1-1-1,1 0 1,-2 0-1,1 13-133,0 9-94,-1 2 263,-1 12-169,-2 138 53,0-175-39,-2-1 1,1 1-1,-2-1 0,0 0 0,-1 2-14,0-2 12,1 0 1,0 1 0,2-1-1,-1 1 1,1 2-13,-4 56 5,5-58-2,1 0-1,2 10-2,0 34 27,-2-45-35,-1-1 1,-1 0-1,-1 1 0,1-1 1,-1 0-1,-1 0 0,-3 9 8,-3 14-106,7-23 106,1 0 0,-1-1 0,1 2 0,1-1 0,0-1 0,1 2 0,1-1 0,-1-1 0,1 1 0,2 6 0,0 0 28,-2 1 1,0 0-1,-2 0 1,0 12-29,0-10 9,0-19-4,0-1 0,0 1 1,0 0-1,0 0 0,0-1 1,0 1-1,0 0 0,0 0 1,0-1-1,0 1 0,0-1 1,1 1-1,-1 0 0,0-1 1,1 1-1,-1 0 0,1 0 1,-1-1-1,0 0 0,1 1 1,0 0-1,-1-1 0,1 1 1,-1-1-1,1 0 0,0 1-5,0 0 29,-1-1 0,1 1-1,1-1 1,-2 0 0,1 0 0,0 0-1,0 0 1,-1 0 0,2 0-1,-1 0 1,-1 0 0,1 0-1,0 0 1,0 0-29,8-1 105,1-2-56,5-2 19,-7 6-83,1 0 0,-1 0-1,-1 1 1,2-1 0,-2 2-1,1 0 1,0 0 0,1 1 15,1 1 0,-1-2 0,1 1 0,0-1 0,0 0 0,0-1 0,1 0 0,-1-1 0,1 0 0,61 4-118,120-2 241,-52-6-96,128 6-75,-225-1-56,0 2 0,15 4 104,-10-1-32,-14-1 73,-20-3 16,1-1-1,6 0-56,63 7 26,-46-4 23,35 0-49,-7-4-36,-17 1 61,7-3-25,62-1 6,15-1-12,-52-1-111,-57 3 191,0 0 0,2 2-74,6-1-116,-29 0 129,0 0 0,0 0 0,0-1 0,0 0 0,3 0-13,-3 0-5,0 0-1,0 0 1,0 1-1,0 0 1,0-1-1,0 1 6,40-6-160,-40 6 179,0-1-1,0 0 1,0 0 0,-1 0-1,1 0 1,0 0 0,0-1-1,0 1 1,-1-1 0,1 0-1,-1 1 1,0-2 0,1 2-1,-1-1 1,0-1 0,0 0-19,2-1-5,0-1 1,0-1 0,-1 0 0,0 1 0,0-1-1,0 0 1,0-3 4,-2 6-8,1-5 64,1-1 0,-1 1 0,-1-1 0,0 0 0,0 0-1,-1 0 1,0 0 0,-2-7-56,2 4 67,0 1 0,0-1 0,1 0 0,2-11-67,2-8 58,-1 0 1,-2 0-1,-1 0 0,-1-7-58,0 38 2,-4-40 195,4-293 944,4 240-1263,-4-34 335,-1 116-241,0-1 0,-1 0-1,0-2 29,0 2-41,0 0 0,1 0 0,0-2 41,-3-65 0,4 64 16,0-1 0,3-12-16,-1 17-4,-1-1 0,-1 0 1,0 0-1,-1-3 4,0-12-81,0 23 85,1-1 1,-2 1-1,1-1 1,-1 1-1,1-1 0,-2 1 1,1-1-1,0 2 1,0-2-1,-1 1 0,-1-1-4,-10-17-27,14 20 30,-2 1 0,1-1 0,0 1 0,-1-1 0,1 1 0,-1 0-1,1-1 1,-1 1 0,1 0 0,-1 0 0,0 0 0,1 0 0,-1 0 0,-1 0-3,-30-9-10,22 7 1,-12-4 37,2 2 1,-2 1 0,1 0 0,-2 2 0,-11 0-29,-44-5 0,68 6 0,1 0 0,-8-1 0,8 0 0,-1 1 0,-5 0 0,-51 0-18,-25 1-87,-17 5 105,29 6 24,51-6 46,2-1 1,-27 0-71,-239-4-165,271-1 272,-17-3-107,17 1 21,-19 1-21,12 3-65,0 2-1,-6 1 66,-7 2 56,20-5-26,-1 0 0,-2-2-30,-5 0 10,-4 0-10,1-3 0,0-1 0,0-2 0,-7-3 0,-15-2 10,3-1 9,-11-2-11,45 10-42,13 4 36,0-1-1,-1 2 0,0-1 1,0 0-1,0 0-1,-15 1 64,-16 0 38,-16 3-102,38-2-20,10-1 30,0 1 1,0-1-1,1 1 0,-3 1-10,-16 3 15,0 0 0,0-2 0,0 0 0,-1-2 0,1 0-15,-157-1-80,180 0-32,0 0-208,0 0-299,-2 1-1136,-4 3-1679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5T08:38:12.146"/>
    </inkml:context>
    <inkml:brush xml:id="br0">
      <inkml:brushProperty name="width" value="0.2" units="cm"/>
      <inkml:brushProperty name="height" value="0.2" units="cm"/>
      <inkml:brushProperty name="color" value="#E71224"/>
    </inkml:brush>
  </inkml:definitions>
  <inkml:trace contextRef="#ctx0" brushRef="#br0">33 5 2816,'0'0'106,"1"-1"1,-1 1-1,0-1 1,1 1-1,-1 0 0,0-1 1,1 1-1,-1 0 1,0 0-1,0 0 0,0 0 1,1 0-1,-1-1 1,1 1-1,-1 0 0,1 0 1,-1 0-1,0 0 1,0 0-1,1-1 0,-1 1 1,1 0-1,-1 0 1,1 0-1,-1 0 0,0 1 1,0-1-1,1 0 1,0 0-107,0 1 99,1-1-1,-1 0 1,0 1 0,1 0 0,-1 0 0,1 0 0,-2 0 0,2 0-1,-1 0-98,6 6-109,1 0 0,3 8 109,-6-9 419,6 7-304,-1 1 0,0 3-115,12 17 175,-3-10-69,-8-10-4,1 1-1,-3 0 1,1 1-1,0 2-101,-3-3 33,-2-6-16,-1 1 0,0 0 0,-1 0 0,2 8-17,1 1 538,6 19-538,-7-23 134,-1-1-1,1 0 1,-2 0-1,1 13-133,0 9-94,-1 2 263,-1 12-169,-2 138 53,0-175-39,-2-1 1,1 1-1,-2-1 0,0 0 0,-1 2-14,0-2 12,1 0 1,0 1 0,2-1-1,-1 1 1,1 2-13,-4 56 5,5-58-2,1 0-1,2 10-2,0 34 27,-2-45-35,-1-1 1,-1 0-1,-1 1 0,1-1 1,-1 0-1,-1 0 0,-3 9 8,-3 14-106,7-23 106,1 0 0,-1-1 0,1 2 0,1-1 0,0-1 0,1 2 0,1-1 0,-1-1 0,1 1 0,2 6 0,0 0 28,-2 1 1,0 0-1,-2 0 1,0 12-29,0-10 9,0-19-4,0-1 0,0 1 1,0 0-1,0 0 0,0-1 1,0 1-1,0 0 0,0 0 1,0-1-1,0 1 0,0-1 1,1 1-1,-1 0 0,0-1 1,1 1-1,-1 0 0,1 0 1,-1-1-1,0 0 0,1 1 1,0 0-1,-1-1 0,1 1 1,-1-1-1,1 0 0,0 1-5,0 0 29,-1-1 0,1 1-1,1-1 1,-2 0 0,1 0 0,0 0-1,0 0 1,-1 0 0,2 0-1,-1 0 1,-1 0 0,1 0-1,0 0 1,0 0-29,8-1 105,1-2-56,5-2 19,-7 6-83,1 0 0,-1 0-1,-1 1 1,2-1 0,-2 2-1,1 0 1,0 0 0,1 1 15,1 1 0,-1-2 0,1 1 0,0-1 0,0 0 0,0-1 0,1 0 0,-1-1 0,1 0 0,61 4-118,120-2 241,-52-6-96,128 6-75,-225-1-56,0 2 0,15 4 104,-10-1-32,-14-1 73,-20-3 16,1-1-1,6 0-56,63 7 26,-46-4 23,35 0-49,-7-4-36,-17 1 61,7-3-25,62-1 6,15-1-12,-52-1-111,-57 3 191,0 0 0,2 2-74,6-1-116,-29 0 129,0 0 0,0 0 0,0-1 0,0 0 0,3 0-13,-3 0-5,0 0-1,0 0 1,0 1-1,0 0 1,0-1-1,0 1 6,40-6-160,-40 6 179,0-1-1,0 0 1,0 0 0,-1 0-1,1 0 1,0 0 0,0-1-1,0 1 1,-1-1 0,1 0-1,-1 1 1,0-2 0,1 2-1,-1-1 1,0-1 0,0 0-19,2-1-5,0-1 1,0-1 0,-1 0 0,0 1 0,0-1-1,0 0 1,0-3 4,-2 6-8,1-5 64,1-1 0,-1 1 0,-1-1 0,0 0 0,0 0-1,-1 0 1,0 0 0,-2-7-56,2 4 67,0 1 0,0-1 0,1 0 0,2-11-67,2-8 58,-1 0 1,-2 0-1,-1 0 0,-1-7-58,0 38 2,-4-40 195,4-293 944,4 240-1263,-4-34 335,-1 116-241,0-1 0,-1 0-1,0-2 29,0 2-41,0 0 0,1 0 0,0-2 41,-3-65 0,4 64 16,0-1 0,3-12-16,-1 17-4,-1-1 0,-1 0 1,0 0-1,-1-3 4,0-12-81,0 23 85,1-1 1,-2 1-1,1-1 1,-1 1-1,1-1 0,-2 1 1,1-1-1,0 2 1,0-2-1,-1 1 0,-1-1-4,-10-17-27,14 20 30,-2 1 0,1-1 0,0 1 0,-1-1 0,1 1 0,-1 0-1,1-1 1,-1 1 0,1 0 0,-1 0 0,0 0 0,1 0 0,-1 0 0,-1 0-3,-30-9-10,22 7 1,-12-4 37,2 2 1,-2 1 0,1 0 0,-2 2 0,-11 0-29,-44-5 0,68 6 0,1 0 0,-8-1 0,8 0 0,-1 1 0,-5 0 0,-51 0-18,-25 1-87,-17 5 105,29 6 24,51-6 46,2-1 1,-27 0-71,-239-4-165,271-1 272,-17-3-107,17 1 21,-19 1-21,12 3-65,0 2-1,-6 1 66,-7 2 56,20-5-26,-1 0 0,-2-2-30,-5 0 10,-4 0-10,1-3 0,0-1 0,0-2 0,-7-3 0,-15-2 10,3-1 9,-11-2-11,45 10-42,13 4 36,0-1-1,-1 2 0,0-1 1,0 0-1,0 0-1,-15 1 64,-16 0 38,-16 3-102,38-2-20,10-1 30,0 1 1,0-1-1,1 1 0,-3 1-10,-16 3 15,0 0 0,0-2 0,0 0 0,-1-2 0,1 0-15,-157-1-80,180 0-32,0 0-208,0 0-299,-2 1-1136,-4 3-1679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5T08:38:12.146"/>
    </inkml:context>
    <inkml:brush xml:id="br0">
      <inkml:brushProperty name="width" value="0.2" units="cm"/>
      <inkml:brushProperty name="height" value="0.2" units="cm"/>
      <inkml:brushProperty name="color" value="#E71224"/>
    </inkml:brush>
  </inkml:definitions>
  <inkml:trace contextRef="#ctx0" brushRef="#br0">33 5 2816,'0'0'106,"1"-1"1,-1 1-1,0-1 1,1 1-1,-1 0 0,0-1 1,1 1-1,-1 0 1,0 0-1,0 0 0,0 0 1,1 0-1,-1-1 1,1 1-1,-1 0 0,1 0 1,-1 0-1,0 0 1,0 0-1,1-1 0,-1 1 1,1 0-1,-1 0 1,1 0-1,-1 0 0,0 1 1,0-1-1,1 0 1,0 0-107,0 1 99,1-1-1,-1 0 1,0 1 0,1 0 0,-1 0 0,1 0 0,-2 0 0,2 0-1,-1 0-98,6 6-109,1 0 0,3 8 109,-6-9 419,6 7-304,-1 1 0,0 3-115,12 17 175,-3-10-69,-8-10-4,1 1-1,-3 0 1,1 1-1,0 2-101,-3-3 33,-2-6-16,-1 1 0,0 0 0,-1 0 0,2 8-17,1 1 538,6 19-538,-7-23 134,-1-1-1,1 0 1,-2 0-1,1 13-133,0 9-94,-1 2 263,-1 12-169,-2 138 53,0-175-39,-2-1 1,1 1-1,-2-1 0,0 0 0,-1 2-14,0-2 12,1 0 1,0 1 0,2-1-1,-1 1 1,1 2-13,-4 56 5,5-58-2,1 0-1,2 10-2,0 34 27,-2-45-35,-1-1 1,-1 0-1,-1 1 0,1-1 1,-1 0-1,-1 0 0,-3 9 8,-3 14-106,7-23 106,1 0 0,-1-1 0,1 2 0,1-1 0,0-1 0,1 2 0,1-1 0,-1-1 0,1 1 0,2 6 0,0 0 28,-2 1 1,0 0-1,-2 0 1,0 12-29,0-10 9,0-19-4,0-1 0,0 1 1,0 0-1,0 0 0,0-1 1,0 1-1,0 0 0,0 0 1,0-1-1,0 1 0,0-1 1,1 1-1,-1 0 0,0-1 1,1 1-1,-1 0 0,1 0 1,-1-1-1,0 0 0,1 1 1,0 0-1,-1-1 0,1 1 1,-1-1-1,1 0 0,0 1-5,0 0 29,-1-1 0,1 1-1,1-1 1,-2 0 0,1 0 0,0 0-1,0 0 1,-1 0 0,2 0-1,-1 0 1,-1 0 0,1 0-1,0 0 1,0 0-29,8-1 105,1-2-56,5-2 19,-7 6-83,1 0 0,-1 0-1,-1 1 1,2-1 0,-2 2-1,1 0 1,0 0 0,1 1 15,1 1 0,-1-2 0,1 1 0,0-1 0,0 0 0,0-1 0,1 0 0,-1-1 0,1 0 0,61 4-118,120-2 241,-52-6-96,128 6-75,-225-1-56,0 2 0,15 4 104,-10-1-32,-14-1 73,-20-3 16,1-1-1,6 0-56,63 7 26,-46-4 23,35 0-49,-7-4-36,-17 1 61,7-3-25,62-1 6,15-1-12,-52-1-111,-57 3 191,0 0 0,2 2-74,6-1-116,-29 0 129,0 0 0,0 0 0,0-1 0,0 0 0,3 0-13,-3 0-5,0 0-1,0 0 1,0 1-1,0 0 1,0-1-1,0 1 6,40-6-160,-40 6 179,0-1-1,0 0 1,0 0 0,-1 0-1,1 0 1,0 0 0,0-1-1,0 1 1,-1-1 0,1 0-1,-1 1 1,0-2 0,1 2-1,-1-1 1,0-1 0,0 0-19,2-1-5,0-1 1,0-1 0,-1 0 0,0 1 0,0-1-1,0 0 1,0-3 4,-2 6-8,1-5 64,1-1 0,-1 1 0,-1-1 0,0 0 0,0 0-1,-1 0 1,0 0 0,-2-7-56,2 4 67,0 1 0,0-1 0,1 0 0,2-11-67,2-8 58,-1 0 1,-2 0-1,-1 0 0,-1-7-58,0 38 2,-4-40 195,4-293 944,4 240-1263,-4-34 335,-1 116-241,0-1 0,-1 0-1,0-2 29,0 2-41,0 0 0,1 0 0,0-2 41,-3-65 0,4 64 16,0-1 0,3-12-16,-1 17-4,-1-1 0,-1 0 1,0 0-1,-1-3 4,0-12-81,0 23 85,1-1 1,-2 1-1,1-1 1,-1 1-1,1-1 0,-2 1 1,1-1-1,0 2 1,0-2-1,-1 1 0,-1-1-4,-10-17-27,14 20 30,-2 1 0,1-1 0,0 1 0,-1-1 0,1 1 0,-1 0-1,1-1 1,-1 1 0,1 0 0,-1 0 0,0 0 0,1 0 0,-1 0 0,-1 0-3,-30-9-10,22 7 1,-12-4 37,2 2 1,-2 1 0,1 0 0,-2 2 0,-11 0-29,-44-5 0,68 6 0,1 0 0,-8-1 0,8 0 0,-1 1 0,-5 0 0,-51 0-18,-25 1-87,-17 5 105,29 6 24,51-6 46,2-1 1,-27 0-71,-239-4-165,271-1 272,-17-3-107,17 1 21,-19 1-21,12 3-65,0 2-1,-6 1 66,-7 2 56,20-5-26,-1 0 0,-2-2-30,-5 0 10,-4 0-10,1-3 0,0-1 0,0-2 0,-7-3 0,-15-2 10,3-1 9,-11-2-11,45 10-42,13 4 36,0-1-1,-1 2 0,0-1 1,0 0-1,0 0-1,-15 1 64,-16 0 38,-16 3-102,38-2-20,10-1 30,0 1 1,0-1-1,1 1 0,-3 1-10,-16 3 15,0 0 0,0-2 0,0 0 0,-1-2 0,1 0-15,-157-1-80,180 0-32,0 0-208,0 0-299,-2 1-1136,-4 3-1679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5T08:41:20.079"/>
    </inkml:context>
    <inkml:brush xml:id="br0">
      <inkml:brushProperty name="width" value="0.2" units="cm"/>
      <inkml:brushProperty name="height" value="0.2" units="cm"/>
      <inkml:brushProperty name="color" value="#E71224"/>
    </inkml:brush>
  </inkml:definitions>
  <inkml:trace contextRef="#ctx0" brushRef="#br0">32 104 3200,'-1'-4'163,"0"-1"0,1 2 0,0-2 0,-1 1-1,1 0 1,0 0 0,0 0 0,1 0 0,-1 0 0,0 0 0,1-2-163,0 0 58,0 0 0,-1 0 0,0 0-1,0 0 1,0-1-58,-1-7 841,1 12-723,0 2-22,1 2-6,1 0-54,1 0-1,-2 1 0,2 0 1,-2-1-1,1 1 0,0 0 1,-1 0-1,1 0 0,-1 1 1,1-1-1,-1 0 0,0 1 1,-1-1-1,1 1 0,0-1 1,0 4-36,-1 20 322,0-1 1,-2 1-1,0 3-322,-1 6 547,0 14-547,3-22 108,-1 8 40,2-1-1,2-1 1,0 2 0,2 0-148,1 1 233,18 86 217,-5-48-166,4 5-284,-11-47 165,1 0 0,-1 0-1,12 15-164,-9-20 126,-1 1 0,2 10-126,-10-23 24,-2 0 0,1 0 1,-1 0-1,-1 1 1,2 8-25,-2 4-9,13 90 78,-12-97-89,0 1-1,3-1 1,-1-1-1,3 5 21,8 35 102,-9-40 3,-4-12-119,-1 1-1,1 0 1,0-1 0,4 6 14,-4-10 51,0 1 0,1-1 0,-1 1 0,1-2-1,-1 1 1,2-1 0,-1 1 0,1-2 0,-1 1 0,1-1 0,0 1-51,7 2 121,0-2 1,-1 1-1,1-1 0,10 1-121,17 5 50,-24-5-25,13 2-25,11-2 101,30 0-101,23 0-76,0 0-67,35-1 394,160-10-38,-196 6-175,92 13-38,-104-5 437,11-5-437,-65-3 68,150-3-232,-53 0 444,-55 3-581,23-5 301,-15-3 457,10-1-456,25-10-1,-96 16 34,6-1-296,-2-1 0,16-7 262,-32 10 74,0 0 1,0-1 0,0 0-1,0 1 1,0-1 0,0 0-1,0-1 1,-1 1 0,0 0-1,0-1-74,4-7 89,-1 1 0,-1-1-1,1 0 1,-2 0 0,1 0-1,-1-1 1,-1 0-89,1-6 227,0 1 1,-2-1-1,1 0 1,-1-7-228,-5-53 416,1-75 144,-1 72-699,3 48 102,-2 0-1,-6-33 38,2 14 1,1 11 49,-2 2 1,-5-12-51,-4-21 43,-20-98 26,32 152-107,0 1 0,-5-11 38,3 9 49,2 8-42,0 1 1,0-1-1,-1 1 0,0 0 1,-5-5-8,-8-14-79,-19-39 162,-1-2-70,36 67-36,0 0 0,1-1 0,-1 1 0,0 1 0,0-1 0,0 0 0,-1 1 0,1-1 23,-14-10-46,10 7 73,-2 1 0,1 0-1,-1 0 1,1 1 0,-1 0 0,-6 0-27,-14-8-6,23 9 4,-1 0 0,1 2 1,-1-1-1,1 1 0,-1 0 0,-4 0 2,-4 1-45,-1 1 0,-4 1 45,1 0-16,-1-1 0,-1-2 16,3 1 45,-1 0 0,-8 3-45,-30 7-98,-27 5 74,15-5 24,37-4 0,-23 0 0,17-3 0,-3 3 0,-15 2 0,-7-2 0,0-3 0,-18-5 0,-52-2 25,31 1-45,-66-9 15,148 10 5,-10 0 10,-18-7-10,-88-17 125,61 12-42,19 6-48,26 3 0,-12-2-35,-2-2-25,-1 3 1,-1 2 24,16 1-69,-12 1 63,-12 3 6,8-1-31,-67 8 154,15-11-145,91 1 52,-4 1-17,10 2-35,1-1 0,0 0-1,0 0 1,-1 0 0,1 0 0,-1 0-1,1 0 1,-1 0 0,1 1-1,0-1 1,0 0 0,0 1 0,0-1-1,0 0 1,0 1 0,0-1-1,-1 0 1,1 0 0,0 1 0,0-1-1,-1 1 1,1-1 0,0 0-1,0 1 1,0-1 0,0 0 0,0 0-1,0 1 1,0 0 0,0-1-1,0 1 1,0-1 0,0 0 0,0 0 22,0 3-576,0 0 1,0 0-1,1 0 1,-1 0-1,1-1 1,-1 1-1,0-1 1,2 1-1,-1-1 1,0 1-1,1 2 576,4 2-3013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5T08:43:25.983"/>
    </inkml:context>
    <inkml:brush xml:id="br0">
      <inkml:brushProperty name="width" value="0.2" units="cm"/>
      <inkml:brushProperty name="height" value="0.2" units="cm"/>
      <inkml:brushProperty name="color" value="#E71224"/>
    </inkml:brush>
  </inkml:definitions>
  <inkml:trace contextRef="#ctx0" brushRef="#br0">3 79 1536,'-1'-5'111,"-1"-6"383,4 7 38,5-9-133,-4-1-384,-3 13 35,1-1 0,-1 1-1,1-1 1,-1 1 0,0-1 0,1 1-1,-1-1 1,1 2 0,0-2-1,-1 1 1,0-1 0,1 1-1,0 1 1,0-3 0,-1 3 0,2-1-50,-1-1 207,2 1 1,-1-1-1,0 1 1,0 0-1,1 0 1,-1 0 0,0 1-1,0-1 1,1 1-1,-1 0 1,0 0 0,0 1-1,1-1-207,6 1 464,-9-1-443,1 0-1,0 0 1,0 1-1,-1-1 1,0 0-1,1 1 1,0-1-1,0 1 1,-1-1 0,0 1-1,1 0 1,0-1-1,0 1 1,-1-1-1,0 2 1,0-1-1,1-1 1,0 0 0,-1 2-1,1-1 1,-1-1-1,0 3-20,7 23 256,-5-18-100,4 20 277,-4-20-250,-1 0-1,2 0 0,-1-1 1,0 2-183,31 93 798,-1 3-172,-22-74-629,-2-1 0,1 2 1,-3-2-1,0 3 0,-1 0 1,1 15 2,0 15-117,1 41 117,-1-4 53,-5-85-54,1 15-17,1-1-1,3 14 19,3 23 100,-6-45-65,0 0 0,0 0 0,1-1 0,2 8-35,3 3 69,1 0-1,0 0-68,-6-23 3,0 2 1,0-2 0,0 0-1,0 0 1,0 0-1,2 0 1,-1-1 0,3 3-4,12 11 160,0-1 0,1-1 0,0-4 0,13 9-160,37 24 106,-35-24-84,34 18-22,50 9-11,-88-42 110,-1-1-1,29 0-98,111-1 299,-81-1-349,-2 1 36,-17-6 83,-8 1-47,21-5-22,199-27 96,-80 7-86,-135 12-10,51-12 25,-4 0-18,-39 4 122,-64 16-114,0-2-28,0-2-1,0 1 1,10-9 13,13-6 72,-22 13-64,1-1-1,-2-1 1,1-1-1,0 1 1,9-14-8,-10 10 72,-1 1 1,0-2-1,-1 0 1,0-1-1,1-2-72,-7 7 25,2-1-1,-3 0 0,2 0 0,-2-1-24,1-1-27,1-4 240,-1-1 0,1-1 0,-2 0 1,1-13-214,0 4 0,-2 15 1,-1 0 0,1 0 0,-2 0 0,0-1 0,0-8-1,-3-23 27,-2-5-27,2 15 69,-13-163 235,13 173-283,1 0-1,-2 1 0,0-2 0,-1 3 1,-4-11-21,3 17 53,-1 2 0,1-2 1,-1 2-1,-1 1 0,0 0 1,0 0-1,-1 2 0,-1 0 1,-3-6-54,-1 5 6,0-1 0,-1 3 1,0 0-1,0 1 1,-14-6-7,-12-8 90,8 5-30,-2 3 0,1 3 0,-18-3-60,4 0-14,37 15-2,1 0 0,-1 1 0,-10 1 16,9 0-19,0-1 0,-8-2 19,-17-5 111,-6 4-111,-29-7 113,-122-24-22,169 31 67,-20 1-158,7 1 87,-78-3-129,67 2 23,-2 4 19,-33-1 93,42-1-161,7-1 115,-18-3-47,28 1 24,-26 2-24,8 0-83,-31 1 69,0 6 0,0 4 0,-10 10 14,-24-2 85,85-14-177,-20-1 92,18-2 65,-11 4-65,-9 4-58,-26-3 58,11 1 170,-59 1-207,102-7 27,-1 0 1,1-2 0,-5-2 9,17 4 49,-10-3 278,12 3-291,0 0-1,0 0 1,0 0-1,0-1 1,0 0 0,0 0-1,0 0 1,0-1-1,0 0 1,-3-2-36,-6-5 187,6 6 85,3 2-971,3 1-4416,3 8 1921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5T08:43:25.983"/>
    </inkml:context>
    <inkml:brush xml:id="br0">
      <inkml:brushProperty name="width" value="0.2" units="cm"/>
      <inkml:brushProperty name="height" value="0.2" units="cm"/>
      <inkml:brushProperty name="color" value="#E71224"/>
    </inkml:brush>
  </inkml:definitions>
  <inkml:trace contextRef="#ctx0" brushRef="#br0">3 79 1536,'-1'-5'111,"-1"-6"383,4 7 38,5-9-133,-4-1-384,-3 13 35,1-1 0,-1 1-1,1-1 1,-1 1 0,0-1 0,1 1-1,-1-1 1,1 2 0,0-2-1,-1 1 1,0-1 0,1 1-1,0 1 1,0-3 0,-1 3 0,2-1-50,-1-1 207,2 1 1,-1-1-1,0 1 1,0 0-1,1 0 1,-1 0 0,0 1-1,0-1 1,1 1-1,-1 0 1,0 0 0,0 1-1,1-1-207,6 1 464,-9-1-443,1 0-1,0 0 1,0 1-1,-1-1 1,0 0-1,1 1 1,0-1-1,0 1 1,-1-1 0,0 1-1,1 0 1,0-1-1,0 1 1,-1-1-1,0 2 1,0-1-1,1-1 1,0 0 0,-1 2-1,1-1 1,-1-1-1,0 3-20,7 23 256,-5-18-100,4 20 277,-4-20-250,-1 0-1,2 0 0,-1-1 1,0 2-183,31 93 798,-1 3-172,-22-74-629,-2-1 0,1 2 1,-3-2-1,0 3 0,-1 0 1,1 15 2,0 15-117,1 41 117,-1-4 53,-5-85-54,1 15-17,1-1-1,3 14 19,3 23 100,-6-45-65,0 0 0,0 0 0,1-1 0,2 8-35,3 3 69,1 0-1,0 0-68,-6-23 3,0 2 1,0-2 0,0 0-1,0 0 1,0 0-1,2 0 1,-1-1 0,3 3-4,12 11 160,0-1 0,1-1 0,0-4 0,13 9-160,37 24 106,-35-24-84,34 18-22,50 9-11,-88-42 110,-1-1-1,29 0-98,111-1 299,-81-1-349,-2 1 36,-17-6 83,-8 1-47,21-5-22,199-27 96,-80 7-86,-135 12-10,51-12 25,-4 0-18,-39 4 122,-64 16-114,0-2-28,0-2-1,0 1 1,10-9 13,13-6 72,-22 13-64,1-1-1,-2-1 1,1-1-1,0 1 1,9-14-8,-10 10 72,-1 1 1,0-2-1,-1 0 1,0-1-1,1-2-72,-7 7 25,2-1-1,-3 0 0,2 0 0,-2-1-24,1-1-27,1-4 240,-1-1 0,1-1 0,-2 0 1,1-13-214,0 4 0,-2 15 1,-1 0 0,1 0 0,-2 0 0,0-1 0,0-8-1,-3-23 27,-2-5-27,2 15 69,-13-163 235,13 173-283,1 0-1,-2 1 0,0-2 0,-1 3 1,-4-11-21,3 17 53,-1 2 0,1-2 1,-1 2-1,-1 1 0,0 0 1,0 0-1,-1 2 0,-1 0 1,-3-6-54,-1 5 6,0-1 0,-1 3 1,0 0-1,0 1 1,-14-6-7,-12-8 90,8 5-30,-2 3 0,1 3 0,-18-3-60,4 0-14,37 15-2,1 0 0,-1 1 0,-10 1 16,9 0-19,0-1 0,-8-2 19,-17-5 111,-6 4-111,-29-7 113,-122-24-22,169 31 67,-20 1-158,7 1 87,-78-3-129,67 2 23,-2 4 19,-33-1 93,42-1-161,7-1 115,-18-3-47,28 1 24,-26 2-24,8 0-83,-31 1 69,0 6 0,0 4 0,-10 10 14,-24-2 85,85-14-177,-20-1 92,18-2 65,-11 4-65,-9 4-58,-26-3 58,11 1 170,-59 1-207,102-7 27,-1 0 1,1-2 0,-5-2 9,17 4 49,-10-3 278,12 3-291,0 0-1,0 0 1,0 0-1,0-1 1,0 0 0,0 0-1,0 0 1,0-1-1,0 0 1,-3-2-36,-6-5 187,6 6 85,3 2-971,3 1-4416,3 8 1921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59900-1D02-0848-AA82-6ED8C4CCA000}" type="datetimeFigureOut">
              <a:rPr lang="en-US" smtClean="0"/>
              <a:t>11/10/2022</a:t>
            </a:fld>
            <a:endParaRPr lang="nb-NO"/>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5E6AF7-0F88-4448-99BD-1AC252BB1A7B}" type="slidenum">
              <a:rPr lang="nb-NO" smtClean="0"/>
              <a:t>‹#›</a:t>
            </a:fld>
            <a:endParaRPr lang="nb-NO"/>
          </a:p>
        </p:txBody>
      </p:sp>
    </p:spTree>
    <p:extLst>
      <p:ext uri="{BB962C8B-B14F-4D97-AF65-F5344CB8AC3E}">
        <p14:creationId xmlns:p14="http://schemas.microsoft.com/office/powerpoint/2010/main" val="32985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0" i="0" dirty="0">
                <a:solidFill>
                  <a:srgbClr val="222222"/>
                </a:solidFill>
                <a:effectLst/>
                <a:latin typeface="Woodford Bourne"/>
              </a:rPr>
              <a:t>Det kreves systematisk utviklingsarbeid for å kunne Mestre Ambisiøs Matematikkundervisning (MAM). I samarbeid med forskere fra </a:t>
            </a:r>
            <a:r>
              <a:rPr lang="nb-NO" b="0" i="0" dirty="0" err="1">
                <a:solidFill>
                  <a:srgbClr val="222222"/>
                </a:solidFill>
                <a:effectLst/>
                <a:latin typeface="Woodford Bourne"/>
              </a:rPr>
              <a:t>University</a:t>
            </a:r>
            <a:r>
              <a:rPr lang="nb-NO" b="0" i="0" dirty="0">
                <a:solidFill>
                  <a:srgbClr val="222222"/>
                </a:solidFill>
                <a:effectLst/>
                <a:latin typeface="Woodford Bourne"/>
              </a:rPr>
              <a:t> </a:t>
            </a:r>
            <a:r>
              <a:rPr lang="nb-NO" b="0" i="0" dirty="0" err="1">
                <a:solidFill>
                  <a:srgbClr val="222222"/>
                </a:solidFill>
                <a:effectLst/>
                <a:latin typeface="Woodford Bourne"/>
              </a:rPr>
              <a:t>of</a:t>
            </a:r>
            <a:r>
              <a:rPr lang="nb-NO" b="0" i="0" dirty="0">
                <a:solidFill>
                  <a:srgbClr val="222222"/>
                </a:solidFill>
                <a:effectLst/>
                <a:latin typeface="Woodford Bourne"/>
              </a:rPr>
              <a:t> Washington har Matematikksenteret utviklet en modell (MAM-modellen) for kompetanseutvikling med tilhørende ressurser. Ressursene er forskningsbaserte og tilrettelagt for norske forhold i tett samarbeid med praksisfeltet. </a:t>
            </a:r>
            <a:endParaRPr lang="nb-NO" dirty="0"/>
          </a:p>
        </p:txBody>
      </p:sp>
      <p:sp>
        <p:nvSpPr>
          <p:cNvPr id="4" name="Slide Number Placeholder 3"/>
          <p:cNvSpPr>
            <a:spLocks noGrp="1"/>
          </p:cNvSpPr>
          <p:nvPr>
            <p:ph type="sldNum" sz="quarter" idx="5"/>
          </p:nvPr>
        </p:nvSpPr>
        <p:spPr/>
        <p:txBody>
          <a:bodyPr/>
          <a:lstStyle/>
          <a:p>
            <a:fld id="{BE5E6AF7-0F88-4448-99BD-1AC252BB1A7B}" type="slidenum">
              <a:rPr lang="nb-NO" smtClean="0"/>
              <a:t>2</a:t>
            </a:fld>
            <a:endParaRPr lang="nb-NO"/>
          </a:p>
        </p:txBody>
      </p:sp>
    </p:spTree>
    <p:extLst>
      <p:ext uri="{BB962C8B-B14F-4D97-AF65-F5344CB8AC3E}">
        <p14:creationId xmlns:p14="http://schemas.microsoft.com/office/powerpoint/2010/main" val="3009841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https://www.matematikksenteret.no/kompetanseutvikling/mam/mam-modellen </a:t>
            </a:r>
          </a:p>
        </p:txBody>
      </p:sp>
      <p:sp>
        <p:nvSpPr>
          <p:cNvPr id="4" name="Slide Number Placeholder 3"/>
          <p:cNvSpPr>
            <a:spLocks noGrp="1"/>
          </p:cNvSpPr>
          <p:nvPr>
            <p:ph type="sldNum" sz="quarter" idx="5"/>
          </p:nvPr>
        </p:nvSpPr>
        <p:spPr/>
        <p:txBody>
          <a:bodyPr/>
          <a:lstStyle/>
          <a:p>
            <a:fld id="{BE5E6AF7-0F88-4448-99BD-1AC252BB1A7B}" type="slidenum">
              <a:rPr lang="nb-NO" smtClean="0"/>
              <a:t>4</a:t>
            </a:fld>
            <a:endParaRPr lang="nb-NO"/>
          </a:p>
        </p:txBody>
      </p:sp>
    </p:spTree>
    <p:extLst>
      <p:ext uri="{BB962C8B-B14F-4D97-AF65-F5344CB8AC3E}">
        <p14:creationId xmlns:p14="http://schemas.microsoft.com/office/powerpoint/2010/main" val="505666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b-NO" b="0" i="0" dirty="0">
                <a:solidFill>
                  <a:srgbClr val="222222"/>
                </a:solidFill>
                <a:effectLst/>
                <a:latin typeface="Woodford Bourne"/>
              </a:rPr>
              <a:t>Deltakerne i planleggingsgruppen øver på aktiviteten. En eller to deltakere har rollen som lærer, resten er «elever». «Læreren» følger undervisningsnotatet og gjennomfører aktiviteten slik gruppen har planlagt. Undervisningsnotatet kan justeres etter erfaringene dere gjør under øvingen.</a:t>
            </a:r>
          </a:p>
          <a:p>
            <a:pPr algn="l"/>
            <a:r>
              <a:rPr lang="nb-NO" b="0" i="0" dirty="0">
                <a:solidFill>
                  <a:srgbClr val="222222"/>
                </a:solidFill>
                <a:effectLst/>
                <a:latin typeface="Woodford Bourne"/>
              </a:rPr>
              <a:t>Både «læreren» og «elevene» kan be om Time-Out. Da tar dere et kort avbrekk for å avklare viktige spørsmål eller minne om ting gruppen er blitt enige om under planleggingen.</a:t>
            </a:r>
            <a:br>
              <a:rPr lang="nb-NO" b="0" i="0" dirty="0">
                <a:solidFill>
                  <a:srgbClr val="222222"/>
                </a:solidFill>
                <a:effectLst/>
                <a:latin typeface="Woodford Bourne"/>
              </a:rPr>
            </a:br>
            <a:r>
              <a:rPr lang="nb-NO" b="0" i="0" dirty="0">
                <a:solidFill>
                  <a:srgbClr val="222222"/>
                </a:solidFill>
                <a:effectLst/>
                <a:latin typeface="Woodford Bourne"/>
              </a:rPr>
              <a:t>Det kan for eksempel dreie seg om hvordan dere vil</a:t>
            </a:r>
          </a:p>
          <a:p>
            <a:pPr algn="l">
              <a:buFont typeface="Arial" panose="020B0604020202020204" pitchFamily="34" charset="0"/>
              <a:buChar char="•"/>
            </a:pPr>
            <a:r>
              <a:rPr lang="nb-NO" b="0" i="0" dirty="0">
                <a:solidFill>
                  <a:srgbClr val="222222"/>
                </a:solidFill>
                <a:effectLst/>
                <a:latin typeface="Woodford Bourne"/>
              </a:rPr>
              <a:t>gi respons til elevenes innspill</a:t>
            </a:r>
          </a:p>
          <a:p>
            <a:pPr algn="l">
              <a:buFont typeface="Arial" panose="020B0604020202020204" pitchFamily="34" charset="0"/>
              <a:buChar char="•"/>
            </a:pPr>
            <a:r>
              <a:rPr lang="nb-NO" b="0" i="0" dirty="0">
                <a:solidFill>
                  <a:srgbClr val="222222"/>
                </a:solidFill>
                <a:effectLst/>
                <a:latin typeface="Woodford Bourne"/>
              </a:rPr>
              <a:t>få elevene til å lytte til hverandre og gi respons på medelevenes innspill</a:t>
            </a:r>
          </a:p>
          <a:p>
            <a:pPr algn="l">
              <a:buFont typeface="Arial" panose="020B0604020202020204" pitchFamily="34" charset="0"/>
              <a:buChar char="•"/>
            </a:pPr>
            <a:r>
              <a:rPr lang="nb-NO" b="0" i="0" dirty="0">
                <a:solidFill>
                  <a:srgbClr val="222222"/>
                </a:solidFill>
                <a:effectLst/>
                <a:latin typeface="Woodford Bourne"/>
              </a:rPr>
              <a:t>vurdere elevenes strategier og representasjoner</a:t>
            </a:r>
          </a:p>
          <a:p>
            <a:pPr algn="l"/>
            <a:r>
              <a:rPr lang="nb-NO" b="0" i="0" dirty="0">
                <a:solidFill>
                  <a:srgbClr val="222222"/>
                </a:solidFill>
                <a:effectLst/>
                <a:latin typeface="Woodford Bourne"/>
              </a:rPr>
              <a:t>Læringsutbyttet for lærerne vil bli bedre om (deler av) planleggingsgruppen deltar når opplegget prøves ut med elevene. Time-out kan også bli benyttet under utprøvingen.</a:t>
            </a:r>
          </a:p>
          <a:p>
            <a:endParaRPr lang="nb-NO" dirty="0"/>
          </a:p>
        </p:txBody>
      </p:sp>
      <p:sp>
        <p:nvSpPr>
          <p:cNvPr id="4" name="Slide Number Placeholder 3"/>
          <p:cNvSpPr>
            <a:spLocks noGrp="1"/>
          </p:cNvSpPr>
          <p:nvPr>
            <p:ph type="sldNum" sz="quarter" idx="5"/>
          </p:nvPr>
        </p:nvSpPr>
        <p:spPr/>
        <p:txBody>
          <a:bodyPr/>
          <a:lstStyle/>
          <a:p>
            <a:fld id="{BE5E6AF7-0F88-4448-99BD-1AC252BB1A7B}" type="slidenum">
              <a:rPr lang="nb-NO" smtClean="0"/>
              <a:t>10</a:t>
            </a:fld>
            <a:endParaRPr lang="nb-NO"/>
          </a:p>
        </p:txBody>
      </p:sp>
    </p:spTree>
    <p:extLst>
      <p:ext uri="{BB962C8B-B14F-4D97-AF65-F5344CB8AC3E}">
        <p14:creationId xmlns:p14="http://schemas.microsoft.com/office/powerpoint/2010/main" val="87697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nb-NO" dirty="0"/>
              <a:t>Bruk undervisningsnotatet og gjennomfør aktiviteten slik gruppen har planlagt.</a:t>
            </a:r>
          </a:p>
          <a:p>
            <a:pPr marL="0" indent="0">
              <a:buNone/>
            </a:pPr>
            <a:endParaRPr lang="nb-NO" dirty="0"/>
          </a:p>
          <a:p>
            <a:pPr marL="0" indent="0">
              <a:buNone/>
            </a:pPr>
            <a:r>
              <a:rPr lang="nb-NO" dirty="0"/>
              <a:t>Bruk Time-Out om dere er flere sammen om utprøvingen. </a:t>
            </a:r>
          </a:p>
          <a:p>
            <a:pPr marL="0" indent="0">
              <a:buNone/>
            </a:pPr>
            <a:r>
              <a:rPr lang="nb-NO" dirty="0"/>
              <a:t>Dere kan for eksempel diskutere hvordan dere kan</a:t>
            </a:r>
          </a:p>
          <a:p>
            <a:pPr lvl="0"/>
            <a:r>
              <a:rPr lang="nb-NO" dirty="0"/>
              <a:t>representere det elevene ser</a:t>
            </a:r>
          </a:p>
          <a:p>
            <a:pPr lvl="0"/>
            <a:r>
              <a:rPr lang="nb-NO" dirty="0"/>
              <a:t>gi passende respons </a:t>
            </a:r>
          </a:p>
          <a:p>
            <a:pPr lvl="0"/>
            <a:r>
              <a:rPr lang="nb-NO" dirty="0"/>
              <a:t>invitere flere elever inn i samtalen</a:t>
            </a:r>
          </a:p>
          <a:p>
            <a:endParaRPr lang="nb-NO" dirty="0"/>
          </a:p>
        </p:txBody>
      </p:sp>
      <p:sp>
        <p:nvSpPr>
          <p:cNvPr id="4" name="Slide Number Placeholder 3"/>
          <p:cNvSpPr>
            <a:spLocks noGrp="1"/>
          </p:cNvSpPr>
          <p:nvPr>
            <p:ph type="sldNum" sz="quarter" idx="5"/>
          </p:nvPr>
        </p:nvSpPr>
        <p:spPr/>
        <p:txBody>
          <a:bodyPr/>
          <a:lstStyle/>
          <a:p>
            <a:fld id="{BE5E6AF7-0F88-4448-99BD-1AC252BB1A7B}" type="slidenum">
              <a:rPr lang="nb-NO" smtClean="0"/>
              <a:t>11</a:t>
            </a:fld>
            <a:endParaRPr lang="nb-NO"/>
          </a:p>
        </p:txBody>
      </p:sp>
    </p:spTree>
    <p:extLst>
      <p:ext uri="{BB962C8B-B14F-4D97-AF65-F5344CB8AC3E}">
        <p14:creationId xmlns:p14="http://schemas.microsoft.com/office/powerpoint/2010/main" val="214208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ctrTitle"/>
          </p:nvPr>
        </p:nvSpPr>
        <p:spPr>
          <a:xfrm>
            <a:off x="497288" y="2042319"/>
            <a:ext cx="4316012" cy="1551781"/>
          </a:xfrm>
        </p:spPr>
        <p:txBody>
          <a:bodyPr anchor="b"/>
          <a:lstStyle/>
          <a:p>
            <a:r>
              <a:rPr lang="nb-NO"/>
              <a:t>Klikk for å redigere tittelstil</a:t>
            </a:r>
            <a:endParaRPr lang="nb-NO" dirty="0"/>
          </a:p>
        </p:txBody>
      </p:sp>
      <p:sp>
        <p:nvSpPr>
          <p:cNvPr id="3" name="Subtitle 2"/>
          <p:cNvSpPr>
            <a:spLocks noGrp="1"/>
          </p:cNvSpPr>
          <p:nvPr>
            <p:ph type="subTitle" idx="1"/>
          </p:nvPr>
        </p:nvSpPr>
        <p:spPr>
          <a:xfrm>
            <a:off x="497288" y="3924300"/>
            <a:ext cx="4316012" cy="533400"/>
          </a:xfrm>
        </p:spPr>
        <p:txBody>
          <a:bodyPr lIns="0" rIns="0">
            <a:normAutofit/>
          </a:bodyPr>
          <a:lstStyle>
            <a:lvl1pPr marL="0" indent="0" algn="l">
              <a:buNone/>
              <a:defRPr sz="1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endParaRPr lang="nb-NO" dirty="0"/>
          </a:p>
        </p:txBody>
      </p:sp>
      <p:sp>
        <p:nvSpPr>
          <p:cNvPr id="4" name="Date Placeholder 3"/>
          <p:cNvSpPr>
            <a:spLocks noGrp="1"/>
          </p:cNvSpPr>
          <p:nvPr>
            <p:ph type="dt" sz="half" idx="10"/>
          </p:nvPr>
        </p:nvSpPr>
        <p:spPr/>
        <p:txBody>
          <a:bodyPr/>
          <a:lstStyle>
            <a:lvl1pPr>
              <a:defRPr>
                <a:solidFill>
                  <a:schemeClr val="tx1"/>
                </a:solidFill>
              </a:defRPr>
            </a:lvl1pPr>
          </a:lstStyle>
          <a:p>
            <a:fld id="{9A370975-CB35-024B-B5C8-CC31BB415381}" type="datetime1">
              <a:rPr lang="nb-NO" smtClean="0"/>
              <a:t>10.11.2022</a:t>
            </a:fld>
            <a:endParaRPr lang="nb-NO"/>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nb-NO"/>
              <a:t>Klikk på ikonet for å legge til et bilde</a:t>
            </a:r>
          </a:p>
        </p:txBody>
      </p:sp>
      <p:cxnSp>
        <p:nvCxnSpPr>
          <p:cNvPr id="13" name="Straight Connector 12"/>
          <p:cNvCxnSpPr/>
          <p:nvPr userDrawn="1"/>
        </p:nvCxnSpPr>
        <p:spPr>
          <a:xfrm>
            <a:off x="494536" y="37735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pic>
        <p:nvPicPr>
          <p:cNvPr id="16"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4870" y="213305"/>
            <a:ext cx="2748460" cy="1076564"/>
          </a:xfrm>
          <a:prstGeom prst="rect">
            <a:avLst/>
          </a:prstGeom>
        </p:spPr>
      </p:pic>
    </p:spTree>
    <p:extLst>
      <p:ext uri="{BB962C8B-B14F-4D97-AF65-F5344CB8AC3E}">
        <p14:creationId xmlns:p14="http://schemas.microsoft.com/office/powerpoint/2010/main" val="50272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 + Text - Grey">
    <p:spTree>
      <p:nvGrpSpPr>
        <p:cNvPr id="1" name=""/>
        <p:cNvGrpSpPr/>
        <p:nvPr/>
      </p:nvGrpSpPr>
      <p:grpSpPr>
        <a:xfrm>
          <a:off x="0" y="0"/>
          <a:ext cx="0" cy="0"/>
          <a:chOff x="0" y="0"/>
          <a:chExt cx="0" cy="0"/>
        </a:xfrm>
      </p:grpSpPr>
      <p:sp>
        <p:nvSpPr>
          <p:cNvPr id="7" name="Rectangle 6"/>
          <p:cNvSpPr/>
          <p:nvPr userDrawn="1"/>
        </p:nvSpPr>
        <p:spPr>
          <a:xfrm>
            <a:off x="41529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title"/>
          </p:nvPr>
        </p:nvSpPr>
        <p:spPr>
          <a:xfrm>
            <a:off x="4504203" y="428161"/>
            <a:ext cx="4093697" cy="857250"/>
          </a:xfrm>
        </p:spPr>
        <p:txBody>
          <a:bodyPr/>
          <a:lstStyle/>
          <a:p>
            <a:r>
              <a:rPr lang="nb-NO"/>
              <a:t>Klikk for å redigere tittelstil</a:t>
            </a:r>
            <a:endParaRPr lang="nb-NO" dirty="0"/>
          </a:p>
        </p:txBody>
      </p:sp>
      <p:sp>
        <p:nvSpPr>
          <p:cNvPr id="3" name="Content Placeholder 2"/>
          <p:cNvSpPr>
            <a:spLocks noGrp="1"/>
          </p:cNvSpPr>
          <p:nvPr>
            <p:ph idx="1"/>
          </p:nvPr>
        </p:nvSpPr>
        <p:spPr>
          <a:xfrm>
            <a:off x="4435353" y="1594843"/>
            <a:ext cx="4162547" cy="2850156"/>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
        <p:nvSpPr>
          <p:cNvPr id="4" name="Date Placeholder 3"/>
          <p:cNvSpPr>
            <a:spLocks noGrp="1"/>
          </p:cNvSpPr>
          <p:nvPr>
            <p:ph type="dt" sz="half" idx="10"/>
          </p:nvPr>
        </p:nvSpPr>
        <p:spPr/>
        <p:txBody>
          <a:bodyPr/>
          <a:lstStyle/>
          <a:p>
            <a:fld id="{BAC170A0-F4AF-784C-82F6-8AA1CFD90576}" type="datetime1">
              <a:rPr lang="nb-NO" smtClean="0"/>
              <a:t>10.11.2022</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0" name="Picture Placeholder 11"/>
          <p:cNvSpPr>
            <a:spLocks noGrp="1"/>
          </p:cNvSpPr>
          <p:nvPr>
            <p:ph type="pic" sz="quarter" idx="13"/>
          </p:nvPr>
        </p:nvSpPr>
        <p:spPr>
          <a:xfrm>
            <a:off x="152400" y="165100"/>
            <a:ext cx="3829050" cy="4530585"/>
          </a:xfrm>
          <a:solidFill>
            <a:srgbClr val="7E9492"/>
          </a:solidFill>
        </p:spPr>
        <p:txBody>
          <a:bodyPr/>
          <a:lstStyle/>
          <a:p>
            <a:r>
              <a:rPr lang="nb-NO"/>
              <a:t>Klikk på ikonet for å legge til et bilde</a:t>
            </a:r>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05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Pic - Grey">
    <p:spTree>
      <p:nvGrpSpPr>
        <p:cNvPr id="1" name=""/>
        <p:cNvGrpSpPr/>
        <p:nvPr/>
      </p:nvGrpSpPr>
      <p:grpSpPr>
        <a:xfrm>
          <a:off x="0" y="0"/>
          <a:ext cx="0" cy="0"/>
          <a:chOff x="0" y="0"/>
          <a:chExt cx="0" cy="0"/>
        </a:xfrm>
      </p:grpSpPr>
      <p:sp>
        <p:nvSpPr>
          <p:cNvPr id="7" name="Rectangle 6"/>
          <p:cNvSpPr/>
          <p:nvPr userDrawn="1"/>
        </p:nvSpPr>
        <p:spPr>
          <a:xfrm>
            <a:off x="1524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title"/>
          </p:nvPr>
        </p:nvSpPr>
        <p:spPr>
          <a:xfrm>
            <a:off x="503703" y="428161"/>
            <a:ext cx="4093697" cy="857250"/>
          </a:xfrm>
        </p:spPr>
        <p:txBody>
          <a:bodyPr/>
          <a:lstStyle/>
          <a:p>
            <a:r>
              <a:rPr lang="nb-NO"/>
              <a:t>Klikk for å redigere tittelstil</a:t>
            </a:r>
            <a:endParaRPr lang="nb-NO" dirty="0"/>
          </a:p>
        </p:txBody>
      </p:sp>
      <p:sp>
        <p:nvSpPr>
          <p:cNvPr id="3" name="Content Placeholder 2"/>
          <p:cNvSpPr>
            <a:spLocks noGrp="1"/>
          </p:cNvSpPr>
          <p:nvPr>
            <p:ph idx="1"/>
          </p:nvPr>
        </p:nvSpPr>
        <p:spPr>
          <a:xfrm>
            <a:off x="434853" y="1594843"/>
            <a:ext cx="4162547" cy="2850156"/>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
        <p:nvSpPr>
          <p:cNvPr id="4" name="Date Placeholder 3"/>
          <p:cNvSpPr>
            <a:spLocks noGrp="1"/>
          </p:cNvSpPr>
          <p:nvPr>
            <p:ph type="dt" sz="half" idx="10"/>
          </p:nvPr>
        </p:nvSpPr>
        <p:spPr/>
        <p:txBody>
          <a:bodyPr/>
          <a:lstStyle/>
          <a:p>
            <a:fld id="{C6A0D644-D198-0544-B930-C1227F213393}" type="datetime1">
              <a:rPr lang="nb-NO" smtClean="0"/>
              <a:t>10.11.2022</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0" name="Picture Placeholder 11"/>
          <p:cNvSpPr>
            <a:spLocks noGrp="1"/>
          </p:cNvSpPr>
          <p:nvPr>
            <p:ph type="pic" sz="quarter" idx="13"/>
          </p:nvPr>
        </p:nvSpPr>
        <p:spPr>
          <a:xfrm>
            <a:off x="5156110" y="165100"/>
            <a:ext cx="3829050" cy="4530585"/>
          </a:xfrm>
          <a:solidFill>
            <a:srgbClr val="7E9492"/>
          </a:solidFill>
        </p:spPr>
        <p:txBody>
          <a:bodyPr/>
          <a:lstStyle/>
          <a:p>
            <a:r>
              <a:rPr lang="nb-NO"/>
              <a:t>Klikk på ikonet for å legge til et bilde</a:t>
            </a:r>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242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 + Text - Grey">
    <p:spTree>
      <p:nvGrpSpPr>
        <p:cNvPr id="1" name=""/>
        <p:cNvGrpSpPr/>
        <p:nvPr/>
      </p:nvGrpSpPr>
      <p:grpSpPr>
        <a:xfrm>
          <a:off x="0" y="0"/>
          <a:ext cx="0" cy="0"/>
          <a:chOff x="0" y="0"/>
          <a:chExt cx="0" cy="0"/>
        </a:xfrm>
      </p:grpSpPr>
      <p:sp>
        <p:nvSpPr>
          <p:cNvPr id="7" name="Rectangle 6"/>
          <p:cNvSpPr/>
          <p:nvPr userDrawn="1"/>
        </p:nvSpPr>
        <p:spPr>
          <a:xfrm>
            <a:off x="41529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title"/>
          </p:nvPr>
        </p:nvSpPr>
        <p:spPr>
          <a:xfrm>
            <a:off x="4504203" y="428161"/>
            <a:ext cx="4093697" cy="857250"/>
          </a:xfrm>
        </p:spPr>
        <p:txBody>
          <a:bodyPr/>
          <a:lstStyle/>
          <a:p>
            <a:r>
              <a:rPr lang="nb-NO"/>
              <a:t>Klikk for å redigere tittelstil</a:t>
            </a:r>
            <a:endParaRPr lang="nb-NO" dirty="0"/>
          </a:p>
        </p:txBody>
      </p:sp>
      <p:sp>
        <p:nvSpPr>
          <p:cNvPr id="3" name="Content Placeholder 2"/>
          <p:cNvSpPr>
            <a:spLocks noGrp="1"/>
          </p:cNvSpPr>
          <p:nvPr>
            <p:ph idx="1"/>
          </p:nvPr>
        </p:nvSpPr>
        <p:spPr>
          <a:xfrm>
            <a:off x="4435353" y="1594843"/>
            <a:ext cx="4162547" cy="2850156"/>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
        <p:nvSpPr>
          <p:cNvPr id="4" name="Date Placeholder 3"/>
          <p:cNvSpPr>
            <a:spLocks noGrp="1"/>
          </p:cNvSpPr>
          <p:nvPr>
            <p:ph type="dt" sz="half" idx="10"/>
          </p:nvPr>
        </p:nvSpPr>
        <p:spPr/>
        <p:txBody>
          <a:bodyPr/>
          <a:lstStyle/>
          <a:p>
            <a:fld id="{DE87FAC7-51C0-EB4D-8A36-361A05B74186}" type="datetime1">
              <a:rPr lang="nb-NO" smtClean="0"/>
              <a:t>10.11.2022</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15240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8" name="Content Placeholder 17"/>
          <p:cNvSpPr>
            <a:spLocks noGrp="1"/>
          </p:cNvSpPr>
          <p:nvPr>
            <p:ph sz="quarter" idx="13" hasCustomPrompt="1"/>
          </p:nvPr>
        </p:nvSpPr>
        <p:spPr>
          <a:xfrm>
            <a:off x="152400" y="165100"/>
            <a:ext cx="3829050" cy="4530585"/>
          </a:xfrm>
        </p:spPr>
        <p:txBody>
          <a:bodyPr/>
          <a:lstStyle>
            <a:lvl1pPr marL="0" indent="0">
              <a:buNone/>
              <a:defRPr baseline="0"/>
            </a:lvl1pPr>
          </a:lstStyle>
          <a:p>
            <a:pPr lvl="0"/>
            <a:r>
              <a:rPr lang="nb-NO" dirty="0"/>
              <a:t>Graph / </a:t>
            </a:r>
            <a:r>
              <a:rPr lang="nb-NO" dirty="0" err="1"/>
              <a:t>Smartart</a:t>
            </a:r>
            <a:endParaRPr lang="nb-NO" dirty="0"/>
          </a:p>
        </p:txBody>
      </p:sp>
    </p:spTree>
    <p:extLst>
      <p:ext uri="{BB962C8B-B14F-4D97-AF65-F5344CB8AC3E}">
        <p14:creationId xmlns:p14="http://schemas.microsoft.com/office/powerpoint/2010/main" val="1599126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Graph - Grey">
    <p:spTree>
      <p:nvGrpSpPr>
        <p:cNvPr id="1" name=""/>
        <p:cNvGrpSpPr/>
        <p:nvPr/>
      </p:nvGrpSpPr>
      <p:grpSpPr>
        <a:xfrm>
          <a:off x="0" y="0"/>
          <a:ext cx="0" cy="0"/>
          <a:chOff x="0" y="0"/>
          <a:chExt cx="0" cy="0"/>
        </a:xfrm>
      </p:grpSpPr>
      <p:sp>
        <p:nvSpPr>
          <p:cNvPr id="7" name="Rectangle 6"/>
          <p:cNvSpPr/>
          <p:nvPr userDrawn="1"/>
        </p:nvSpPr>
        <p:spPr>
          <a:xfrm>
            <a:off x="1524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title"/>
          </p:nvPr>
        </p:nvSpPr>
        <p:spPr>
          <a:xfrm>
            <a:off x="503703" y="428161"/>
            <a:ext cx="4093697" cy="857250"/>
          </a:xfrm>
        </p:spPr>
        <p:txBody>
          <a:bodyPr/>
          <a:lstStyle/>
          <a:p>
            <a:r>
              <a:rPr lang="nb-NO"/>
              <a:t>Klikk for å redigere tittelstil</a:t>
            </a:r>
            <a:endParaRPr lang="nb-NO" dirty="0"/>
          </a:p>
        </p:txBody>
      </p:sp>
      <p:sp>
        <p:nvSpPr>
          <p:cNvPr id="3" name="Content Placeholder 2"/>
          <p:cNvSpPr>
            <a:spLocks noGrp="1"/>
          </p:cNvSpPr>
          <p:nvPr>
            <p:ph idx="1"/>
          </p:nvPr>
        </p:nvSpPr>
        <p:spPr>
          <a:xfrm>
            <a:off x="434853" y="1594843"/>
            <a:ext cx="4162547" cy="2850156"/>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
        <p:nvSpPr>
          <p:cNvPr id="4" name="Date Placeholder 3"/>
          <p:cNvSpPr>
            <a:spLocks noGrp="1"/>
          </p:cNvSpPr>
          <p:nvPr>
            <p:ph type="dt" sz="half" idx="10"/>
          </p:nvPr>
        </p:nvSpPr>
        <p:spPr/>
        <p:txBody>
          <a:bodyPr/>
          <a:lstStyle/>
          <a:p>
            <a:fld id="{F98C53A1-9BB4-164E-AE9A-3854EA41B1DD}" type="datetime1">
              <a:rPr lang="nb-NO" smtClean="0"/>
              <a:t>10.11.2022</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515611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 name="Content Placeholder 17"/>
          <p:cNvSpPr>
            <a:spLocks noGrp="1"/>
          </p:cNvSpPr>
          <p:nvPr>
            <p:ph sz="quarter" idx="13" hasCustomPrompt="1"/>
          </p:nvPr>
        </p:nvSpPr>
        <p:spPr>
          <a:xfrm>
            <a:off x="5156110" y="165100"/>
            <a:ext cx="3829050" cy="4530585"/>
          </a:xfrm>
        </p:spPr>
        <p:txBody>
          <a:bodyPr/>
          <a:lstStyle>
            <a:lvl1pPr marL="0" indent="0">
              <a:buNone/>
              <a:defRPr baseline="0"/>
            </a:lvl1pPr>
          </a:lstStyle>
          <a:p>
            <a:pPr lvl="0"/>
            <a:r>
              <a:rPr lang="nb-NO" dirty="0"/>
              <a:t>Graph / </a:t>
            </a:r>
            <a:r>
              <a:rPr lang="nb-NO" dirty="0" err="1"/>
              <a:t>Smartart</a:t>
            </a:r>
            <a:endParaRPr lang="nb-NO" dirty="0"/>
          </a:p>
        </p:txBody>
      </p:sp>
    </p:spTree>
    <p:extLst>
      <p:ext uri="{BB962C8B-B14F-4D97-AF65-F5344CB8AC3E}">
        <p14:creationId xmlns:p14="http://schemas.microsoft.com/office/powerpoint/2010/main" val="229632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4" name="Date Placeholder 3"/>
          <p:cNvSpPr>
            <a:spLocks noGrp="1"/>
          </p:cNvSpPr>
          <p:nvPr>
            <p:ph type="dt" sz="half" idx="10"/>
          </p:nvPr>
        </p:nvSpPr>
        <p:spPr/>
        <p:txBody>
          <a:bodyPr/>
          <a:lstStyle/>
          <a:p>
            <a:fld id="{B973D11A-E878-5944-926B-84A43B6D9342}" type="datetime1">
              <a:rPr lang="nb-NO" smtClean="0"/>
              <a:t>10.11.2022</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 name="Picture Placeholder 8"/>
          <p:cNvSpPr>
            <a:spLocks noGrp="1"/>
          </p:cNvSpPr>
          <p:nvPr>
            <p:ph type="pic" sz="quarter" idx="13"/>
          </p:nvPr>
        </p:nvSpPr>
        <p:spPr>
          <a:xfrm>
            <a:off x="152400" y="219075"/>
            <a:ext cx="8832850" cy="4476610"/>
          </a:xfrm>
          <a:solidFill>
            <a:srgbClr val="BCCCD1"/>
          </a:solidFill>
        </p:spPr>
        <p:txBody>
          <a:bodyPr/>
          <a:lstStyle/>
          <a:p>
            <a:r>
              <a:rPr lang="nb-NO"/>
              <a:t>Klikk på ikonet for å legge til et bilde</a:t>
            </a:r>
          </a:p>
        </p:txBody>
      </p:sp>
    </p:spTree>
    <p:extLst>
      <p:ext uri="{BB962C8B-B14F-4D97-AF65-F5344CB8AC3E}">
        <p14:creationId xmlns:p14="http://schemas.microsoft.com/office/powerpoint/2010/main" val="1631015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or Quote">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3" name="Content Placeholder 2"/>
          <p:cNvSpPr>
            <a:spLocks noGrp="1"/>
          </p:cNvSpPr>
          <p:nvPr>
            <p:ph idx="1" hasCustomPrompt="1"/>
          </p:nvPr>
        </p:nvSpPr>
        <p:spPr>
          <a:xfrm>
            <a:off x="154070" y="219282"/>
            <a:ext cx="8831090" cy="4476403"/>
          </a:xfrm>
        </p:spPr>
        <p:txBody>
          <a:bodyPr anchor="ctr">
            <a:normAutofit/>
          </a:bodyPr>
          <a:lstStyle>
            <a:lvl1pPr marL="0" indent="0" algn="ctr">
              <a:buNone/>
              <a:defRPr sz="3200" b="1">
                <a:latin typeface="Times New Roman"/>
                <a:cs typeface="Times New Roman"/>
              </a:defRPr>
            </a:lvl1pPr>
          </a:lstStyle>
          <a:p>
            <a:pPr lvl="0"/>
            <a:r>
              <a:rPr lang="nb-NO" dirty="0"/>
              <a:t>«</a:t>
            </a:r>
            <a:r>
              <a:rPr lang="nb-NO" dirty="0" err="1"/>
              <a:t>Quote</a:t>
            </a:r>
            <a:r>
              <a:rPr lang="nb-NO" dirty="0"/>
              <a:t>»</a:t>
            </a:r>
          </a:p>
        </p:txBody>
      </p:sp>
      <p:sp>
        <p:nvSpPr>
          <p:cNvPr id="4" name="Date Placeholder 3"/>
          <p:cNvSpPr>
            <a:spLocks noGrp="1"/>
          </p:cNvSpPr>
          <p:nvPr>
            <p:ph type="dt" sz="half" idx="10"/>
          </p:nvPr>
        </p:nvSpPr>
        <p:spPr/>
        <p:txBody>
          <a:bodyPr/>
          <a:lstStyle/>
          <a:p>
            <a:fld id="{4CD111DA-76AE-8F46-BEBF-1D6B9C6BEB4F}" type="datetime1">
              <a:rPr lang="nb-NO" smtClean="0"/>
              <a:t>10.11.2022</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756504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6B25DD-6713-8646-A9CE-34E0FC3C79B1}" type="datetime1">
              <a:rPr lang="nb-NO" smtClean="0"/>
              <a:t>10.11.2022</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4070" y="165723"/>
            <a:ext cx="288000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1" name="Rectangle 10"/>
          <p:cNvSpPr/>
          <p:nvPr userDrawn="1"/>
        </p:nvSpPr>
        <p:spPr>
          <a:xfrm>
            <a:off x="6105160" y="165723"/>
            <a:ext cx="2880000" cy="5355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2" name="Rectangle 11"/>
          <p:cNvSpPr/>
          <p:nvPr userDrawn="1"/>
        </p:nvSpPr>
        <p:spPr>
          <a:xfrm>
            <a:off x="3129615" y="165723"/>
            <a:ext cx="2880000" cy="535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 name="Picture Placeholder 8"/>
          <p:cNvSpPr>
            <a:spLocks noGrp="1"/>
          </p:cNvSpPr>
          <p:nvPr>
            <p:ph type="pic" sz="quarter" idx="13"/>
          </p:nvPr>
        </p:nvSpPr>
        <p:spPr>
          <a:xfrm>
            <a:off x="152400" y="219075"/>
            <a:ext cx="2881670" cy="1495734"/>
          </a:xfrm>
          <a:solidFill>
            <a:srgbClr val="BCCCD1"/>
          </a:solidFill>
        </p:spPr>
        <p:txBody>
          <a:bodyPr/>
          <a:lstStyle/>
          <a:p>
            <a:r>
              <a:rPr lang="nb-NO"/>
              <a:t>Klikk på ikonet for å legge til et bilde</a:t>
            </a:r>
          </a:p>
        </p:txBody>
      </p:sp>
      <p:sp>
        <p:nvSpPr>
          <p:cNvPr id="14" name="Picture Placeholder 8"/>
          <p:cNvSpPr>
            <a:spLocks noGrp="1"/>
          </p:cNvSpPr>
          <p:nvPr>
            <p:ph type="pic" sz="quarter" idx="14"/>
          </p:nvPr>
        </p:nvSpPr>
        <p:spPr>
          <a:xfrm>
            <a:off x="3127945" y="219075"/>
            <a:ext cx="2881670" cy="1495734"/>
          </a:xfrm>
          <a:solidFill>
            <a:srgbClr val="BCCCD1"/>
          </a:solidFill>
        </p:spPr>
        <p:txBody>
          <a:bodyPr/>
          <a:lstStyle/>
          <a:p>
            <a:r>
              <a:rPr lang="nb-NO"/>
              <a:t>Klikk på ikonet for å legge til et bilde</a:t>
            </a:r>
          </a:p>
        </p:txBody>
      </p:sp>
      <p:sp>
        <p:nvSpPr>
          <p:cNvPr id="15" name="Picture Placeholder 8"/>
          <p:cNvSpPr>
            <a:spLocks noGrp="1"/>
          </p:cNvSpPr>
          <p:nvPr>
            <p:ph type="pic" sz="quarter" idx="15"/>
          </p:nvPr>
        </p:nvSpPr>
        <p:spPr>
          <a:xfrm>
            <a:off x="6103490" y="219075"/>
            <a:ext cx="2881670" cy="1495734"/>
          </a:xfrm>
          <a:solidFill>
            <a:srgbClr val="BCCCD1"/>
          </a:solidFill>
        </p:spPr>
        <p:txBody>
          <a:bodyPr/>
          <a:lstStyle/>
          <a:p>
            <a:r>
              <a:rPr lang="nb-NO"/>
              <a:t>Klikk på ikonet for å legge til et bilde</a:t>
            </a:r>
          </a:p>
        </p:txBody>
      </p:sp>
      <p:sp>
        <p:nvSpPr>
          <p:cNvPr id="16" name="Content Placeholder 2"/>
          <p:cNvSpPr>
            <a:spLocks noGrp="1"/>
          </p:cNvSpPr>
          <p:nvPr>
            <p:ph idx="1"/>
          </p:nvPr>
        </p:nvSpPr>
        <p:spPr>
          <a:xfrm>
            <a:off x="154071" y="1803709"/>
            <a:ext cx="2880000" cy="2850156"/>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
        <p:nvSpPr>
          <p:cNvPr id="17" name="Content Placeholder 2"/>
          <p:cNvSpPr>
            <a:spLocks noGrp="1"/>
          </p:cNvSpPr>
          <p:nvPr>
            <p:ph idx="16"/>
          </p:nvPr>
        </p:nvSpPr>
        <p:spPr>
          <a:xfrm>
            <a:off x="3129615" y="1803709"/>
            <a:ext cx="2880000" cy="2850156"/>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
        <p:nvSpPr>
          <p:cNvPr id="18" name="Content Placeholder 2"/>
          <p:cNvSpPr>
            <a:spLocks noGrp="1"/>
          </p:cNvSpPr>
          <p:nvPr>
            <p:ph idx="17"/>
          </p:nvPr>
        </p:nvSpPr>
        <p:spPr>
          <a:xfrm>
            <a:off x="6103490" y="1803709"/>
            <a:ext cx="2880000" cy="2850156"/>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Tree>
    <p:extLst>
      <p:ext uri="{BB962C8B-B14F-4D97-AF65-F5344CB8AC3E}">
        <p14:creationId xmlns:p14="http://schemas.microsoft.com/office/powerpoint/2010/main" val="20842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 Purpl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nb-NO"/>
              <a:t>Klikk for å redigere tittelstil</a:t>
            </a:r>
            <a:endParaRPr lang="nb-NO" dirty="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endParaRPr lang="nb-NO" dirty="0"/>
          </a:p>
        </p:txBody>
      </p:sp>
      <p:sp>
        <p:nvSpPr>
          <p:cNvPr id="4" name="Date Placeholder 3"/>
          <p:cNvSpPr>
            <a:spLocks noGrp="1"/>
          </p:cNvSpPr>
          <p:nvPr>
            <p:ph type="dt" sz="half" idx="10"/>
          </p:nvPr>
        </p:nvSpPr>
        <p:spPr/>
        <p:txBody>
          <a:bodyPr/>
          <a:lstStyle>
            <a:lvl1pPr>
              <a:defRPr>
                <a:solidFill>
                  <a:schemeClr val="tx1"/>
                </a:solidFill>
              </a:defRPr>
            </a:lvl1pPr>
          </a:lstStyle>
          <a:p>
            <a:fld id="{93F687F6-0F14-1E41-AF45-4EB96B35BEF9}" type="datetime1">
              <a:rPr lang="nb-NO" smtClean="0"/>
              <a:t>10.11.2022</a:t>
            </a:fld>
            <a:endParaRPr lang="nb-NO"/>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cxnSp>
        <p:nvCxnSpPr>
          <p:cNvPr id="13" name="Straight Connector 12"/>
          <p:cNvCxnSpPr/>
          <p:nvPr userDrawn="1"/>
        </p:nvCxnSpPr>
        <p:spPr>
          <a:xfrm>
            <a:off x="519936" y="2582921"/>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6" name="Picture Placeholder 11"/>
          <p:cNvSpPr>
            <a:spLocks noGrp="1"/>
          </p:cNvSpPr>
          <p:nvPr>
            <p:ph type="pic" sz="quarter" idx="13"/>
          </p:nvPr>
        </p:nvSpPr>
        <p:spPr>
          <a:xfrm>
            <a:off x="5156200" y="219282"/>
            <a:ext cx="3829050" cy="4476403"/>
          </a:xfrm>
          <a:solidFill>
            <a:srgbClr val="7E9492"/>
          </a:solidFill>
        </p:spPr>
        <p:txBody>
          <a:bodyPr/>
          <a:lstStyle/>
          <a:p>
            <a:r>
              <a:rPr lang="nb-NO"/>
              <a:t>Klikk på ikonet for å legge til et bilde</a:t>
            </a:r>
          </a:p>
        </p:txBody>
      </p:sp>
    </p:spTree>
    <p:extLst>
      <p:ext uri="{BB962C8B-B14F-4D97-AF65-F5344CB8AC3E}">
        <p14:creationId xmlns:p14="http://schemas.microsoft.com/office/powerpoint/2010/main" val="2691003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 Green">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rgbClr val="007C7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nb-NO"/>
              <a:t>Klikk for å redigere tittelstil</a:t>
            </a:r>
            <a:endParaRPr lang="nb-NO" dirty="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endParaRPr lang="nb-NO" dirty="0"/>
          </a:p>
        </p:txBody>
      </p:sp>
      <p:sp>
        <p:nvSpPr>
          <p:cNvPr id="4" name="Date Placeholder 3"/>
          <p:cNvSpPr>
            <a:spLocks noGrp="1"/>
          </p:cNvSpPr>
          <p:nvPr>
            <p:ph type="dt" sz="half" idx="10"/>
          </p:nvPr>
        </p:nvSpPr>
        <p:spPr/>
        <p:txBody>
          <a:bodyPr/>
          <a:lstStyle>
            <a:lvl1pPr>
              <a:defRPr>
                <a:solidFill>
                  <a:schemeClr val="tx1"/>
                </a:solidFill>
              </a:defRPr>
            </a:lvl1pPr>
          </a:lstStyle>
          <a:p>
            <a:fld id="{B9505C71-5114-4041-8843-6E0D12AB0A8F}" type="datetime1">
              <a:rPr lang="nb-NO" smtClean="0"/>
              <a:t>10.11.2022</a:t>
            </a:fld>
            <a:endParaRPr lang="nb-NO"/>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nb-NO"/>
              <a:t>Klikk på ikonet for å legge til et bilde</a:t>
            </a:r>
          </a:p>
        </p:txBody>
      </p:sp>
      <p:cxnSp>
        <p:nvCxnSpPr>
          <p:cNvPr id="13" name="Straight Connector 12"/>
          <p:cNvCxnSpPr/>
          <p:nvPr userDrawn="1"/>
        </p:nvCxnSpPr>
        <p:spPr>
          <a:xfrm>
            <a:off x="519936" y="2582921"/>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327546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 Yellow">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tx1"/>
                </a:solidFill>
              </a:defRPr>
            </a:lvl1pPr>
          </a:lstStyle>
          <a:p>
            <a:r>
              <a:rPr lang="nb-NO"/>
              <a:t>Klikk for å redigere tittelstil</a:t>
            </a:r>
            <a:endParaRPr lang="nb-NO" dirty="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endParaRPr lang="nb-NO" dirty="0"/>
          </a:p>
        </p:txBody>
      </p:sp>
      <p:sp>
        <p:nvSpPr>
          <p:cNvPr id="4" name="Date Placeholder 3"/>
          <p:cNvSpPr>
            <a:spLocks noGrp="1"/>
          </p:cNvSpPr>
          <p:nvPr>
            <p:ph type="dt" sz="half" idx="10"/>
          </p:nvPr>
        </p:nvSpPr>
        <p:spPr/>
        <p:txBody>
          <a:bodyPr/>
          <a:lstStyle>
            <a:lvl1pPr>
              <a:defRPr>
                <a:solidFill>
                  <a:schemeClr val="tx1"/>
                </a:solidFill>
              </a:defRPr>
            </a:lvl1pPr>
          </a:lstStyle>
          <a:p>
            <a:fld id="{2B4730F5-AE65-5140-BD05-EA72359814C6}" type="datetime1">
              <a:rPr lang="nb-NO" smtClean="0"/>
              <a:t>10.11.2022</a:t>
            </a:fld>
            <a:endParaRPr lang="nb-NO"/>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nb-NO"/>
              <a:t>Klikk på ikonet for å legge til et bilde</a:t>
            </a:r>
          </a:p>
        </p:txBody>
      </p:sp>
      <p:cxnSp>
        <p:nvCxnSpPr>
          <p:cNvPr id="13" name="Straight Connector 12"/>
          <p:cNvCxnSpPr/>
          <p:nvPr userDrawn="1"/>
        </p:nvCxnSpPr>
        <p:spPr>
          <a:xfrm>
            <a:off x="519936" y="2582921"/>
            <a:ext cx="323133" cy="0"/>
          </a:xfrm>
          <a:prstGeom prst="line">
            <a:avLst/>
          </a:prstGeom>
          <a:ln w="6350" cmpd="sng">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99431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p>
        </p:txBody>
      </p:sp>
      <p:sp>
        <p:nvSpPr>
          <p:cNvPr id="3" name="Content Placeholder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Date Placeholder 3"/>
          <p:cNvSpPr>
            <a:spLocks noGrp="1"/>
          </p:cNvSpPr>
          <p:nvPr>
            <p:ph type="dt" sz="half" idx="10"/>
          </p:nvPr>
        </p:nvSpPr>
        <p:spPr/>
        <p:txBody>
          <a:bodyPr/>
          <a:lstStyle/>
          <a:p>
            <a:fld id="{D1AF3A42-6A4E-1F47-BEF9-20A0978B421A}" type="datetime1">
              <a:rPr lang="nb-NO" smtClean="0"/>
              <a:t>10.11.2022</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7" name="Rectangle 6"/>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cxnSp>
        <p:nvCxnSpPr>
          <p:cNvPr id="8" name="Straight Connector 7"/>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443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 Blu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nb-NO"/>
              <a:t>Klikk for å redigere tittelstil</a:t>
            </a:r>
            <a:endParaRPr lang="nb-NO" dirty="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endParaRPr lang="nb-NO" dirty="0"/>
          </a:p>
        </p:txBody>
      </p:sp>
      <p:sp>
        <p:nvSpPr>
          <p:cNvPr id="4" name="Date Placeholder 3"/>
          <p:cNvSpPr>
            <a:spLocks noGrp="1"/>
          </p:cNvSpPr>
          <p:nvPr>
            <p:ph type="dt" sz="half" idx="10"/>
          </p:nvPr>
        </p:nvSpPr>
        <p:spPr/>
        <p:txBody>
          <a:bodyPr/>
          <a:lstStyle>
            <a:lvl1pPr>
              <a:defRPr>
                <a:solidFill>
                  <a:schemeClr val="tx1"/>
                </a:solidFill>
              </a:defRPr>
            </a:lvl1pPr>
          </a:lstStyle>
          <a:p>
            <a:fld id="{35841CCA-6F93-A549-95CB-E276D5693E6D}" type="datetime1">
              <a:rPr lang="nb-NO" smtClean="0"/>
              <a:t>10.11.2022</a:t>
            </a:fld>
            <a:endParaRPr lang="nb-NO"/>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nb-NO"/>
              <a:t>Klikk på ikonet for å legge til et bilde</a:t>
            </a:r>
          </a:p>
        </p:txBody>
      </p:sp>
      <p:cxnSp>
        <p:nvCxnSpPr>
          <p:cNvPr id="13" name="Straight Connector 12"/>
          <p:cNvCxnSpPr/>
          <p:nvPr userDrawn="1"/>
        </p:nvCxnSpPr>
        <p:spPr>
          <a:xfrm>
            <a:off x="519936" y="2582921"/>
            <a:ext cx="323133" cy="0"/>
          </a:xfrm>
          <a:prstGeom prst="line">
            <a:avLst/>
          </a:prstGeom>
          <a:ln w="6350" cmpd="sng">
            <a:solidFill>
              <a:schemeClr val="accent5">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121883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pter - Red">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nb-NO"/>
              <a:t>Klikk for å redigere tittelstil</a:t>
            </a:r>
            <a:endParaRPr lang="nb-NO" dirty="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endParaRPr lang="nb-NO" dirty="0"/>
          </a:p>
        </p:txBody>
      </p:sp>
      <p:sp>
        <p:nvSpPr>
          <p:cNvPr id="4" name="Date Placeholder 3"/>
          <p:cNvSpPr>
            <a:spLocks noGrp="1"/>
          </p:cNvSpPr>
          <p:nvPr>
            <p:ph type="dt" sz="half" idx="10"/>
          </p:nvPr>
        </p:nvSpPr>
        <p:spPr/>
        <p:txBody>
          <a:bodyPr/>
          <a:lstStyle>
            <a:lvl1pPr>
              <a:defRPr>
                <a:solidFill>
                  <a:schemeClr val="tx1"/>
                </a:solidFill>
              </a:defRPr>
            </a:lvl1pPr>
          </a:lstStyle>
          <a:p>
            <a:fld id="{88E289D1-7343-444E-8D43-BAC46CA07C99}" type="datetime1">
              <a:rPr lang="nb-NO" smtClean="0"/>
              <a:t>10.11.2022</a:t>
            </a:fld>
            <a:endParaRPr lang="nb-NO"/>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nb-NO"/>
              <a:t>Klikk på ikonet for å legge til et bilde</a:t>
            </a:r>
            <a:endParaRPr lang="nb-NO" dirty="0"/>
          </a:p>
        </p:txBody>
      </p:sp>
      <p:cxnSp>
        <p:nvCxnSpPr>
          <p:cNvPr id="13" name="Straight Connector 12"/>
          <p:cNvCxnSpPr/>
          <p:nvPr userDrawn="1"/>
        </p:nvCxnSpPr>
        <p:spPr>
          <a:xfrm>
            <a:off x="519936" y="2582921"/>
            <a:ext cx="323133" cy="0"/>
          </a:xfrm>
          <a:prstGeom prst="line">
            <a:avLst/>
          </a:prstGeom>
          <a:ln w="6350" cmpd="sng">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33369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p>
        </p:txBody>
      </p:sp>
      <p:sp>
        <p:nvSpPr>
          <p:cNvPr id="3" name="Content Placeholder 2"/>
          <p:cNvSpPr>
            <a:spLocks noGrp="1"/>
          </p:cNvSpPr>
          <p:nvPr>
            <p:ph idx="1"/>
          </p:nvPr>
        </p:nvSpPr>
        <p:spPr>
          <a:xfrm>
            <a:off x="587253" y="1594843"/>
            <a:ext cx="3944079" cy="2850156"/>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Date Placeholder 3"/>
          <p:cNvSpPr>
            <a:spLocks noGrp="1"/>
          </p:cNvSpPr>
          <p:nvPr>
            <p:ph type="dt" sz="half" idx="10"/>
          </p:nvPr>
        </p:nvSpPr>
        <p:spPr/>
        <p:txBody>
          <a:bodyPr/>
          <a:lstStyle/>
          <a:p>
            <a:fld id="{855682A3-06B6-6749-9F7A-2916A03F484F}" type="datetime1">
              <a:rPr lang="nb-NO" smtClean="0"/>
              <a:t>10.11.2022</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7" name="Rectangle 6"/>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cxnSp>
        <p:nvCxnSpPr>
          <p:cNvPr id="8" name="Straight Connector 7"/>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3"/>
          </p:nvPr>
        </p:nvSpPr>
        <p:spPr>
          <a:xfrm>
            <a:off x="4673870" y="1594843"/>
            <a:ext cx="3944079" cy="2850156"/>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18540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504203" y="428161"/>
            <a:ext cx="4093697" cy="857250"/>
          </a:xfrm>
        </p:spPr>
        <p:txBody>
          <a:bodyPr/>
          <a:lstStyle/>
          <a:p>
            <a:r>
              <a:rPr lang="nb-NO"/>
              <a:t>Klikk for å redigere tittelstil</a:t>
            </a:r>
            <a:endParaRPr lang="nb-NO" dirty="0"/>
          </a:p>
        </p:txBody>
      </p:sp>
      <p:sp>
        <p:nvSpPr>
          <p:cNvPr id="3" name="Content Placeholder 2"/>
          <p:cNvSpPr>
            <a:spLocks noGrp="1"/>
          </p:cNvSpPr>
          <p:nvPr>
            <p:ph idx="1"/>
          </p:nvPr>
        </p:nvSpPr>
        <p:spPr>
          <a:xfrm>
            <a:off x="4435353" y="1594843"/>
            <a:ext cx="4162547" cy="2850156"/>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
        <p:nvSpPr>
          <p:cNvPr id="4" name="Date Placeholder 3"/>
          <p:cNvSpPr>
            <a:spLocks noGrp="1"/>
          </p:cNvSpPr>
          <p:nvPr>
            <p:ph type="dt" sz="half" idx="10"/>
          </p:nvPr>
        </p:nvSpPr>
        <p:spPr/>
        <p:txBody>
          <a:bodyPr/>
          <a:lstStyle/>
          <a:p>
            <a:fld id="{6848946D-D622-424F-8802-2FB8329B651D}" type="datetime1">
              <a:rPr lang="nb-NO" smtClean="0"/>
              <a:t>10.11.2022</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0" name="Picture Placeholder 11"/>
          <p:cNvSpPr>
            <a:spLocks noGrp="1"/>
          </p:cNvSpPr>
          <p:nvPr>
            <p:ph type="pic" sz="quarter" idx="13"/>
          </p:nvPr>
        </p:nvSpPr>
        <p:spPr>
          <a:xfrm>
            <a:off x="152400" y="165100"/>
            <a:ext cx="3829050" cy="4530585"/>
          </a:xfrm>
          <a:solidFill>
            <a:srgbClr val="7E9492"/>
          </a:solidFill>
        </p:spPr>
        <p:txBody>
          <a:bodyPr/>
          <a:lstStyle/>
          <a:p>
            <a:r>
              <a:rPr lang="nb-NO"/>
              <a:t>Klikk på ikonet for å legge til et bilde</a:t>
            </a:r>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3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Pic – White">
    <p:spTree>
      <p:nvGrpSpPr>
        <p:cNvPr id="1" name=""/>
        <p:cNvGrpSpPr/>
        <p:nvPr/>
      </p:nvGrpSpPr>
      <p:grpSpPr>
        <a:xfrm>
          <a:off x="0" y="0"/>
          <a:ext cx="0" cy="0"/>
          <a:chOff x="0" y="0"/>
          <a:chExt cx="0" cy="0"/>
        </a:xfrm>
      </p:grpSpPr>
      <p:sp>
        <p:nvSpPr>
          <p:cNvPr id="2" name="Title 1"/>
          <p:cNvSpPr>
            <a:spLocks noGrp="1"/>
          </p:cNvSpPr>
          <p:nvPr>
            <p:ph type="title"/>
          </p:nvPr>
        </p:nvSpPr>
        <p:spPr>
          <a:xfrm>
            <a:off x="503703" y="428161"/>
            <a:ext cx="4093697" cy="857250"/>
          </a:xfrm>
        </p:spPr>
        <p:txBody>
          <a:bodyPr/>
          <a:lstStyle/>
          <a:p>
            <a:r>
              <a:rPr lang="nb-NO"/>
              <a:t>Klikk for å redigere tittelstil</a:t>
            </a:r>
            <a:endParaRPr lang="nb-NO" dirty="0"/>
          </a:p>
        </p:txBody>
      </p:sp>
      <p:sp>
        <p:nvSpPr>
          <p:cNvPr id="3" name="Content Placeholder 2"/>
          <p:cNvSpPr>
            <a:spLocks noGrp="1"/>
          </p:cNvSpPr>
          <p:nvPr>
            <p:ph idx="1"/>
          </p:nvPr>
        </p:nvSpPr>
        <p:spPr>
          <a:xfrm>
            <a:off x="434853" y="1594843"/>
            <a:ext cx="4162547" cy="2850156"/>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
        <p:nvSpPr>
          <p:cNvPr id="4" name="Date Placeholder 3"/>
          <p:cNvSpPr>
            <a:spLocks noGrp="1"/>
          </p:cNvSpPr>
          <p:nvPr>
            <p:ph type="dt" sz="half" idx="10"/>
          </p:nvPr>
        </p:nvSpPr>
        <p:spPr/>
        <p:txBody>
          <a:bodyPr/>
          <a:lstStyle/>
          <a:p>
            <a:fld id="{BD4DE1C8-95FA-0C44-B65E-22A00A393EAE}" type="datetime1">
              <a:rPr lang="nb-NO" smtClean="0"/>
              <a:t>10.11.2022</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0" name="Picture Placeholder 11"/>
          <p:cNvSpPr>
            <a:spLocks noGrp="1"/>
          </p:cNvSpPr>
          <p:nvPr>
            <p:ph type="pic" sz="quarter" idx="13"/>
          </p:nvPr>
        </p:nvSpPr>
        <p:spPr>
          <a:xfrm>
            <a:off x="5156110" y="165100"/>
            <a:ext cx="3829050" cy="4530585"/>
          </a:xfrm>
          <a:solidFill>
            <a:srgbClr val="7E9492"/>
          </a:solidFill>
        </p:spPr>
        <p:txBody>
          <a:bodyPr/>
          <a:lstStyle/>
          <a:p>
            <a:r>
              <a:rPr lang="nb-NO"/>
              <a:t>Klikk på ikonet for å legge til et bilde</a:t>
            </a:r>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758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504203" y="428161"/>
            <a:ext cx="4093697" cy="857250"/>
          </a:xfrm>
        </p:spPr>
        <p:txBody>
          <a:bodyPr/>
          <a:lstStyle/>
          <a:p>
            <a:r>
              <a:rPr lang="nb-NO"/>
              <a:t>Klikk for å redigere tittelstil</a:t>
            </a:r>
            <a:endParaRPr lang="nb-NO" dirty="0"/>
          </a:p>
        </p:txBody>
      </p:sp>
      <p:sp>
        <p:nvSpPr>
          <p:cNvPr id="3" name="Content Placeholder 2"/>
          <p:cNvSpPr>
            <a:spLocks noGrp="1"/>
          </p:cNvSpPr>
          <p:nvPr>
            <p:ph idx="1"/>
          </p:nvPr>
        </p:nvSpPr>
        <p:spPr>
          <a:xfrm>
            <a:off x="4435353" y="1594843"/>
            <a:ext cx="4162547" cy="2850156"/>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
        <p:nvSpPr>
          <p:cNvPr id="4" name="Date Placeholder 3"/>
          <p:cNvSpPr>
            <a:spLocks noGrp="1"/>
          </p:cNvSpPr>
          <p:nvPr>
            <p:ph type="dt" sz="half" idx="10"/>
          </p:nvPr>
        </p:nvSpPr>
        <p:spPr/>
        <p:txBody>
          <a:bodyPr/>
          <a:lstStyle/>
          <a:p>
            <a:fld id="{BA5284E7-553A-544F-B01D-3C7B5F9972AA}" type="datetime1">
              <a:rPr lang="nb-NO" smtClean="0"/>
              <a:t>10.11.2022</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15240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8" name="Content Placeholder 17"/>
          <p:cNvSpPr>
            <a:spLocks noGrp="1"/>
          </p:cNvSpPr>
          <p:nvPr>
            <p:ph sz="quarter" idx="13" hasCustomPrompt="1"/>
          </p:nvPr>
        </p:nvSpPr>
        <p:spPr>
          <a:xfrm>
            <a:off x="152400" y="165100"/>
            <a:ext cx="3829050" cy="4530585"/>
          </a:xfrm>
        </p:spPr>
        <p:txBody>
          <a:bodyPr/>
          <a:lstStyle>
            <a:lvl1pPr marL="0" indent="0">
              <a:buNone/>
              <a:defRPr baseline="0"/>
            </a:lvl1pPr>
          </a:lstStyle>
          <a:p>
            <a:pPr lvl="0"/>
            <a:r>
              <a:rPr lang="nb-NO" dirty="0"/>
              <a:t>Graph / </a:t>
            </a:r>
            <a:r>
              <a:rPr lang="nb-NO" dirty="0" err="1"/>
              <a:t>Smartart</a:t>
            </a:r>
            <a:endParaRPr lang="nb-NO" dirty="0"/>
          </a:p>
        </p:txBody>
      </p:sp>
    </p:spTree>
    <p:extLst>
      <p:ext uri="{BB962C8B-B14F-4D97-AF65-F5344CB8AC3E}">
        <p14:creationId xmlns:p14="http://schemas.microsoft.com/office/powerpoint/2010/main" val="9830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Graph - White">
    <p:spTree>
      <p:nvGrpSpPr>
        <p:cNvPr id="1" name=""/>
        <p:cNvGrpSpPr/>
        <p:nvPr/>
      </p:nvGrpSpPr>
      <p:grpSpPr>
        <a:xfrm>
          <a:off x="0" y="0"/>
          <a:ext cx="0" cy="0"/>
          <a:chOff x="0" y="0"/>
          <a:chExt cx="0" cy="0"/>
        </a:xfrm>
      </p:grpSpPr>
      <p:sp>
        <p:nvSpPr>
          <p:cNvPr id="2" name="Title 1"/>
          <p:cNvSpPr>
            <a:spLocks noGrp="1"/>
          </p:cNvSpPr>
          <p:nvPr>
            <p:ph type="title"/>
          </p:nvPr>
        </p:nvSpPr>
        <p:spPr>
          <a:xfrm>
            <a:off x="503703" y="428161"/>
            <a:ext cx="4093697" cy="857250"/>
          </a:xfrm>
        </p:spPr>
        <p:txBody>
          <a:bodyPr/>
          <a:lstStyle/>
          <a:p>
            <a:r>
              <a:rPr lang="nb-NO"/>
              <a:t>Klikk for å redigere tittelstil</a:t>
            </a:r>
            <a:endParaRPr lang="nb-NO" dirty="0"/>
          </a:p>
        </p:txBody>
      </p:sp>
      <p:sp>
        <p:nvSpPr>
          <p:cNvPr id="3" name="Content Placeholder 2"/>
          <p:cNvSpPr>
            <a:spLocks noGrp="1"/>
          </p:cNvSpPr>
          <p:nvPr>
            <p:ph idx="1"/>
          </p:nvPr>
        </p:nvSpPr>
        <p:spPr>
          <a:xfrm>
            <a:off x="434853" y="1594843"/>
            <a:ext cx="4162547" cy="2850156"/>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
        <p:nvSpPr>
          <p:cNvPr id="4" name="Date Placeholder 3"/>
          <p:cNvSpPr>
            <a:spLocks noGrp="1"/>
          </p:cNvSpPr>
          <p:nvPr>
            <p:ph type="dt" sz="half" idx="10"/>
          </p:nvPr>
        </p:nvSpPr>
        <p:spPr/>
        <p:txBody>
          <a:bodyPr/>
          <a:lstStyle/>
          <a:p>
            <a:fld id="{85958A71-EED5-D543-A9ED-B6BEFC298E42}" type="datetime1">
              <a:rPr lang="nb-NO" smtClean="0"/>
              <a:t>10.11.2022</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515611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 name="Content Placeholder 17"/>
          <p:cNvSpPr>
            <a:spLocks noGrp="1"/>
          </p:cNvSpPr>
          <p:nvPr>
            <p:ph sz="quarter" idx="13" hasCustomPrompt="1"/>
          </p:nvPr>
        </p:nvSpPr>
        <p:spPr>
          <a:xfrm>
            <a:off x="5156110" y="165100"/>
            <a:ext cx="3829050" cy="4530585"/>
          </a:xfrm>
        </p:spPr>
        <p:txBody>
          <a:bodyPr/>
          <a:lstStyle>
            <a:lvl1pPr marL="0" indent="0">
              <a:buNone/>
              <a:defRPr baseline="0"/>
            </a:lvl1pPr>
          </a:lstStyle>
          <a:p>
            <a:pPr lvl="0"/>
            <a:r>
              <a:rPr lang="nb-NO" dirty="0"/>
              <a:t>Graph / </a:t>
            </a:r>
            <a:r>
              <a:rPr lang="nb-NO" dirty="0" err="1"/>
              <a:t>Smartart</a:t>
            </a:r>
            <a:endParaRPr lang="nb-NO" dirty="0"/>
          </a:p>
        </p:txBody>
      </p:sp>
    </p:spTree>
    <p:extLst>
      <p:ext uri="{BB962C8B-B14F-4D97-AF65-F5344CB8AC3E}">
        <p14:creationId xmlns:p14="http://schemas.microsoft.com/office/powerpoint/2010/main" val="111303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m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EA6484-330E-984C-9882-A81E3DD5BB46}" type="datetime1">
              <a:rPr lang="nb-NO" smtClean="0"/>
              <a:t>10.11.2022</a:t>
            </a:fld>
            <a:endParaRPr lang="nb-NO" dirty="0"/>
          </a:p>
        </p:txBody>
      </p:sp>
      <p:sp>
        <p:nvSpPr>
          <p:cNvPr id="5" name="Footer Placeholder 4"/>
          <p:cNvSpPr>
            <a:spLocks noGrp="1"/>
          </p:cNvSpPr>
          <p:nvPr>
            <p:ph type="ftr" sz="quarter" idx="11"/>
          </p:nvPr>
        </p:nvSpPr>
        <p:spPr>
          <a:xfrm>
            <a:off x="2986488" y="4834789"/>
            <a:ext cx="2895600" cy="159616"/>
          </a:xfrm>
          <a:prstGeom prst="rect">
            <a:avLst/>
          </a:prstGeom>
        </p:spPr>
        <p:txBody>
          <a:bodyPr/>
          <a:lstStyle/>
          <a:p>
            <a:r>
              <a:rPr lang="nb-NO"/>
              <a:t>Tittel på foredraget</a:t>
            </a:r>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Tree>
    <p:extLst>
      <p:ext uri="{BB962C8B-B14F-4D97-AF65-F5344CB8AC3E}">
        <p14:creationId xmlns:p14="http://schemas.microsoft.com/office/powerpoint/2010/main" val="127868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Grey">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title"/>
          </p:nvPr>
        </p:nvSpPr>
        <p:spPr/>
        <p:txBody>
          <a:bodyPr/>
          <a:lstStyle/>
          <a:p>
            <a:r>
              <a:rPr lang="nb-NO"/>
              <a:t>Klikk for å redigere tittelstil</a:t>
            </a:r>
          </a:p>
        </p:txBody>
      </p:sp>
      <p:sp>
        <p:nvSpPr>
          <p:cNvPr id="4" name="Date Placeholder 3"/>
          <p:cNvSpPr>
            <a:spLocks noGrp="1"/>
          </p:cNvSpPr>
          <p:nvPr>
            <p:ph type="dt" sz="half" idx="10"/>
          </p:nvPr>
        </p:nvSpPr>
        <p:spPr/>
        <p:txBody>
          <a:bodyPr/>
          <a:lstStyle/>
          <a:p>
            <a:fld id="{C6B8EB59-1D71-4341-8167-C53E1D4C973B}" type="datetime1">
              <a:rPr lang="nb-NO" smtClean="0"/>
              <a:t>10.11.2022</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cxnSp>
        <p:nvCxnSpPr>
          <p:cNvPr id="9" name="Straight Connector 8"/>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idx="1"/>
          </p:nvPr>
        </p:nvSpPr>
        <p:spPr>
          <a:xfrm>
            <a:off x="587253" y="1594843"/>
            <a:ext cx="3944079" cy="2850156"/>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3" name="Content Placeholder 2"/>
          <p:cNvSpPr>
            <a:spLocks noGrp="1"/>
          </p:cNvSpPr>
          <p:nvPr>
            <p:ph idx="13"/>
          </p:nvPr>
        </p:nvSpPr>
        <p:spPr>
          <a:xfrm>
            <a:off x="4673870" y="1594843"/>
            <a:ext cx="3944079" cy="2850156"/>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59218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6103" y="428161"/>
            <a:ext cx="7961846" cy="857250"/>
          </a:xfrm>
          <a:prstGeom prst="rect">
            <a:avLst/>
          </a:prstGeom>
        </p:spPr>
        <p:txBody>
          <a:bodyPr vert="horz" lIns="0" tIns="0" rIns="0" bIns="0" rtlCol="0" anchor="ctr">
            <a:normAutofit/>
          </a:bodyPr>
          <a:lstStyle/>
          <a:p>
            <a:r>
              <a:rPr lang="nb-NO"/>
              <a:t>Klikk for å redigere tittelstil</a:t>
            </a:r>
            <a:endParaRPr lang="nb-NO" dirty="0"/>
          </a:p>
        </p:txBody>
      </p:sp>
      <p:sp>
        <p:nvSpPr>
          <p:cNvPr id="3" name="Text Placeholder 2"/>
          <p:cNvSpPr>
            <a:spLocks noGrp="1"/>
          </p:cNvSpPr>
          <p:nvPr>
            <p:ph type="body" idx="1"/>
          </p:nvPr>
        </p:nvSpPr>
        <p:spPr>
          <a:xfrm>
            <a:off x="587253" y="1594843"/>
            <a:ext cx="8030696" cy="2850156"/>
          </a:xfrm>
          <a:prstGeom prst="rect">
            <a:avLst/>
          </a:prstGeom>
        </p:spPr>
        <p:txBody>
          <a:bodyPr vert="horz" lIns="91440" tIns="0" rIns="91440" bIns="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
        <p:nvSpPr>
          <p:cNvPr id="4" name="Date Placeholder 3"/>
          <p:cNvSpPr>
            <a:spLocks noGrp="1"/>
          </p:cNvSpPr>
          <p:nvPr>
            <p:ph type="dt" sz="half" idx="2"/>
          </p:nvPr>
        </p:nvSpPr>
        <p:spPr>
          <a:xfrm>
            <a:off x="1371406" y="4834789"/>
            <a:ext cx="1654282" cy="159616"/>
          </a:xfrm>
          <a:prstGeom prst="rect">
            <a:avLst/>
          </a:prstGeom>
        </p:spPr>
        <p:txBody>
          <a:bodyPr vert="horz" lIns="0" tIns="0" rIns="0" bIns="0" rtlCol="0" anchor="ctr"/>
          <a:lstStyle>
            <a:lvl1pPr algn="l">
              <a:defRPr sz="800">
                <a:solidFill>
                  <a:schemeClr val="tx1"/>
                </a:solidFill>
              </a:defRPr>
            </a:lvl1pPr>
          </a:lstStyle>
          <a:p>
            <a:fld id="{E1F5D854-43BD-7A47-B9A3-6C872AD2D06F}" type="datetime1">
              <a:rPr lang="nb-NO" smtClean="0"/>
              <a:t>10.11.2022</a:t>
            </a:fld>
            <a:endParaRPr lang="nb-NO" dirty="0"/>
          </a:p>
        </p:txBody>
      </p:sp>
      <p:sp>
        <p:nvSpPr>
          <p:cNvPr id="6" name="Slide Number Placeholder 5"/>
          <p:cNvSpPr>
            <a:spLocks noGrp="1"/>
          </p:cNvSpPr>
          <p:nvPr>
            <p:ph type="sldNum" sz="quarter" idx="4"/>
          </p:nvPr>
        </p:nvSpPr>
        <p:spPr>
          <a:xfrm>
            <a:off x="6851560" y="4834789"/>
            <a:ext cx="2133600" cy="159616"/>
          </a:xfrm>
          <a:prstGeom prst="rect">
            <a:avLst/>
          </a:prstGeom>
        </p:spPr>
        <p:txBody>
          <a:bodyPr vert="horz" lIns="0" tIns="0" rIns="0" bIns="0" rtlCol="0" anchor="ctr"/>
          <a:lstStyle>
            <a:lvl1pPr algn="r">
              <a:defRPr sz="800">
                <a:solidFill>
                  <a:schemeClr val="tx1"/>
                </a:solidFill>
              </a:defRPr>
            </a:lvl1pPr>
          </a:lstStyle>
          <a:p>
            <a:fld id="{28385D78-4187-AD4C-B928-A8579EE9A756}" type="slidenum">
              <a:rPr lang="nb-NO" smtClean="0"/>
              <a:pPr/>
              <a:t>‹#›</a:t>
            </a:fld>
            <a:endParaRPr lang="nb-NO" dirty="0"/>
          </a:p>
        </p:txBody>
      </p:sp>
      <p:pic>
        <p:nvPicPr>
          <p:cNvPr id="8" name="Picture 9"/>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23079" y="4673034"/>
            <a:ext cx="1255922" cy="491942"/>
          </a:xfrm>
          <a:prstGeom prst="rect">
            <a:avLst/>
          </a:prstGeom>
        </p:spPr>
      </p:pic>
    </p:spTree>
    <p:extLst>
      <p:ext uri="{BB962C8B-B14F-4D97-AF65-F5344CB8AC3E}">
        <p14:creationId xmlns:p14="http://schemas.microsoft.com/office/powerpoint/2010/main" val="1334827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7" r:id="rId4"/>
    <p:sldLayoutId id="2147483658" r:id="rId5"/>
    <p:sldLayoutId id="2147483659" r:id="rId6"/>
    <p:sldLayoutId id="2147483660" r:id="rId7"/>
    <p:sldLayoutId id="2147483656" r:id="rId8"/>
    <p:sldLayoutId id="2147483651" r:id="rId9"/>
    <p:sldLayoutId id="2147483652" r:id="rId10"/>
    <p:sldLayoutId id="2147483653" r:id="rId11"/>
    <p:sldLayoutId id="2147483654" r:id="rId12"/>
    <p:sldLayoutId id="2147483655" r:id="rId13"/>
    <p:sldLayoutId id="2147483662" r:id="rId14"/>
    <p:sldLayoutId id="2147483661" r:id="rId15"/>
    <p:sldLayoutId id="2147483668" r:id="rId16"/>
    <p:sldLayoutId id="2147483663" r:id="rId17"/>
    <p:sldLayoutId id="2147483664" r:id="rId18"/>
    <p:sldLayoutId id="2147483665" r:id="rId19"/>
    <p:sldLayoutId id="2147483666" r:id="rId20"/>
    <p:sldLayoutId id="2147483667" r:id="rId21"/>
  </p:sldLayoutIdLst>
  <p:hf hdr="0"/>
  <p:txStyles>
    <p:titleStyle>
      <a:lvl1pPr algn="l" defTabSz="457200" rtl="0" eaLnBrk="1" latinLnBrk="0" hangingPunct="1">
        <a:spcBef>
          <a:spcPct val="0"/>
        </a:spcBef>
        <a:buNone/>
        <a:defRPr sz="2400" b="1" kern="1200">
          <a:solidFill>
            <a:schemeClr val="tx1"/>
          </a:solidFill>
          <a:latin typeface="Times New Roman"/>
          <a:ea typeface="+mj-ea"/>
          <a:cs typeface="Times New Roman"/>
        </a:defRPr>
      </a:lvl1pPr>
    </p:titleStyle>
    <p:bodyStyle>
      <a:lvl1pPr marL="176213" indent="-176213" algn="l" defTabSz="457200" rtl="0" eaLnBrk="1" latinLnBrk="0" hangingPunct="1">
        <a:spcBef>
          <a:spcPct val="20000"/>
        </a:spcBef>
        <a:buFont typeface="Arial"/>
        <a:buChar char="•"/>
        <a:defRPr sz="1600" kern="1200">
          <a:solidFill>
            <a:schemeClr val="tx1"/>
          </a:solidFill>
          <a:latin typeface="Calibri Light"/>
          <a:ea typeface="+mn-ea"/>
          <a:cs typeface="Calibri Light"/>
        </a:defRPr>
      </a:lvl1pPr>
      <a:lvl2pPr marL="452438" indent="-207963" algn="l" defTabSz="450850" rtl="0" eaLnBrk="1" latinLnBrk="0" hangingPunct="1">
        <a:spcBef>
          <a:spcPct val="20000"/>
        </a:spcBef>
        <a:buFont typeface="Arial"/>
        <a:buChar char="–"/>
        <a:defRPr sz="1600" kern="1200">
          <a:solidFill>
            <a:schemeClr val="tx1"/>
          </a:solidFill>
          <a:latin typeface="Calibri Light"/>
          <a:ea typeface="+mn-ea"/>
          <a:cs typeface="Calibri Light"/>
        </a:defRPr>
      </a:lvl2pPr>
      <a:lvl3pPr marL="627063" indent="-158750" algn="l" defTabSz="627063" rtl="0" eaLnBrk="1" latinLnBrk="0" hangingPunct="1">
        <a:spcBef>
          <a:spcPct val="20000"/>
        </a:spcBef>
        <a:buFont typeface="Arial"/>
        <a:buChar char="•"/>
        <a:defRPr sz="1600" kern="1200">
          <a:solidFill>
            <a:schemeClr val="tx1"/>
          </a:solidFill>
          <a:latin typeface="Calibri Light"/>
          <a:ea typeface="+mn-ea"/>
          <a:cs typeface="Calibri Light"/>
        </a:defRPr>
      </a:lvl3pPr>
      <a:lvl4pPr marL="804863" indent="-1619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4pPr>
      <a:lvl5pPr marL="987425" indent="-1746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26" userDrawn="1">
          <p15:clr>
            <a:srgbClr val="F26B43"/>
          </p15:clr>
        </p15:guide>
        <p15:guide id="2" pos="9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customXml" Target="../ink/ink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customXml" Target="../ink/ink5.xml"/></Relationships>
</file>

<file path=ppt/slides/_rels/slide12.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13.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8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hyperlink" Target="https://www.matematikksenteret.no/sites/default/files/attachments/MAM/Revisjon%2020-21/Modul%201/01%20Praksiser%20i%20ambisi%C3%B8s%20matematikkundervisning.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682EF-F264-7542-BB6A-A779879F2EAC}" type="datetime1">
              <a:rPr lang="en-US" smtClean="0"/>
              <a:t>11/10/2022</a:t>
            </a:fld>
            <a:endParaRPr lang="nb-NO" dirty="0"/>
          </a:p>
        </p:txBody>
      </p:sp>
      <p:sp>
        <p:nvSpPr>
          <p:cNvPr id="3" name="Footer Placeholder 2"/>
          <p:cNvSpPr>
            <a:spLocks noGrp="1"/>
          </p:cNvSpPr>
          <p:nvPr>
            <p:ph type="ftr" sz="quarter" idx="4294967295"/>
          </p:nvPr>
        </p:nvSpPr>
        <p:spPr>
          <a:xfrm>
            <a:off x="2986488" y="4834789"/>
            <a:ext cx="2895600" cy="159616"/>
          </a:xfrm>
          <a:prstGeom prst="rect">
            <a:avLst/>
          </a:prstGeom>
        </p:spPr>
        <p:txBody>
          <a:bodyPr/>
          <a:lstStyle/>
          <a:p>
            <a:r>
              <a:rPr lang="nb-NO"/>
              <a:t>Tittel på foredraget</a:t>
            </a:r>
          </a:p>
        </p:txBody>
      </p:sp>
      <p:sp>
        <p:nvSpPr>
          <p:cNvPr id="4" name="Slide Number Placeholder 3"/>
          <p:cNvSpPr>
            <a:spLocks noGrp="1"/>
          </p:cNvSpPr>
          <p:nvPr>
            <p:ph type="sldNum" sz="quarter" idx="12"/>
          </p:nvPr>
        </p:nvSpPr>
        <p:spPr/>
        <p:txBody>
          <a:bodyPr/>
          <a:lstStyle/>
          <a:p>
            <a:fld id="{28385D78-4187-AD4C-B928-A8579EE9A756}" type="slidenum">
              <a:rPr lang="nb-NO" smtClean="0"/>
              <a:t>1</a:t>
            </a:fld>
            <a:endParaRPr lang="nb-NO"/>
          </a:p>
        </p:txBody>
      </p:sp>
      <p:sp>
        <p:nvSpPr>
          <p:cNvPr id="5" name="Picture Placeholder 4"/>
          <p:cNvSpPr>
            <a:spLocks noGrp="1"/>
          </p:cNvSpPr>
          <p:nvPr>
            <p:ph type="pic" sz="quarter" idx="13"/>
          </p:nvPr>
        </p:nvSpPr>
        <p:spPr/>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 y="0"/>
            <a:ext cx="9141768" cy="5143500"/>
          </a:xfrm>
          <a:prstGeom prst="rect">
            <a:avLst/>
          </a:prstGeom>
        </p:spPr>
      </p:pic>
      <p:pic>
        <p:nvPicPr>
          <p:cNvPr id="8" name="Picture 5">
            <a:extLst>
              <a:ext uri="{FF2B5EF4-FFF2-40B4-BE49-F238E27FC236}">
                <a16:creationId xmlns:a16="http://schemas.microsoft.com/office/drawing/2014/main" id="{5007366B-32AF-8048-B26C-8FDFBBED7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828" y="1511300"/>
            <a:ext cx="5057994" cy="1981200"/>
          </a:xfrm>
          <a:prstGeom prst="rect">
            <a:avLst/>
          </a:prstGeom>
        </p:spPr>
      </p:pic>
    </p:spTree>
    <p:extLst>
      <p:ext uri="{BB962C8B-B14F-4D97-AF65-F5344CB8AC3E}">
        <p14:creationId xmlns:p14="http://schemas.microsoft.com/office/powerpoint/2010/main" val="1737199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a:extLst>
              <a:ext uri="{FF2B5EF4-FFF2-40B4-BE49-F238E27FC236}">
                <a16:creationId xmlns:a16="http://schemas.microsoft.com/office/drawing/2014/main" id="{922DB718-C12F-4019-B98F-82D367E40A4F}"/>
              </a:ext>
            </a:extLst>
          </p:cNvPr>
          <p:cNvSpPr>
            <a:spLocks noGrp="1"/>
          </p:cNvSpPr>
          <p:nvPr>
            <p:ph type="title"/>
          </p:nvPr>
        </p:nvSpPr>
        <p:spPr/>
        <p:txBody>
          <a:bodyPr/>
          <a:lstStyle/>
          <a:p>
            <a:pPr algn="l"/>
            <a:r>
              <a:rPr lang="nb-NO" dirty="0"/>
              <a:t>4. Øving</a:t>
            </a:r>
            <a:endParaRPr lang="nb-NO" i="1" dirty="0"/>
          </a:p>
        </p:txBody>
      </p:sp>
      <p:sp>
        <p:nvSpPr>
          <p:cNvPr id="5" name="Plassholder for innhold 4">
            <a:extLst>
              <a:ext uri="{FF2B5EF4-FFF2-40B4-BE49-F238E27FC236}">
                <a16:creationId xmlns:a16="http://schemas.microsoft.com/office/drawing/2014/main" id="{2341D9B9-5F07-493D-90BE-96EDDB90B102}"/>
              </a:ext>
            </a:extLst>
          </p:cNvPr>
          <p:cNvSpPr>
            <a:spLocks noGrp="1"/>
          </p:cNvSpPr>
          <p:nvPr>
            <p:ph idx="1"/>
          </p:nvPr>
        </p:nvSpPr>
        <p:spPr>
          <a:xfrm>
            <a:off x="496310" y="2810540"/>
            <a:ext cx="7878632" cy="1347291"/>
          </a:xfrm>
        </p:spPr>
        <p:txBody>
          <a:bodyPr>
            <a:normAutofit/>
          </a:bodyPr>
          <a:lstStyle/>
          <a:p>
            <a:pPr marL="0" indent="0">
              <a:buNone/>
            </a:pPr>
            <a:r>
              <a:rPr lang="nb-NO" dirty="0"/>
              <a:t>Deltakerne i planleggingsgruppen øver på aktiviteten. </a:t>
            </a:r>
          </a:p>
          <a:p>
            <a:pPr marL="0" indent="0">
              <a:buNone/>
            </a:pPr>
            <a:r>
              <a:rPr lang="nb-NO" dirty="0"/>
              <a:t>En eller to av deltakerne har rollen som lærer, resten av deltakerne er «elever».</a:t>
            </a:r>
          </a:p>
          <a:p>
            <a:pPr marL="0" indent="0">
              <a:buNone/>
            </a:pPr>
            <a:r>
              <a:rPr lang="nb-NO" dirty="0"/>
              <a:t>Alle deltakerne og veilederen kan be om Time-Out. Da tar de et kort avbrekk og diskuterer hva de bør gjøre.</a:t>
            </a:r>
          </a:p>
        </p:txBody>
      </p:sp>
      <p:pic>
        <p:nvPicPr>
          <p:cNvPr id="7" name="Bilde 6">
            <a:extLst>
              <a:ext uri="{FF2B5EF4-FFF2-40B4-BE49-F238E27FC236}">
                <a16:creationId xmlns:a16="http://schemas.microsoft.com/office/drawing/2014/main" id="{C203C3D9-3254-4F3E-8B5D-4F9CB52C2D81}"/>
              </a:ext>
            </a:extLst>
          </p:cNvPr>
          <p:cNvPicPr>
            <a:picLocks noChangeAspect="1"/>
          </p:cNvPicPr>
          <p:nvPr/>
        </p:nvPicPr>
        <p:blipFill>
          <a:blip r:embed="rId3"/>
          <a:stretch>
            <a:fillRect/>
          </a:stretch>
        </p:blipFill>
        <p:spPr>
          <a:xfrm>
            <a:off x="5745192" y="310405"/>
            <a:ext cx="1912909" cy="1890000"/>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Håndskrift 7">
                <a:extLst>
                  <a:ext uri="{FF2B5EF4-FFF2-40B4-BE49-F238E27FC236}">
                    <a16:creationId xmlns:a16="http://schemas.microsoft.com/office/drawing/2014/main" id="{6B6E3E61-880E-4C4B-A4C5-972022CFF441}"/>
                  </a:ext>
                </a:extLst>
              </p14:cNvPr>
              <p14:cNvContentPartPr/>
              <p14:nvPr/>
            </p14:nvContentPartPr>
            <p14:xfrm>
              <a:off x="6268835" y="1575371"/>
              <a:ext cx="865620" cy="567540"/>
            </p14:xfrm>
          </p:contentPart>
        </mc:Choice>
        <mc:Fallback xmlns="">
          <p:pic>
            <p:nvPicPr>
              <p:cNvPr id="8" name="Håndskrift 7">
                <a:extLst>
                  <a:ext uri="{FF2B5EF4-FFF2-40B4-BE49-F238E27FC236}">
                    <a16:creationId xmlns:a16="http://schemas.microsoft.com/office/drawing/2014/main" id="{6B6E3E61-880E-4C4B-A4C5-972022CFF441}"/>
                  </a:ext>
                </a:extLst>
              </p:cNvPr>
              <p:cNvPicPr/>
              <p:nvPr/>
            </p:nvPicPr>
            <p:blipFill>
              <a:blip r:embed="rId5"/>
              <a:stretch>
                <a:fillRect/>
              </a:stretch>
            </p:blipFill>
            <p:spPr>
              <a:xfrm>
                <a:off x="6232828" y="1539382"/>
                <a:ext cx="937275" cy="639157"/>
              </a:xfrm>
              <a:prstGeom prst="rect">
                <a:avLst/>
              </a:prstGeom>
            </p:spPr>
          </p:pic>
        </mc:Fallback>
      </mc:AlternateContent>
    </p:spTree>
    <p:extLst>
      <p:ext uri="{BB962C8B-B14F-4D97-AF65-F5344CB8AC3E}">
        <p14:creationId xmlns:p14="http://schemas.microsoft.com/office/powerpoint/2010/main" val="207421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a:extLst>
              <a:ext uri="{FF2B5EF4-FFF2-40B4-BE49-F238E27FC236}">
                <a16:creationId xmlns:a16="http://schemas.microsoft.com/office/drawing/2014/main" id="{922DB718-C12F-4019-B98F-82D367E40A4F}"/>
              </a:ext>
            </a:extLst>
          </p:cNvPr>
          <p:cNvSpPr>
            <a:spLocks noGrp="1"/>
          </p:cNvSpPr>
          <p:nvPr>
            <p:ph type="title"/>
          </p:nvPr>
        </p:nvSpPr>
        <p:spPr/>
        <p:txBody>
          <a:bodyPr/>
          <a:lstStyle/>
          <a:p>
            <a:pPr algn="l"/>
            <a:r>
              <a:rPr lang="nb-NO" dirty="0"/>
              <a:t>5. Utprøving med elever</a:t>
            </a:r>
            <a:endParaRPr lang="nb-NO" i="1" dirty="0"/>
          </a:p>
        </p:txBody>
      </p:sp>
      <p:sp>
        <p:nvSpPr>
          <p:cNvPr id="5" name="Plassholder for innhold 4">
            <a:extLst>
              <a:ext uri="{FF2B5EF4-FFF2-40B4-BE49-F238E27FC236}">
                <a16:creationId xmlns:a16="http://schemas.microsoft.com/office/drawing/2014/main" id="{2341D9B9-5F07-493D-90BE-96EDDB90B102}"/>
              </a:ext>
            </a:extLst>
          </p:cNvPr>
          <p:cNvSpPr>
            <a:spLocks noGrp="1"/>
          </p:cNvSpPr>
          <p:nvPr>
            <p:ph idx="1"/>
          </p:nvPr>
        </p:nvSpPr>
        <p:spPr>
          <a:xfrm>
            <a:off x="564664" y="2410179"/>
            <a:ext cx="7578875" cy="2204851"/>
          </a:xfrm>
        </p:spPr>
        <p:txBody>
          <a:bodyPr>
            <a:normAutofit/>
          </a:bodyPr>
          <a:lstStyle/>
          <a:p>
            <a:pPr marL="0" indent="0">
              <a:buNone/>
            </a:pPr>
            <a:r>
              <a:rPr lang="nb-NO" dirty="0"/>
              <a:t>Aktiviteten blir prøvd ut med en elevgruppe. Time-Out kan brukes også under utprøvingen.</a:t>
            </a:r>
          </a:p>
          <a:p>
            <a:pPr marL="0" indent="0">
              <a:buNone/>
            </a:pPr>
            <a:endParaRPr lang="nb-NO" dirty="0"/>
          </a:p>
          <a:p>
            <a:pPr marL="0" indent="0">
              <a:buNone/>
            </a:pPr>
            <a:endParaRPr lang="nb-NO" dirty="0"/>
          </a:p>
          <a:p>
            <a:pPr marL="0" indent="0">
              <a:buNone/>
            </a:pPr>
            <a:r>
              <a:rPr lang="nb-NO" dirty="0"/>
              <a:t>Dokumentasjon:</a:t>
            </a:r>
          </a:p>
          <a:p>
            <a:pPr lvl="0"/>
            <a:r>
              <a:rPr lang="nb-NO" dirty="0"/>
              <a:t>Bruk gjerne mobil og ta lydopptak under utprøvingen.</a:t>
            </a:r>
          </a:p>
          <a:p>
            <a:pPr lvl="0"/>
            <a:r>
              <a:rPr lang="nb-NO" dirty="0"/>
              <a:t>Noter etter utprøvingen hva du mener du lyktes med og hva som var utfordrende.</a:t>
            </a:r>
          </a:p>
          <a:p>
            <a:pPr lvl="0"/>
            <a:r>
              <a:rPr lang="nb-NO" dirty="0"/>
              <a:t>Ta bilde av tavlene etter at aktiviteten er prøvd ut.</a:t>
            </a:r>
          </a:p>
          <a:p>
            <a:pPr marL="0" indent="0">
              <a:buNone/>
            </a:pPr>
            <a:endParaRPr lang="nb-NO" dirty="0"/>
          </a:p>
          <a:p>
            <a:pPr marL="0" indent="0">
              <a:buNone/>
            </a:pPr>
            <a:endParaRPr lang="nb-NO" dirty="0"/>
          </a:p>
        </p:txBody>
      </p:sp>
      <p:pic>
        <p:nvPicPr>
          <p:cNvPr id="7" name="Bilde 6">
            <a:extLst>
              <a:ext uri="{FF2B5EF4-FFF2-40B4-BE49-F238E27FC236}">
                <a16:creationId xmlns:a16="http://schemas.microsoft.com/office/drawing/2014/main" id="{1CCBB8FE-C8C3-4425-BD87-84AEF1084011}"/>
              </a:ext>
            </a:extLst>
          </p:cNvPr>
          <p:cNvPicPr>
            <a:picLocks noChangeAspect="1"/>
          </p:cNvPicPr>
          <p:nvPr/>
        </p:nvPicPr>
        <p:blipFill>
          <a:blip r:embed="rId3"/>
          <a:stretch>
            <a:fillRect/>
          </a:stretch>
        </p:blipFill>
        <p:spPr>
          <a:xfrm>
            <a:off x="5745192" y="310405"/>
            <a:ext cx="1912909" cy="1890000"/>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Håndskrift 7">
                <a:extLst>
                  <a:ext uri="{FF2B5EF4-FFF2-40B4-BE49-F238E27FC236}">
                    <a16:creationId xmlns:a16="http://schemas.microsoft.com/office/drawing/2014/main" id="{667AA6D9-4B34-403F-BFAC-A1E08FE36C91}"/>
                  </a:ext>
                </a:extLst>
              </p14:cNvPr>
              <p14:cNvContentPartPr/>
              <p14:nvPr/>
            </p14:nvContentPartPr>
            <p14:xfrm>
              <a:off x="5649380" y="1255405"/>
              <a:ext cx="956454" cy="598320"/>
            </p14:xfrm>
          </p:contentPart>
        </mc:Choice>
        <mc:Fallback xmlns="">
          <p:pic>
            <p:nvPicPr>
              <p:cNvPr id="8" name="Håndskrift 7">
                <a:extLst>
                  <a:ext uri="{FF2B5EF4-FFF2-40B4-BE49-F238E27FC236}">
                    <a16:creationId xmlns:a16="http://schemas.microsoft.com/office/drawing/2014/main" id="{667AA6D9-4B34-403F-BFAC-A1E08FE36C91}"/>
                  </a:ext>
                </a:extLst>
              </p:cNvPr>
              <p:cNvPicPr/>
              <p:nvPr/>
            </p:nvPicPr>
            <p:blipFill>
              <a:blip r:embed="rId5"/>
              <a:stretch>
                <a:fillRect/>
              </a:stretch>
            </p:blipFill>
            <p:spPr>
              <a:xfrm>
                <a:off x="5613396" y="1219405"/>
                <a:ext cx="1028062" cy="669960"/>
              </a:xfrm>
              <a:prstGeom prst="rect">
                <a:avLst/>
              </a:prstGeom>
            </p:spPr>
          </p:pic>
        </mc:Fallback>
      </mc:AlternateContent>
    </p:spTree>
    <p:extLst>
      <p:ext uri="{BB962C8B-B14F-4D97-AF65-F5344CB8AC3E}">
        <p14:creationId xmlns:p14="http://schemas.microsoft.com/office/powerpoint/2010/main" val="2764904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a:extLst>
              <a:ext uri="{FF2B5EF4-FFF2-40B4-BE49-F238E27FC236}">
                <a16:creationId xmlns:a16="http://schemas.microsoft.com/office/drawing/2014/main" id="{922DB718-C12F-4019-B98F-82D367E40A4F}"/>
              </a:ext>
            </a:extLst>
          </p:cNvPr>
          <p:cNvSpPr>
            <a:spLocks noGrp="1"/>
          </p:cNvSpPr>
          <p:nvPr>
            <p:ph type="title"/>
          </p:nvPr>
        </p:nvSpPr>
        <p:spPr/>
        <p:txBody>
          <a:bodyPr/>
          <a:lstStyle/>
          <a:p>
            <a:pPr algn="l"/>
            <a:r>
              <a:rPr lang="nb-NO" dirty="0"/>
              <a:t>6. Vurdering/refleksjon</a:t>
            </a:r>
            <a:endParaRPr lang="nb-NO" i="1" dirty="0"/>
          </a:p>
        </p:txBody>
      </p:sp>
      <p:sp>
        <p:nvSpPr>
          <p:cNvPr id="5" name="Plassholder for innhold 4">
            <a:extLst>
              <a:ext uri="{FF2B5EF4-FFF2-40B4-BE49-F238E27FC236}">
                <a16:creationId xmlns:a16="http://schemas.microsoft.com/office/drawing/2014/main" id="{2341D9B9-5F07-493D-90BE-96EDDB90B102}"/>
              </a:ext>
            </a:extLst>
          </p:cNvPr>
          <p:cNvSpPr>
            <a:spLocks noGrp="1"/>
          </p:cNvSpPr>
          <p:nvPr>
            <p:ph idx="1"/>
          </p:nvPr>
        </p:nvSpPr>
        <p:spPr>
          <a:xfrm>
            <a:off x="711350" y="3206435"/>
            <a:ext cx="4091940" cy="806168"/>
          </a:xfrm>
        </p:spPr>
        <p:txBody>
          <a:bodyPr>
            <a:normAutofit/>
          </a:bodyPr>
          <a:lstStyle/>
          <a:p>
            <a:pPr marL="0" indent="0">
              <a:buNone/>
            </a:pPr>
            <a:r>
              <a:rPr lang="nb-NO" dirty="0"/>
              <a:t>Diskusjon om utprøvingen i gruppen. </a:t>
            </a:r>
          </a:p>
          <a:p>
            <a:pPr marL="0" indent="0">
              <a:buNone/>
            </a:pPr>
            <a:r>
              <a:rPr lang="nb-NO" dirty="0"/>
              <a:t>Både deltakere og veilederen deltar. </a:t>
            </a:r>
          </a:p>
          <a:p>
            <a:pPr marL="342900" indent="-342900">
              <a:buFont typeface="+mj-lt"/>
              <a:buAutoNum type="arabicPeriod" startAt="6"/>
            </a:pPr>
            <a:endParaRPr lang="nb-NO" dirty="0"/>
          </a:p>
          <a:p>
            <a:pPr marL="0" indent="0">
              <a:buNone/>
            </a:pPr>
            <a:endParaRPr lang="nb-NO" dirty="0"/>
          </a:p>
        </p:txBody>
      </p:sp>
      <p:pic>
        <p:nvPicPr>
          <p:cNvPr id="8" name="Bilde 7">
            <a:extLst>
              <a:ext uri="{FF2B5EF4-FFF2-40B4-BE49-F238E27FC236}">
                <a16:creationId xmlns:a16="http://schemas.microsoft.com/office/drawing/2014/main" id="{DCA9D806-64CA-449E-B194-CF77E8E89A7B}"/>
              </a:ext>
            </a:extLst>
          </p:cNvPr>
          <p:cNvPicPr>
            <a:picLocks noChangeAspect="1"/>
          </p:cNvPicPr>
          <p:nvPr/>
        </p:nvPicPr>
        <p:blipFill>
          <a:blip r:embed="rId2"/>
          <a:stretch>
            <a:fillRect/>
          </a:stretch>
        </p:blipFill>
        <p:spPr>
          <a:xfrm>
            <a:off x="5674594" y="275106"/>
            <a:ext cx="1912909" cy="189000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Håndskrift 8">
                <a:extLst>
                  <a:ext uri="{FF2B5EF4-FFF2-40B4-BE49-F238E27FC236}">
                    <a16:creationId xmlns:a16="http://schemas.microsoft.com/office/drawing/2014/main" id="{F964F2B7-84D9-4597-9067-7E957B14D278}"/>
                  </a:ext>
                </a:extLst>
              </p14:cNvPr>
              <p14:cNvContentPartPr/>
              <p14:nvPr/>
            </p14:nvContentPartPr>
            <p14:xfrm>
              <a:off x="5535146" y="687864"/>
              <a:ext cx="944793" cy="577840"/>
            </p14:xfrm>
          </p:contentPart>
        </mc:Choice>
        <mc:Fallback xmlns="">
          <p:pic>
            <p:nvPicPr>
              <p:cNvPr id="9" name="Håndskrift 8">
                <a:extLst>
                  <a:ext uri="{FF2B5EF4-FFF2-40B4-BE49-F238E27FC236}">
                    <a16:creationId xmlns:a16="http://schemas.microsoft.com/office/drawing/2014/main" id="{F964F2B7-84D9-4597-9067-7E957B14D278}"/>
                  </a:ext>
                </a:extLst>
              </p:cNvPr>
              <p:cNvPicPr/>
              <p:nvPr/>
            </p:nvPicPr>
            <p:blipFill>
              <a:blip r:embed="rId4"/>
              <a:stretch>
                <a:fillRect/>
              </a:stretch>
            </p:blipFill>
            <p:spPr>
              <a:xfrm>
                <a:off x="5499154" y="651862"/>
                <a:ext cx="1016417" cy="649485"/>
              </a:xfrm>
              <a:prstGeom prst="rect">
                <a:avLst/>
              </a:prstGeom>
            </p:spPr>
          </p:pic>
        </mc:Fallback>
      </mc:AlternateContent>
    </p:spTree>
    <p:extLst>
      <p:ext uri="{BB962C8B-B14F-4D97-AF65-F5344CB8AC3E}">
        <p14:creationId xmlns:p14="http://schemas.microsoft.com/office/powerpoint/2010/main" val="1953087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a:extLst>
              <a:ext uri="{FF2B5EF4-FFF2-40B4-BE49-F238E27FC236}">
                <a16:creationId xmlns:a16="http://schemas.microsoft.com/office/drawing/2014/main" id="{922DB718-C12F-4019-B98F-82D367E40A4F}"/>
              </a:ext>
            </a:extLst>
          </p:cNvPr>
          <p:cNvSpPr>
            <a:spLocks noGrp="1"/>
          </p:cNvSpPr>
          <p:nvPr>
            <p:ph type="title"/>
          </p:nvPr>
        </p:nvSpPr>
        <p:spPr/>
        <p:txBody>
          <a:bodyPr/>
          <a:lstStyle/>
          <a:p>
            <a:pPr algn="l"/>
            <a:r>
              <a:rPr lang="nb-NO" b="0" dirty="0">
                <a:latin typeface="+mj-lt"/>
              </a:rPr>
              <a:t>6. Vurdering/refleksjon</a:t>
            </a:r>
            <a:endParaRPr lang="nb-NO" b="0" i="1" dirty="0">
              <a:latin typeface="+mj-lt"/>
            </a:endParaRPr>
          </a:p>
        </p:txBody>
      </p:sp>
      <p:pic>
        <p:nvPicPr>
          <p:cNvPr id="8" name="Bilde 7">
            <a:extLst>
              <a:ext uri="{FF2B5EF4-FFF2-40B4-BE49-F238E27FC236}">
                <a16:creationId xmlns:a16="http://schemas.microsoft.com/office/drawing/2014/main" id="{DCA9D806-64CA-449E-B194-CF77E8E89A7B}"/>
              </a:ext>
            </a:extLst>
          </p:cNvPr>
          <p:cNvPicPr>
            <a:picLocks noChangeAspect="1"/>
          </p:cNvPicPr>
          <p:nvPr/>
        </p:nvPicPr>
        <p:blipFill>
          <a:blip r:embed="rId2"/>
          <a:stretch>
            <a:fillRect/>
          </a:stretch>
        </p:blipFill>
        <p:spPr>
          <a:xfrm>
            <a:off x="7050550" y="257689"/>
            <a:ext cx="1912909" cy="189000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Håndskrift 8">
                <a:extLst>
                  <a:ext uri="{FF2B5EF4-FFF2-40B4-BE49-F238E27FC236}">
                    <a16:creationId xmlns:a16="http://schemas.microsoft.com/office/drawing/2014/main" id="{F964F2B7-84D9-4597-9067-7E957B14D278}"/>
                  </a:ext>
                </a:extLst>
              </p14:cNvPr>
              <p14:cNvContentPartPr/>
              <p14:nvPr/>
            </p14:nvContentPartPr>
            <p14:xfrm>
              <a:off x="6884975" y="624849"/>
              <a:ext cx="944793" cy="577840"/>
            </p14:xfrm>
          </p:contentPart>
        </mc:Choice>
        <mc:Fallback xmlns="">
          <p:pic>
            <p:nvPicPr>
              <p:cNvPr id="9" name="Håndskrift 8">
                <a:extLst>
                  <a:ext uri="{FF2B5EF4-FFF2-40B4-BE49-F238E27FC236}">
                    <a16:creationId xmlns:a16="http://schemas.microsoft.com/office/drawing/2014/main" id="{F964F2B7-84D9-4597-9067-7E957B14D278}"/>
                  </a:ext>
                </a:extLst>
              </p:cNvPr>
              <p:cNvPicPr/>
              <p:nvPr/>
            </p:nvPicPr>
            <p:blipFill>
              <a:blip r:embed="rId4"/>
              <a:stretch>
                <a:fillRect/>
              </a:stretch>
            </p:blipFill>
            <p:spPr>
              <a:xfrm>
                <a:off x="6848983" y="588847"/>
                <a:ext cx="1016417" cy="649485"/>
              </a:xfrm>
              <a:prstGeom prst="rect">
                <a:avLst/>
              </a:prstGeom>
            </p:spPr>
          </p:pic>
        </mc:Fallback>
      </mc:AlternateContent>
      <p:sp>
        <p:nvSpPr>
          <p:cNvPr id="3" name="Plassholder for innhold 2">
            <a:extLst>
              <a:ext uri="{FF2B5EF4-FFF2-40B4-BE49-F238E27FC236}">
                <a16:creationId xmlns:a16="http://schemas.microsoft.com/office/drawing/2014/main" id="{404642C0-BDAC-E7AE-7620-81B17105D965}"/>
              </a:ext>
            </a:extLst>
          </p:cNvPr>
          <p:cNvSpPr>
            <a:spLocks noGrp="1"/>
          </p:cNvSpPr>
          <p:nvPr>
            <p:ph idx="1"/>
          </p:nvPr>
        </p:nvSpPr>
        <p:spPr/>
        <p:txBody>
          <a:bodyPr>
            <a:normAutofit lnSpcReduction="10000"/>
          </a:bodyPr>
          <a:lstStyle/>
          <a:p>
            <a:pPr marL="0" indent="0">
              <a:buNone/>
            </a:pPr>
            <a:r>
              <a:rPr lang="nb-NO" dirty="0"/>
              <a:t>Deltakerne deler erfaringene fra utprøvingen i klassen. </a:t>
            </a:r>
          </a:p>
          <a:p>
            <a:pPr marL="0" indent="0">
              <a:buNone/>
            </a:pPr>
            <a:r>
              <a:rPr lang="nb-NO" dirty="0"/>
              <a:t>Ta runden slik at alle får presentere sine tanker og erfaringer. </a:t>
            </a:r>
          </a:p>
          <a:p>
            <a:pPr marL="0" indent="0">
              <a:buNone/>
            </a:pPr>
            <a:endParaRPr lang="nb-NO" dirty="0"/>
          </a:p>
          <a:p>
            <a:pPr>
              <a:lnSpc>
                <a:spcPct val="120000"/>
              </a:lnSpc>
              <a:spcBef>
                <a:spcPts val="0"/>
              </a:spcBef>
              <a:spcAft>
                <a:spcPts val="600"/>
              </a:spcAft>
              <a:buSzPts val="1000"/>
              <a:buFont typeface="Symbol" panose="05050102010706020507" pitchFamily="18" charset="2"/>
              <a:buChar char=""/>
              <a:tabLst>
                <a:tab pos="342892" algn="l"/>
              </a:tabLst>
            </a:pPr>
            <a:r>
              <a:rPr lang="nb-NO" dirty="0"/>
              <a:t>Hvilke likheter og forskjeller beskrev elevene?</a:t>
            </a:r>
          </a:p>
          <a:p>
            <a:pPr>
              <a:lnSpc>
                <a:spcPct val="120000"/>
              </a:lnSpc>
              <a:spcBef>
                <a:spcPts val="0"/>
              </a:spcBef>
              <a:spcAft>
                <a:spcPts val="600"/>
              </a:spcAft>
              <a:buSzPts val="1000"/>
              <a:buFont typeface="Symbol" panose="05050102010706020507" pitchFamily="18" charset="2"/>
              <a:buChar char=""/>
              <a:tabLst>
                <a:tab pos="342892" algn="l"/>
              </a:tabLst>
            </a:pPr>
            <a:r>
              <a:rPr lang="nb-NO" dirty="0"/>
              <a:t>Hvilke matematiske begreper brukte elevene i sine beskrivelser?</a:t>
            </a:r>
          </a:p>
          <a:p>
            <a:pPr>
              <a:lnSpc>
                <a:spcPct val="120000"/>
              </a:lnSpc>
              <a:spcBef>
                <a:spcPts val="0"/>
              </a:spcBef>
              <a:spcAft>
                <a:spcPts val="600"/>
              </a:spcAft>
              <a:buSzPts val="1000"/>
              <a:buFont typeface="Symbol" panose="05050102010706020507" pitchFamily="18" charset="2"/>
              <a:buChar char=""/>
              <a:tabLst>
                <a:tab pos="342892" algn="l"/>
              </a:tabLst>
            </a:pPr>
            <a:r>
              <a:rPr lang="nb-NO" dirty="0"/>
              <a:t>Gjennomførte dere aktiviteten slik dere planla? Hva skyldes eventuelle avvik?</a:t>
            </a:r>
          </a:p>
          <a:p>
            <a:pPr>
              <a:lnSpc>
                <a:spcPct val="120000"/>
              </a:lnSpc>
              <a:spcBef>
                <a:spcPts val="0"/>
              </a:spcBef>
              <a:spcAft>
                <a:spcPts val="600"/>
              </a:spcAft>
              <a:buSzPts val="1000"/>
              <a:buFont typeface="Symbol" panose="05050102010706020507" pitchFamily="18" charset="2"/>
              <a:buChar char=""/>
              <a:tabLst>
                <a:tab pos="342892" algn="l"/>
              </a:tabLst>
            </a:pPr>
            <a:r>
              <a:rPr lang="nb-NO" dirty="0"/>
              <a:t>Hvordan fungerte samtaletrekkene dere hadde planlagt å bruke? Gi konkrete eksempler.</a:t>
            </a:r>
          </a:p>
          <a:p>
            <a:pPr marL="0" indent="0">
              <a:buNone/>
            </a:pPr>
            <a:endParaRPr lang="nb-NO" dirty="0"/>
          </a:p>
          <a:p>
            <a:pPr marL="0" indent="0">
              <a:buNone/>
            </a:pPr>
            <a:r>
              <a:rPr lang="nb-NO" dirty="0"/>
              <a:t>Velg to-tre momenter dere vil dele med i plenum.</a:t>
            </a:r>
          </a:p>
          <a:p>
            <a:pPr marL="0" indent="0">
              <a:buNone/>
            </a:pPr>
            <a:endParaRPr lang="nb-NO" dirty="0"/>
          </a:p>
        </p:txBody>
      </p:sp>
    </p:spTree>
    <p:extLst>
      <p:ext uri="{BB962C8B-B14F-4D97-AF65-F5344CB8AC3E}">
        <p14:creationId xmlns:p14="http://schemas.microsoft.com/office/powerpoint/2010/main" val="1207083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86B638-8EF9-9279-7825-FF9CECF806DB}"/>
              </a:ext>
            </a:extLst>
          </p:cNvPr>
          <p:cNvSpPr>
            <a:spLocks noGrp="1"/>
          </p:cNvSpPr>
          <p:nvPr>
            <p:ph idx="1"/>
          </p:nvPr>
        </p:nvSpPr>
        <p:spPr/>
        <p:txBody>
          <a:bodyPr/>
          <a:lstStyle/>
          <a:p>
            <a:r>
              <a:rPr lang="nb-NO" dirty="0"/>
              <a:t>MAM </a:t>
            </a:r>
          </a:p>
          <a:p>
            <a:r>
              <a:rPr lang="nb-NO" dirty="0"/>
              <a:t>= mestre ambisiøs matematikkundervisning</a:t>
            </a:r>
          </a:p>
        </p:txBody>
      </p:sp>
      <p:sp>
        <p:nvSpPr>
          <p:cNvPr id="3" name="Date Placeholder 2">
            <a:extLst>
              <a:ext uri="{FF2B5EF4-FFF2-40B4-BE49-F238E27FC236}">
                <a16:creationId xmlns:a16="http://schemas.microsoft.com/office/drawing/2014/main" id="{08AD6BB4-3E3F-CD76-1F6E-880DEBCEA79D}"/>
              </a:ext>
            </a:extLst>
          </p:cNvPr>
          <p:cNvSpPr>
            <a:spLocks noGrp="1"/>
          </p:cNvSpPr>
          <p:nvPr>
            <p:ph type="dt" sz="half" idx="10"/>
          </p:nvPr>
        </p:nvSpPr>
        <p:spPr/>
        <p:txBody>
          <a:bodyPr/>
          <a:lstStyle/>
          <a:p>
            <a:fld id="{4CD111DA-76AE-8F46-BEBF-1D6B9C6BEB4F}" type="datetime1">
              <a:rPr lang="nb-NO" smtClean="0"/>
              <a:t>10.11.2022</a:t>
            </a:fld>
            <a:endParaRPr lang="nb-NO" dirty="0"/>
          </a:p>
        </p:txBody>
      </p:sp>
      <p:sp>
        <p:nvSpPr>
          <p:cNvPr id="4" name="Slide Number Placeholder 3">
            <a:extLst>
              <a:ext uri="{FF2B5EF4-FFF2-40B4-BE49-F238E27FC236}">
                <a16:creationId xmlns:a16="http://schemas.microsoft.com/office/drawing/2014/main" id="{FA16A917-6096-8336-B83C-B913E0182E39}"/>
              </a:ext>
            </a:extLst>
          </p:cNvPr>
          <p:cNvSpPr>
            <a:spLocks noGrp="1"/>
          </p:cNvSpPr>
          <p:nvPr>
            <p:ph type="sldNum" sz="quarter" idx="12"/>
          </p:nvPr>
        </p:nvSpPr>
        <p:spPr/>
        <p:txBody>
          <a:bodyPr/>
          <a:lstStyle/>
          <a:p>
            <a:fld id="{28385D78-4187-AD4C-B928-A8579EE9A756}" type="slidenum">
              <a:rPr lang="nb-NO" smtClean="0"/>
              <a:t>2</a:t>
            </a:fld>
            <a:endParaRPr lang="nb-NO"/>
          </a:p>
        </p:txBody>
      </p:sp>
    </p:spTree>
    <p:extLst>
      <p:ext uri="{BB962C8B-B14F-4D97-AF65-F5344CB8AC3E}">
        <p14:creationId xmlns:p14="http://schemas.microsoft.com/office/powerpoint/2010/main" val="381667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9C261D-BF48-93C8-4F2F-3D8F53362442}"/>
              </a:ext>
            </a:extLst>
          </p:cNvPr>
          <p:cNvSpPr>
            <a:spLocks noGrp="1"/>
          </p:cNvSpPr>
          <p:nvPr>
            <p:ph type="title"/>
          </p:nvPr>
        </p:nvSpPr>
        <p:spPr>
          <a:xfrm>
            <a:off x="398034" y="428161"/>
            <a:ext cx="8587126" cy="857250"/>
          </a:xfrm>
        </p:spPr>
        <p:txBody>
          <a:bodyPr/>
          <a:lstStyle/>
          <a:p>
            <a:r>
              <a:rPr lang="nb-NO" b="0" i="0" dirty="0">
                <a:solidFill>
                  <a:srgbClr val="222222"/>
                </a:solidFill>
                <a:effectLst/>
                <a:latin typeface="Woodford Bourne"/>
              </a:rPr>
              <a:t>MAM forutsetter at læreren bygger undervisningen på fire praksiser:</a:t>
            </a:r>
            <a:endParaRPr lang="nb-NO" dirty="0"/>
          </a:p>
        </p:txBody>
      </p:sp>
      <p:sp>
        <p:nvSpPr>
          <p:cNvPr id="6" name="Content Placeholder 5">
            <a:extLst>
              <a:ext uri="{FF2B5EF4-FFF2-40B4-BE49-F238E27FC236}">
                <a16:creationId xmlns:a16="http://schemas.microsoft.com/office/drawing/2014/main" id="{E71688D2-8791-5275-A178-5A961F90640D}"/>
              </a:ext>
            </a:extLst>
          </p:cNvPr>
          <p:cNvSpPr>
            <a:spLocks noGrp="1"/>
          </p:cNvSpPr>
          <p:nvPr>
            <p:ph idx="1"/>
          </p:nvPr>
        </p:nvSpPr>
        <p:spPr>
          <a:xfrm>
            <a:off x="587252" y="1909481"/>
            <a:ext cx="8465307" cy="2535517"/>
          </a:xfrm>
        </p:spPr>
        <p:txBody>
          <a:bodyPr>
            <a:normAutofit/>
          </a:bodyPr>
          <a:lstStyle/>
          <a:p>
            <a:pPr algn="l">
              <a:buFont typeface="Arial" panose="020B0604020202020204" pitchFamily="34" charset="0"/>
              <a:buChar char="•"/>
            </a:pPr>
            <a:r>
              <a:rPr lang="nb-NO" b="0" i="0" dirty="0">
                <a:solidFill>
                  <a:srgbClr val="222222"/>
                </a:solidFill>
                <a:effectLst/>
                <a:latin typeface="Calibri Light" panose="020F0302020204030204" pitchFamily="34" charset="0"/>
                <a:cs typeface="Calibri Light" panose="020F0302020204030204" pitchFamily="34" charset="0"/>
              </a:rPr>
              <a:t>Å presentere oppgaven</a:t>
            </a:r>
          </a:p>
          <a:p>
            <a:pPr algn="l">
              <a:buFont typeface="Arial" panose="020B0604020202020204" pitchFamily="34" charset="0"/>
              <a:buChar char="•"/>
            </a:pPr>
            <a:r>
              <a:rPr lang="nb-NO" b="0" i="0" dirty="0">
                <a:solidFill>
                  <a:srgbClr val="222222"/>
                </a:solidFill>
                <a:effectLst/>
                <a:latin typeface="Calibri Light" panose="020F0302020204030204" pitchFamily="34" charset="0"/>
                <a:cs typeface="Calibri Light" panose="020F0302020204030204" pitchFamily="34" charset="0"/>
              </a:rPr>
              <a:t>Å bruke matematiske representasjoner</a:t>
            </a:r>
          </a:p>
          <a:p>
            <a:pPr algn="l">
              <a:buFont typeface="Arial" panose="020B0604020202020204" pitchFamily="34" charset="0"/>
              <a:buChar char="•"/>
            </a:pPr>
            <a:r>
              <a:rPr lang="nb-NO" b="0" i="0" dirty="0">
                <a:solidFill>
                  <a:srgbClr val="222222"/>
                </a:solidFill>
                <a:effectLst/>
                <a:latin typeface="Calibri Light" panose="020F0302020204030204" pitchFamily="34" charset="0"/>
                <a:cs typeface="Calibri Light" panose="020F0302020204030204" pitchFamily="34" charset="0"/>
              </a:rPr>
              <a:t>Å legge til rette for matematiske samtaler</a:t>
            </a:r>
          </a:p>
          <a:p>
            <a:pPr algn="l">
              <a:buFont typeface="Arial" panose="020B0604020202020204" pitchFamily="34" charset="0"/>
              <a:buChar char="•"/>
            </a:pPr>
            <a:r>
              <a:rPr lang="nb-NO" b="0" i="0" dirty="0">
                <a:solidFill>
                  <a:srgbClr val="222222"/>
                </a:solidFill>
                <a:effectLst/>
                <a:latin typeface="Calibri Light" panose="020F0302020204030204" pitchFamily="34" charset="0"/>
                <a:cs typeface="Calibri Light" panose="020F0302020204030204" pitchFamily="34" charset="0"/>
              </a:rPr>
              <a:t>Å lede undervisningen fram mot læringsmålet</a:t>
            </a:r>
          </a:p>
          <a:p>
            <a:pPr marL="0" indent="0" algn="l">
              <a:buNone/>
            </a:pPr>
            <a:endParaRPr lang="nb-NO" dirty="0">
              <a:solidFill>
                <a:srgbClr val="222222"/>
              </a:solidFill>
              <a:latin typeface="Calibri Light" panose="020F0302020204030204" pitchFamily="34" charset="0"/>
              <a:cs typeface="Calibri Light" panose="020F0302020204030204" pitchFamily="34" charset="0"/>
            </a:endParaRPr>
          </a:p>
          <a:p>
            <a:pPr marL="0" indent="0" algn="l">
              <a:buNone/>
            </a:pPr>
            <a:endParaRPr lang="nb-NO" b="0" i="0" dirty="0">
              <a:solidFill>
                <a:srgbClr val="222222"/>
              </a:solidFill>
              <a:effectLst/>
              <a:latin typeface="Calibri Light" panose="020F0302020204030204" pitchFamily="34" charset="0"/>
              <a:cs typeface="Calibri Light" panose="020F0302020204030204" pitchFamily="34" charset="0"/>
            </a:endParaRPr>
          </a:p>
          <a:p>
            <a:pPr marL="0" indent="0" algn="l">
              <a:buNone/>
            </a:pPr>
            <a:r>
              <a:rPr lang="nb-NO" b="0" i="0" dirty="0">
                <a:solidFill>
                  <a:srgbClr val="222222"/>
                </a:solidFill>
                <a:effectLst/>
                <a:latin typeface="Calibri Light" panose="020F0302020204030204" pitchFamily="34" charset="0"/>
                <a:cs typeface="Calibri Light" panose="020F0302020204030204" pitchFamily="34" charset="0"/>
              </a:rPr>
              <a:t>Artikkelen </a:t>
            </a:r>
            <a:r>
              <a:rPr lang="nb-NO" b="0" i="1" u="none" strike="noStrike" dirty="0">
                <a:solidFill>
                  <a:srgbClr val="1F487E"/>
                </a:solidFill>
                <a:effectLst/>
                <a:latin typeface="Calibri Light" panose="020F0302020204030204" pitchFamily="34" charset="0"/>
                <a:cs typeface="Calibri Light" panose="020F0302020204030204" pitchFamily="34" charset="0"/>
                <a:hlinkClick r:id="rId2"/>
              </a:rPr>
              <a:t>Praksiser i ambisiøs matematikkundervisning</a:t>
            </a:r>
            <a:r>
              <a:rPr lang="nb-NO" b="0" i="0" dirty="0">
                <a:solidFill>
                  <a:srgbClr val="222222"/>
                </a:solidFill>
                <a:effectLst/>
                <a:latin typeface="Calibri Light" panose="020F0302020204030204" pitchFamily="34" charset="0"/>
                <a:cs typeface="Calibri Light" panose="020F0302020204030204" pitchFamily="34" charset="0"/>
              </a:rPr>
              <a:t> inneholder en nærmere beskrivelse av praksisene, med eksempler.</a:t>
            </a:r>
          </a:p>
          <a:p>
            <a:endParaRPr lang="nb-NO" dirty="0">
              <a:latin typeface="Calibri Light" panose="020F0302020204030204" pitchFamily="34" charset="0"/>
              <a:cs typeface="Calibri Light" panose="020F0302020204030204" pitchFamily="34" charset="0"/>
            </a:endParaRPr>
          </a:p>
        </p:txBody>
      </p:sp>
      <p:sp>
        <p:nvSpPr>
          <p:cNvPr id="3" name="Date Placeholder 2">
            <a:extLst>
              <a:ext uri="{FF2B5EF4-FFF2-40B4-BE49-F238E27FC236}">
                <a16:creationId xmlns:a16="http://schemas.microsoft.com/office/drawing/2014/main" id="{56318524-10AB-13CE-9FED-F509224EFE0A}"/>
              </a:ext>
            </a:extLst>
          </p:cNvPr>
          <p:cNvSpPr>
            <a:spLocks noGrp="1"/>
          </p:cNvSpPr>
          <p:nvPr>
            <p:ph type="dt" sz="half" idx="10"/>
          </p:nvPr>
        </p:nvSpPr>
        <p:spPr/>
        <p:txBody>
          <a:bodyPr/>
          <a:lstStyle/>
          <a:p>
            <a:fld id="{4CD111DA-76AE-8F46-BEBF-1D6B9C6BEB4F}" type="datetime1">
              <a:rPr lang="nb-NO" smtClean="0"/>
              <a:t>10.11.2022</a:t>
            </a:fld>
            <a:endParaRPr lang="nb-NO" dirty="0"/>
          </a:p>
        </p:txBody>
      </p:sp>
      <p:sp>
        <p:nvSpPr>
          <p:cNvPr id="4" name="Slide Number Placeholder 3">
            <a:extLst>
              <a:ext uri="{FF2B5EF4-FFF2-40B4-BE49-F238E27FC236}">
                <a16:creationId xmlns:a16="http://schemas.microsoft.com/office/drawing/2014/main" id="{4DC774F4-5889-EC9E-9A98-48B591D5B491}"/>
              </a:ext>
            </a:extLst>
          </p:cNvPr>
          <p:cNvSpPr>
            <a:spLocks noGrp="1"/>
          </p:cNvSpPr>
          <p:nvPr>
            <p:ph type="sldNum" sz="quarter" idx="12"/>
          </p:nvPr>
        </p:nvSpPr>
        <p:spPr/>
        <p:txBody>
          <a:bodyPr/>
          <a:lstStyle/>
          <a:p>
            <a:fld id="{28385D78-4187-AD4C-B928-A8579EE9A756}" type="slidenum">
              <a:rPr lang="nb-NO" smtClean="0"/>
              <a:t>3</a:t>
            </a:fld>
            <a:endParaRPr lang="nb-NO"/>
          </a:p>
        </p:txBody>
      </p:sp>
    </p:spTree>
    <p:extLst>
      <p:ext uri="{BB962C8B-B14F-4D97-AF65-F5344CB8AC3E}">
        <p14:creationId xmlns:p14="http://schemas.microsoft.com/office/powerpoint/2010/main" val="367101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C405F96-DC01-1C1C-B4A8-841BCA747C10}"/>
              </a:ext>
            </a:extLst>
          </p:cNvPr>
          <p:cNvSpPr>
            <a:spLocks noGrp="1"/>
          </p:cNvSpPr>
          <p:nvPr>
            <p:ph type="dt" sz="half" idx="10"/>
          </p:nvPr>
        </p:nvSpPr>
        <p:spPr/>
        <p:txBody>
          <a:bodyPr/>
          <a:lstStyle/>
          <a:p>
            <a:fld id="{D1AF3A42-6A4E-1F47-BEF9-20A0978B421A}" type="datetime1">
              <a:rPr lang="nb-NO" smtClean="0"/>
              <a:t>10.11.2022</a:t>
            </a:fld>
            <a:endParaRPr lang="nb-NO" dirty="0"/>
          </a:p>
        </p:txBody>
      </p:sp>
      <p:sp>
        <p:nvSpPr>
          <p:cNvPr id="5" name="Slide Number Placeholder 4">
            <a:extLst>
              <a:ext uri="{FF2B5EF4-FFF2-40B4-BE49-F238E27FC236}">
                <a16:creationId xmlns:a16="http://schemas.microsoft.com/office/drawing/2014/main" id="{A77EA569-58BB-C3B1-0CC7-D1380898C455}"/>
              </a:ext>
            </a:extLst>
          </p:cNvPr>
          <p:cNvSpPr>
            <a:spLocks noGrp="1"/>
          </p:cNvSpPr>
          <p:nvPr>
            <p:ph type="sldNum" sz="quarter" idx="12"/>
          </p:nvPr>
        </p:nvSpPr>
        <p:spPr/>
        <p:txBody>
          <a:bodyPr/>
          <a:lstStyle/>
          <a:p>
            <a:fld id="{28385D78-4187-AD4C-B928-A8579EE9A756}" type="slidenum">
              <a:rPr lang="nb-NO" smtClean="0"/>
              <a:t>4</a:t>
            </a:fld>
            <a:endParaRPr lang="nb-NO"/>
          </a:p>
        </p:txBody>
      </p:sp>
      <p:pic>
        <p:nvPicPr>
          <p:cNvPr id="7" name="Content Placeholder 6">
            <a:extLst>
              <a:ext uri="{FF2B5EF4-FFF2-40B4-BE49-F238E27FC236}">
                <a16:creationId xmlns:a16="http://schemas.microsoft.com/office/drawing/2014/main" id="{02FB7A06-7480-16C7-1AEA-DE85E009BF76}"/>
              </a:ext>
            </a:extLst>
          </p:cNvPr>
          <p:cNvPicPr>
            <a:picLocks noGrp="1" noChangeAspect="1"/>
          </p:cNvPicPr>
          <p:nvPr>
            <p:ph idx="4294967295"/>
          </p:nvPr>
        </p:nvPicPr>
        <p:blipFill>
          <a:blip r:embed="rId3"/>
          <a:stretch>
            <a:fillRect/>
          </a:stretch>
        </p:blipFill>
        <p:spPr>
          <a:xfrm>
            <a:off x="1722701" y="149095"/>
            <a:ext cx="5561502" cy="4984771"/>
          </a:xfrm>
        </p:spPr>
      </p:pic>
    </p:spTree>
    <p:extLst>
      <p:ext uri="{BB962C8B-B14F-4D97-AF65-F5344CB8AC3E}">
        <p14:creationId xmlns:p14="http://schemas.microsoft.com/office/powerpoint/2010/main" val="211562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E97A8-E5CC-9183-E1FA-4D6BA0E811B0}"/>
              </a:ext>
            </a:extLst>
          </p:cNvPr>
          <p:cNvSpPr>
            <a:spLocks noGrp="1"/>
          </p:cNvSpPr>
          <p:nvPr>
            <p:ph type="title"/>
          </p:nvPr>
        </p:nvSpPr>
        <p:spPr>
          <a:xfrm>
            <a:off x="505609" y="428161"/>
            <a:ext cx="8315662" cy="857250"/>
          </a:xfrm>
        </p:spPr>
        <p:txBody>
          <a:bodyPr>
            <a:normAutofit/>
          </a:bodyPr>
          <a:lstStyle/>
          <a:p>
            <a:r>
              <a:rPr lang="nb-NO" sz="2000" b="0" i="0" dirty="0">
                <a:solidFill>
                  <a:srgbClr val="222222"/>
                </a:solidFill>
                <a:effectLst/>
                <a:latin typeface="Woodford Bourne"/>
              </a:rPr>
              <a:t>MAM bygger på fem prinsipper for å lære å undervise og utvikle undervisningen:</a:t>
            </a:r>
            <a:endParaRPr lang="nb-NO" sz="2000"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C630A814-2B70-22C4-7D8D-EC515ABD0AA1}"/>
              </a:ext>
            </a:extLst>
          </p:cNvPr>
          <p:cNvSpPr>
            <a:spLocks noGrp="1"/>
          </p:cNvSpPr>
          <p:nvPr>
            <p:ph idx="1"/>
          </p:nvPr>
        </p:nvSpPr>
        <p:spPr/>
        <p:txBody>
          <a:bodyPr/>
          <a:lstStyle/>
          <a:p>
            <a:pPr algn="l">
              <a:buFont typeface="+mj-lt"/>
              <a:buAutoNum type="arabicPeriod"/>
            </a:pPr>
            <a:r>
              <a:rPr lang="nb-NO" b="0" i="0" dirty="0">
                <a:solidFill>
                  <a:srgbClr val="222222"/>
                </a:solidFill>
                <a:effectLst/>
                <a:latin typeface="Woodford Bourne"/>
              </a:rPr>
              <a:t>Undervisning er et intellektuelt arbeid, og det krever spesialisert kunnskap.</a:t>
            </a:r>
          </a:p>
          <a:p>
            <a:pPr algn="l">
              <a:buFont typeface="+mj-lt"/>
              <a:buAutoNum type="arabicPeriod"/>
            </a:pPr>
            <a:r>
              <a:rPr lang="nb-NO" b="0" i="0" dirty="0">
                <a:solidFill>
                  <a:srgbClr val="222222"/>
                </a:solidFill>
                <a:effectLst/>
                <a:latin typeface="Woodford Bourne"/>
              </a:rPr>
              <a:t>Undervisning er noe som kan læres.</a:t>
            </a:r>
          </a:p>
          <a:p>
            <a:pPr algn="l">
              <a:buFont typeface="+mj-lt"/>
              <a:buAutoNum type="arabicPeriod"/>
            </a:pPr>
            <a:r>
              <a:rPr lang="nb-NO" b="0" i="0" dirty="0">
                <a:solidFill>
                  <a:srgbClr val="222222"/>
                </a:solidFill>
                <a:effectLst/>
                <a:latin typeface="Woodford Bourne"/>
              </a:rPr>
              <a:t>For å lære nye ting, må man få muligheter til å praktisere det som skal læres – gjentatte ganger.</a:t>
            </a:r>
          </a:p>
          <a:p>
            <a:pPr algn="l">
              <a:buFont typeface="+mj-lt"/>
              <a:buAutoNum type="arabicPeriod"/>
            </a:pPr>
            <a:r>
              <a:rPr lang="nb-NO" b="0" i="0" dirty="0">
                <a:solidFill>
                  <a:srgbClr val="222222"/>
                </a:solidFill>
                <a:effectLst/>
                <a:latin typeface="Woodford Bourne"/>
              </a:rPr>
              <a:t>Det er verdifullt å vise fram sin egen undervisning.</a:t>
            </a:r>
          </a:p>
          <a:p>
            <a:pPr algn="l">
              <a:buFont typeface="+mj-lt"/>
              <a:buAutoNum type="arabicPeriod"/>
            </a:pPr>
            <a:r>
              <a:rPr lang="nb-NO" b="0" i="0" dirty="0">
                <a:solidFill>
                  <a:srgbClr val="222222"/>
                </a:solidFill>
                <a:effectLst/>
                <a:latin typeface="Woodford Bourne"/>
              </a:rPr>
              <a:t>Vi utvikler oss kontinuerlig som lærere. Våre egne læringserfaringer og  identiteter, former det vi vet og gjør. Våre identiteter som matematikklærere utvikles kontinuerlig og har betydning for vårt arbeid med barn og unge.</a:t>
            </a:r>
          </a:p>
        </p:txBody>
      </p:sp>
      <p:sp>
        <p:nvSpPr>
          <p:cNvPr id="4" name="Date Placeholder 3">
            <a:extLst>
              <a:ext uri="{FF2B5EF4-FFF2-40B4-BE49-F238E27FC236}">
                <a16:creationId xmlns:a16="http://schemas.microsoft.com/office/drawing/2014/main" id="{DC47B805-0112-C72C-BBFB-E883E4C63A7E}"/>
              </a:ext>
            </a:extLst>
          </p:cNvPr>
          <p:cNvSpPr>
            <a:spLocks noGrp="1"/>
          </p:cNvSpPr>
          <p:nvPr>
            <p:ph type="dt" sz="half" idx="10"/>
          </p:nvPr>
        </p:nvSpPr>
        <p:spPr/>
        <p:txBody>
          <a:bodyPr/>
          <a:lstStyle/>
          <a:p>
            <a:fld id="{D1AF3A42-6A4E-1F47-BEF9-20A0978B421A}" type="datetime1">
              <a:rPr lang="nb-NO" smtClean="0"/>
              <a:t>10.11.2022</a:t>
            </a:fld>
            <a:endParaRPr lang="nb-NO" dirty="0"/>
          </a:p>
        </p:txBody>
      </p:sp>
      <p:sp>
        <p:nvSpPr>
          <p:cNvPr id="5" name="Slide Number Placeholder 4">
            <a:extLst>
              <a:ext uri="{FF2B5EF4-FFF2-40B4-BE49-F238E27FC236}">
                <a16:creationId xmlns:a16="http://schemas.microsoft.com/office/drawing/2014/main" id="{D9EFEAEF-A4A5-1008-3495-BF08D25C046F}"/>
              </a:ext>
            </a:extLst>
          </p:cNvPr>
          <p:cNvSpPr>
            <a:spLocks noGrp="1"/>
          </p:cNvSpPr>
          <p:nvPr>
            <p:ph type="sldNum" sz="quarter" idx="12"/>
          </p:nvPr>
        </p:nvSpPr>
        <p:spPr/>
        <p:txBody>
          <a:bodyPr/>
          <a:lstStyle/>
          <a:p>
            <a:fld id="{28385D78-4187-AD4C-B928-A8579EE9A756}" type="slidenum">
              <a:rPr lang="nb-NO" smtClean="0"/>
              <a:t>5</a:t>
            </a:fld>
            <a:endParaRPr lang="nb-NO"/>
          </a:p>
        </p:txBody>
      </p:sp>
    </p:spTree>
    <p:extLst>
      <p:ext uri="{BB962C8B-B14F-4D97-AF65-F5344CB8AC3E}">
        <p14:creationId xmlns:p14="http://schemas.microsoft.com/office/powerpoint/2010/main" val="369720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58A4B-7451-8F7D-D6DD-12FB6C4B82C1}"/>
              </a:ext>
            </a:extLst>
          </p:cNvPr>
          <p:cNvSpPr>
            <a:spLocks noGrp="1"/>
          </p:cNvSpPr>
          <p:nvPr>
            <p:ph type="title"/>
          </p:nvPr>
        </p:nvSpPr>
        <p:spPr>
          <a:xfrm>
            <a:off x="634701" y="428161"/>
            <a:ext cx="7983248" cy="857250"/>
          </a:xfrm>
        </p:spPr>
        <p:txBody>
          <a:bodyPr>
            <a:normAutofit/>
          </a:bodyPr>
          <a:lstStyle/>
          <a:p>
            <a:r>
              <a:rPr lang="nb-NO" sz="2000" b="0" i="0" dirty="0">
                <a:solidFill>
                  <a:srgbClr val="222222"/>
                </a:solidFill>
                <a:effectLst/>
                <a:latin typeface="Woodford Bourne"/>
              </a:rPr>
              <a:t>Modellen bygger på noen sentrale normer for tilretteleggere og deltakere:</a:t>
            </a:r>
            <a:endParaRPr lang="nb-NO" sz="2000" dirty="0"/>
          </a:p>
        </p:txBody>
      </p:sp>
      <p:sp>
        <p:nvSpPr>
          <p:cNvPr id="3" name="Content Placeholder 2">
            <a:extLst>
              <a:ext uri="{FF2B5EF4-FFF2-40B4-BE49-F238E27FC236}">
                <a16:creationId xmlns:a16="http://schemas.microsoft.com/office/drawing/2014/main" id="{74E3D8FC-97AD-E6F3-F3CF-9470680E4915}"/>
              </a:ext>
            </a:extLst>
          </p:cNvPr>
          <p:cNvSpPr>
            <a:spLocks noGrp="1"/>
          </p:cNvSpPr>
          <p:nvPr>
            <p:ph idx="1"/>
          </p:nvPr>
        </p:nvSpPr>
        <p:spPr/>
        <p:txBody>
          <a:bodyPr/>
          <a:lstStyle/>
          <a:p>
            <a:pPr algn="l">
              <a:buFont typeface="Arial" panose="020B0604020202020204" pitchFamily="34" charset="0"/>
              <a:buChar char="•"/>
            </a:pPr>
            <a:r>
              <a:rPr lang="nb-NO" b="0" i="0" dirty="0">
                <a:solidFill>
                  <a:srgbClr val="222222"/>
                </a:solidFill>
                <a:effectLst/>
                <a:latin typeface="Woodford Bourne"/>
              </a:rPr>
              <a:t>Vær villig til å ta risker og prøv nye ideer.</a:t>
            </a:r>
          </a:p>
          <a:p>
            <a:pPr algn="l">
              <a:buFont typeface="Arial" panose="020B0604020202020204" pitchFamily="34" charset="0"/>
              <a:buChar char="•"/>
            </a:pPr>
            <a:r>
              <a:rPr lang="nb-NO" b="0" i="0" dirty="0">
                <a:solidFill>
                  <a:srgbClr val="222222"/>
                </a:solidFill>
                <a:effectLst/>
                <a:latin typeface="Woodford Bourne"/>
              </a:rPr>
              <a:t>Lytt aktivt og med et åpent sinn.</a:t>
            </a:r>
          </a:p>
          <a:p>
            <a:pPr algn="l">
              <a:buFont typeface="Arial" panose="020B0604020202020204" pitchFamily="34" charset="0"/>
              <a:buChar char="•"/>
            </a:pPr>
            <a:r>
              <a:rPr lang="nb-NO" b="0" i="0" dirty="0">
                <a:solidFill>
                  <a:srgbClr val="222222"/>
                </a:solidFill>
                <a:effectLst/>
                <a:latin typeface="Woodford Bourne"/>
              </a:rPr>
              <a:t>Bygg videre på andre sine ideer og inviter andre til å delta.</a:t>
            </a:r>
          </a:p>
          <a:p>
            <a:pPr algn="l">
              <a:buFont typeface="Arial" panose="020B0604020202020204" pitchFamily="34" charset="0"/>
              <a:buChar char="•"/>
            </a:pPr>
            <a:r>
              <a:rPr lang="nb-NO" b="0" i="0" dirty="0">
                <a:solidFill>
                  <a:srgbClr val="222222"/>
                </a:solidFill>
                <a:effectLst/>
                <a:latin typeface="Woodford Bourne"/>
              </a:rPr>
              <a:t>Gi hverandre tid til å tenke og prosessere ideer.</a:t>
            </a:r>
          </a:p>
          <a:p>
            <a:pPr algn="l">
              <a:buFont typeface="Arial" panose="020B0604020202020204" pitchFamily="34" charset="0"/>
              <a:buChar char="•"/>
            </a:pPr>
            <a:r>
              <a:rPr lang="nb-NO" b="0" i="0" dirty="0">
                <a:solidFill>
                  <a:srgbClr val="222222"/>
                </a:solidFill>
                <a:effectLst/>
                <a:latin typeface="Woodford Bourne"/>
              </a:rPr>
              <a:t>Vær åpen for å dele ideer som er under utvikling og endre tenkning.</a:t>
            </a:r>
          </a:p>
          <a:p>
            <a:pPr algn="l">
              <a:buFont typeface="Arial" panose="020B0604020202020204" pitchFamily="34" charset="0"/>
              <a:buChar char="•"/>
            </a:pPr>
            <a:r>
              <a:rPr lang="nb-NO" b="0" i="0" dirty="0">
                <a:solidFill>
                  <a:srgbClr val="222222"/>
                </a:solidFill>
                <a:effectLst/>
                <a:latin typeface="Woodford Bourne"/>
              </a:rPr>
              <a:t>Bruk et presist språk for å beskrive det du ser elevene gjør, i stedet for å gi dem «betegnelser». Unngå betegnelser som «svak» og «sterk»</a:t>
            </a:r>
          </a:p>
          <a:p>
            <a:pPr marL="0" indent="0">
              <a:buNone/>
            </a:pPr>
            <a:endParaRPr lang="nb-NO" dirty="0"/>
          </a:p>
        </p:txBody>
      </p:sp>
      <p:sp>
        <p:nvSpPr>
          <p:cNvPr id="4" name="Date Placeholder 3">
            <a:extLst>
              <a:ext uri="{FF2B5EF4-FFF2-40B4-BE49-F238E27FC236}">
                <a16:creationId xmlns:a16="http://schemas.microsoft.com/office/drawing/2014/main" id="{202BA7E1-C7D9-F647-5CD4-8390E1BEF523}"/>
              </a:ext>
            </a:extLst>
          </p:cNvPr>
          <p:cNvSpPr>
            <a:spLocks noGrp="1"/>
          </p:cNvSpPr>
          <p:nvPr>
            <p:ph type="dt" sz="half" idx="10"/>
          </p:nvPr>
        </p:nvSpPr>
        <p:spPr/>
        <p:txBody>
          <a:bodyPr/>
          <a:lstStyle/>
          <a:p>
            <a:fld id="{D1AF3A42-6A4E-1F47-BEF9-20A0978B421A}" type="datetime1">
              <a:rPr lang="nb-NO" smtClean="0"/>
              <a:t>10.11.2022</a:t>
            </a:fld>
            <a:endParaRPr lang="nb-NO" dirty="0"/>
          </a:p>
        </p:txBody>
      </p:sp>
      <p:sp>
        <p:nvSpPr>
          <p:cNvPr id="5" name="Slide Number Placeholder 4">
            <a:extLst>
              <a:ext uri="{FF2B5EF4-FFF2-40B4-BE49-F238E27FC236}">
                <a16:creationId xmlns:a16="http://schemas.microsoft.com/office/drawing/2014/main" id="{253E6DF1-B663-27BE-FF17-B7F61E4B2993}"/>
              </a:ext>
            </a:extLst>
          </p:cNvPr>
          <p:cNvSpPr>
            <a:spLocks noGrp="1"/>
          </p:cNvSpPr>
          <p:nvPr>
            <p:ph type="sldNum" sz="quarter" idx="12"/>
          </p:nvPr>
        </p:nvSpPr>
        <p:spPr/>
        <p:txBody>
          <a:bodyPr/>
          <a:lstStyle/>
          <a:p>
            <a:fld id="{28385D78-4187-AD4C-B928-A8579EE9A756}" type="slidenum">
              <a:rPr lang="nb-NO" smtClean="0"/>
              <a:t>6</a:t>
            </a:fld>
            <a:endParaRPr lang="nb-NO"/>
          </a:p>
        </p:txBody>
      </p:sp>
    </p:spTree>
    <p:extLst>
      <p:ext uri="{BB962C8B-B14F-4D97-AF65-F5344CB8AC3E}">
        <p14:creationId xmlns:p14="http://schemas.microsoft.com/office/powerpoint/2010/main" val="165203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a:extLst>
              <a:ext uri="{FF2B5EF4-FFF2-40B4-BE49-F238E27FC236}">
                <a16:creationId xmlns:a16="http://schemas.microsoft.com/office/drawing/2014/main" id="{922DB718-C12F-4019-B98F-82D367E40A4F}"/>
              </a:ext>
            </a:extLst>
          </p:cNvPr>
          <p:cNvSpPr>
            <a:spLocks noGrp="1"/>
          </p:cNvSpPr>
          <p:nvPr>
            <p:ph type="title"/>
          </p:nvPr>
        </p:nvSpPr>
        <p:spPr/>
        <p:txBody>
          <a:bodyPr/>
          <a:lstStyle/>
          <a:p>
            <a:pPr algn="l"/>
            <a:r>
              <a:rPr lang="nb-NO" dirty="0"/>
              <a:t>1. Forberedelse</a:t>
            </a:r>
            <a:endParaRPr lang="nb-NO" i="1" dirty="0"/>
          </a:p>
        </p:txBody>
      </p:sp>
      <p:sp>
        <p:nvSpPr>
          <p:cNvPr id="5" name="Plassholder for innhold 4">
            <a:extLst>
              <a:ext uri="{FF2B5EF4-FFF2-40B4-BE49-F238E27FC236}">
                <a16:creationId xmlns:a16="http://schemas.microsoft.com/office/drawing/2014/main" id="{2341D9B9-5F07-493D-90BE-96EDDB90B102}"/>
              </a:ext>
            </a:extLst>
          </p:cNvPr>
          <p:cNvSpPr>
            <a:spLocks noGrp="1"/>
          </p:cNvSpPr>
          <p:nvPr>
            <p:ph idx="1"/>
          </p:nvPr>
        </p:nvSpPr>
        <p:spPr>
          <a:xfrm>
            <a:off x="1485900" y="1501347"/>
            <a:ext cx="4091940" cy="2822459"/>
          </a:xfrm>
        </p:spPr>
        <p:txBody>
          <a:bodyPr>
            <a:normAutofit/>
          </a:bodyPr>
          <a:lstStyle/>
          <a:p>
            <a:pPr marL="0" indent="0">
              <a:buNone/>
            </a:pPr>
            <a:r>
              <a:rPr lang="nb-NO" dirty="0"/>
              <a:t>Observasjon og teori:</a:t>
            </a:r>
          </a:p>
          <a:p>
            <a:pPr marL="0" indent="0">
              <a:buNone/>
            </a:pPr>
            <a:r>
              <a:rPr lang="nb-NO" dirty="0"/>
              <a:t>Deltakerne observerer enten en filmet undervisningssekvens eller en veileder/</a:t>
            </a:r>
            <a:r>
              <a:rPr lang="nb-NO" dirty="0" err="1"/>
              <a:t>lærerutdanner</a:t>
            </a:r>
            <a:r>
              <a:rPr lang="nb-NO" dirty="0"/>
              <a:t> som gjennomfører en aktivitet med elevene.</a:t>
            </a:r>
          </a:p>
          <a:p>
            <a:pPr marL="0" indent="0">
              <a:buNone/>
            </a:pPr>
            <a:endParaRPr lang="nb-NO" dirty="0"/>
          </a:p>
          <a:p>
            <a:pPr marL="0" indent="0">
              <a:buNone/>
            </a:pPr>
            <a:r>
              <a:rPr lang="nb-NO" dirty="0"/>
              <a:t>Deltakerne leser en artikkel med teori knyttet til det aktuelle temaet i syklusen.</a:t>
            </a:r>
            <a:br>
              <a:rPr lang="nb-NO" dirty="0"/>
            </a:br>
            <a:endParaRPr lang="nb-NO" dirty="0"/>
          </a:p>
          <a:p>
            <a:pPr marL="0" indent="0">
              <a:buNone/>
            </a:pPr>
            <a:endParaRPr lang="nb-NO" dirty="0"/>
          </a:p>
          <a:p>
            <a:pPr marL="0" indent="0">
              <a:buNone/>
            </a:pPr>
            <a:endParaRPr lang="nb-NO" dirty="0"/>
          </a:p>
        </p:txBody>
      </p:sp>
      <p:pic>
        <p:nvPicPr>
          <p:cNvPr id="3" name="Bilde 2">
            <a:extLst>
              <a:ext uri="{FF2B5EF4-FFF2-40B4-BE49-F238E27FC236}">
                <a16:creationId xmlns:a16="http://schemas.microsoft.com/office/drawing/2014/main" id="{6A0764E4-5D2E-4960-A464-16215DB39200}"/>
              </a:ext>
            </a:extLst>
          </p:cNvPr>
          <p:cNvPicPr>
            <a:picLocks noChangeAspect="1"/>
          </p:cNvPicPr>
          <p:nvPr/>
        </p:nvPicPr>
        <p:blipFill>
          <a:blip r:embed="rId2"/>
          <a:stretch>
            <a:fillRect/>
          </a:stretch>
        </p:blipFill>
        <p:spPr>
          <a:xfrm>
            <a:off x="5690610" y="310405"/>
            <a:ext cx="1912909" cy="1890000"/>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Håndskrift 7">
                <a:extLst>
                  <a:ext uri="{FF2B5EF4-FFF2-40B4-BE49-F238E27FC236}">
                    <a16:creationId xmlns:a16="http://schemas.microsoft.com/office/drawing/2014/main" id="{9F71AEA8-2767-44CB-8B85-E4DE3507524C}"/>
                  </a:ext>
                </a:extLst>
              </p14:cNvPr>
              <p14:cNvContentPartPr/>
              <p14:nvPr/>
            </p14:nvContentPartPr>
            <p14:xfrm>
              <a:off x="6214253" y="310405"/>
              <a:ext cx="865620" cy="567540"/>
            </p14:xfrm>
          </p:contentPart>
        </mc:Choice>
        <mc:Fallback xmlns="">
          <p:pic>
            <p:nvPicPr>
              <p:cNvPr id="8" name="Håndskrift 7">
                <a:extLst>
                  <a:ext uri="{FF2B5EF4-FFF2-40B4-BE49-F238E27FC236}">
                    <a16:creationId xmlns:a16="http://schemas.microsoft.com/office/drawing/2014/main" id="{9F71AEA8-2767-44CB-8B85-E4DE3507524C}"/>
                  </a:ext>
                </a:extLst>
              </p:cNvPr>
              <p:cNvPicPr/>
              <p:nvPr/>
            </p:nvPicPr>
            <p:blipFill>
              <a:blip r:embed="rId4"/>
              <a:stretch>
                <a:fillRect/>
              </a:stretch>
            </p:blipFill>
            <p:spPr>
              <a:xfrm>
                <a:off x="6178246" y="274416"/>
                <a:ext cx="937275" cy="639157"/>
              </a:xfrm>
              <a:prstGeom prst="rect">
                <a:avLst/>
              </a:prstGeom>
            </p:spPr>
          </p:pic>
        </mc:Fallback>
      </mc:AlternateContent>
    </p:spTree>
    <p:extLst>
      <p:ext uri="{BB962C8B-B14F-4D97-AF65-F5344CB8AC3E}">
        <p14:creationId xmlns:p14="http://schemas.microsoft.com/office/powerpoint/2010/main" val="3865876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a:extLst>
              <a:ext uri="{FF2B5EF4-FFF2-40B4-BE49-F238E27FC236}">
                <a16:creationId xmlns:a16="http://schemas.microsoft.com/office/drawing/2014/main" id="{922DB718-C12F-4019-B98F-82D367E40A4F}"/>
              </a:ext>
            </a:extLst>
          </p:cNvPr>
          <p:cNvSpPr>
            <a:spLocks noGrp="1"/>
          </p:cNvSpPr>
          <p:nvPr>
            <p:ph type="title"/>
          </p:nvPr>
        </p:nvSpPr>
        <p:spPr/>
        <p:txBody>
          <a:bodyPr/>
          <a:lstStyle/>
          <a:p>
            <a:pPr algn="l"/>
            <a:r>
              <a:rPr lang="nb-NO" dirty="0"/>
              <a:t>2. Diskusjon av teori</a:t>
            </a:r>
            <a:endParaRPr lang="nb-NO" i="1" dirty="0"/>
          </a:p>
        </p:txBody>
      </p:sp>
      <p:sp>
        <p:nvSpPr>
          <p:cNvPr id="5" name="Plassholder for innhold 4">
            <a:extLst>
              <a:ext uri="{FF2B5EF4-FFF2-40B4-BE49-F238E27FC236}">
                <a16:creationId xmlns:a16="http://schemas.microsoft.com/office/drawing/2014/main" id="{2341D9B9-5F07-493D-90BE-96EDDB90B102}"/>
              </a:ext>
            </a:extLst>
          </p:cNvPr>
          <p:cNvSpPr>
            <a:spLocks noGrp="1"/>
          </p:cNvSpPr>
          <p:nvPr>
            <p:ph idx="1"/>
          </p:nvPr>
        </p:nvSpPr>
        <p:spPr>
          <a:xfrm>
            <a:off x="656103" y="2200405"/>
            <a:ext cx="4921737" cy="1580908"/>
          </a:xfrm>
        </p:spPr>
        <p:txBody>
          <a:bodyPr>
            <a:normAutofit/>
          </a:bodyPr>
          <a:lstStyle/>
          <a:p>
            <a:pPr marL="0" indent="0">
              <a:buNone/>
            </a:pPr>
            <a:r>
              <a:rPr lang="nb-NO" dirty="0"/>
              <a:t>Diskusjon i grupper/plenum: </a:t>
            </a:r>
            <a:br>
              <a:rPr lang="nb-NO" dirty="0"/>
            </a:br>
            <a:r>
              <a:rPr lang="nb-NO" dirty="0"/>
              <a:t>Veileder/</a:t>
            </a:r>
            <a:r>
              <a:rPr lang="nb-NO" dirty="0" err="1"/>
              <a:t>lærerutdanner</a:t>
            </a:r>
            <a:r>
              <a:rPr lang="nb-NO" dirty="0"/>
              <a:t> leder en diskusjon mellom deltakerne. </a:t>
            </a:r>
          </a:p>
          <a:p>
            <a:pPr marL="0" indent="0">
              <a:buNone/>
            </a:pPr>
            <a:r>
              <a:rPr lang="nb-NO" dirty="0"/>
              <a:t>Hvilke momenter fra punkt 1 kan vi ta med oss inn i planleggingen av undervisningsøkta?</a:t>
            </a:r>
          </a:p>
        </p:txBody>
      </p:sp>
      <p:pic>
        <p:nvPicPr>
          <p:cNvPr id="7" name="Bilde 6">
            <a:extLst>
              <a:ext uri="{FF2B5EF4-FFF2-40B4-BE49-F238E27FC236}">
                <a16:creationId xmlns:a16="http://schemas.microsoft.com/office/drawing/2014/main" id="{C203C3D9-3254-4F3E-8B5D-4F9CB52C2D81}"/>
              </a:ext>
            </a:extLst>
          </p:cNvPr>
          <p:cNvPicPr>
            <a:picLocks noChangeAspect="1"/>
          </p:cNvPicPr>
          <p:nvPr/>
        </p:nvPicPr>
        <p:blipFill>
          <a:blip r:embed="rId2"/>
          <a:stretch>
            <a:fillRect/>
          </a:stretch>
        </p:blipFill>
        <p:spPr>
          <a:xfrm>
            <a:off x="5745192" y="310405"/>
            <a:ext cx="1912909" cy="1890000"/>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Håndskrift 7">
                <a:extLst>
                  <a:ext uri="{FF2B5EF4-FFF2-40B4-BE49-F238E27FC236}">
                    <a16:creationId xmlns:a16="http://schemas.microsoft.com/office/drawing/2014/main" id="{6B6E3E61-880E-4C4B-A4C5-972022CFF441}"/>
                  </a:ext>
                </a:extLst>
              </p14:cNvPr>
              <p14:cNvContentPartPr/>
              <p14:nvPr/>
            </p14:nvContentPartPr>
            <p14:xfrm>
              <a:off x="6792480" y="687865"/>
              <a:ext cx="865620" cy="567540"/>
            </p14:xfrm>
          </p:contentPart>
        </mc:Choice>
        <mc:Fallback xmlns="">
          <p:pic>
            <p:nvPicPr>
              <p:cNvPr id="8" name="Håndskrift 7">
                <a:extLst>
                  <a:ext uri="{FF2B5EF4-FFF2-40B4-BE49-F238E27FC236}">
                    <a16:creationId xmlns:a16="http://schemas.microsoft.com/office/drawing/2014/main" id="{6B6E3E61-880E-4C4B-A4C5-972022CFF441}"/>
                  </a:ext>
                </a:extLst>
              </p:cNvPr>
              <p:cNvPicPr/>
              <p:nvPr/>
            </p:nvPicPr>
            <p:blipFill>
              <a:blip r:embed="rId4"/>
              <a:stretch>
                <a:fillRect/>
              </a:stretch>
            </p:blipFill>
            <p:spPr>
              <a:xfrm>
                <a:off x="6756473" y="651876"/>
                <a:ext cx="937275" cy="639157"/>
              </a:xfrm>
              <a:prstGeom prst="rect">
                <a:avLst/>
              </a:prstGeom>
            </p:spPr>
          </p:pic>
        </mc:Fallback>
      </mc:AlternateContent>
    </p:spTree>
    <p:extLst>
      <p:ext uri="{BB962C8B-B14F-4D97-AF65-F5344CB8AC3E}">
        <p14:creationId xmlns:p14="http://schemas.microsoft.com/office/powerpoint/2010/main" val="1858201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a:extLst>
              <a:ext uri="{FF2B5EF4-FFF2-40B4-BE49-F238E27FC236}">
                <a16:creationId xmlns:a16="http://schemas.microsoft.com/office/drawing/2014/main" id="{922DB718-C12F-4019-B98F-82D367E40A4F}"/>
              </a:ext>
            </a:extLst>
          </p:cNvPr>
          <p:cNvSpPr>
            <a:spLocks noGrp="1"/>
          </p:cNvSpPr>
          <p:nvPr>
            <p:ph type="title"/>
          </p:nvPr>
        </p:nvSpPr>
        <p:spPr/>
        <p:txBody>
          <a:bodyPr/>
          <a:lstStyle/>
          <a:p>
            <a:pPr algn="l"/>
            <a:r>
              <a:rPr lang="nb-NO" dirty="0"/>
              <a:t>3. Felles planlegging</a:t>
            </a:r>
            <a:endParaRPr lang="nb-NO" i="1" dirty="0"/>
          </a:p>
        </p:txBody>
      </p:sp>
      <p:sp>
        <p:nvSpPr>
          <p:cNvPr id="5" name="Plassholder for innhold 4">
            <a:extLst>
              <a:ext uri="{FF2B5EF4-FFF2-40B4-BE49-F238E27FC236}">
                <a16:creationId xmlns:a16="http://schemas.microsoft.com/office/drawing/2014/main" id="{2341D9B9-5F07-493D-90BE-96EDDB90B102}"/>
              </a:ext>
            </a:extLst>
          </p:cNvPr>
          <p:cNvSpPr>
            <a:spLocks noGrp="1"/>
          </p:cNvSpPr>
          <p:nvPr>
            <p:ph idx="1"/>
          </p:nvPr>
        </p:nvSpPr>
        <p:spPr>
          <a:xfrm>
            <a:off x="476216" y="2808418"/>
            <a:ext cx="7961846" cy="1317139"/>
          </a:xfrm>
        </p:spPr>
        <p:txBody>
          <a:bodyPr>
            <a:normAutofit/>
          </a:bodyPr>
          <a:lstStyle/>
          <a:p>
            <a:pPr marL="0" indent="0">
              <a:buNone/>
            </a:pPr>
            <a:r>
              <a:rPr lang="nb-NO" dirty="0"/>
              <a:t>Deltakerne planlegger sammen ei </a:t>
            </a:r>
            <a:r>
              <a:rPr lang="nb-NO" dirty="0" err="1"/>
              <a:t>undervisningsøkt</a:t>
            </a:r>
            <a:r>
              <a:rPr lang="nb-NO" dirty="0"/>
              <a:t> med samme type aktivitet som i punkt 1. </a:t>
            </a:r>
          </a:p>
          <a:p>
            <a:pPr marL="0" indent="0">
              <a:buNone/>
            </a:pPr>
            <a:r>
              <a:rPr lang="nb-NO" dirty="0"/>
              <a:t>Gruppestørrelse 5-10. </a:t>
            </a:r>
          </a:p>
          <a:p>
            <a:pPr marL="0" indent="0">
              <a:buNone/>
            </a:pPr>
            <a:r>
              <a:rPr lang="nb-NO" dirty="0"/>
              <a:t>Gruppen lager et felles undervisningsnotat som viser gangen i økta med elevene. </a:t>
            </a:r>
          </a:p>
        </p:txBody>
      </p:sp>
      <p:pic>
        <p:nvPicPr>
          <p:cNvPr id="7" name="Bilde 6">
            <a:extLst>
              <a:ext uri="{FF2B5EF4-FFF2-40B4-BE49-F238E27FC236}">
                <a16:creationId xmlns:a16="http://schemas.microsoft.com/office/drawing/2014/main" id="{C203C3D9-3254-4F3E-8B5D-4F9CB52C2D81}"/>
              </a:ext>
            </a:extLst>
          </p:cNvPr>
          <p:cNvPicPr>
            <a:picLocks noChangeAspect="1"/>
          </p:cNvPicPr>
          <p:nvPr/>
        </p:nvPicPr>
        <p:blipFill>
          <a:blip r:embed="rId2"/>
          <a:stretch>
            <a:fillRect/>
          </a:stretch>
        </p:blipFill>
        <p:spPr>
          <a:xfrm>
            <a:off x="5745192" y="310405"/>
            <a:ext cx="1912909" cy="1890000"/>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Håndskrift 7">
                <a:extLst>
                  <a:ext uri="{FF2B5EF4-FFF2-40B4-BE49-F238E27FC236}">
                    <a16:creationId xmlns:a16="http://schemas.microsoft.com/office/drawing/2014/main" id="{6B6E3E61-880E-4C4B-A4C5-972022CFF441}"/>
                  </a:ext>
                </a:extLst>
              </p14:cNvPr>
              <p14:cNvContentPartPr/>
              <p14:nvPr/>
            </p14:nvContentPartPr>
            <p14:xfrm>
              <a:off x="6876156" y="1188618"/>
              <a:ext cx="865620" cy="567540"/>
            </p14:xfrm>
          </p:contentPart>
        </mc:Choice>
        <mc:Fallback xmlns="">
          <p:pic>
            <p:nvPicPr>
              <p:cNvPr id="8" name="Håndskrift 7">
                <a:extLst>
                  <a:ext uri="{FF2B5EF4-FFF2-40B4-BE49-F238E27FC236}">
                    <a16:creationId xmlns:a16="http://schemas.microsoft.com/office/drawing/2014/main" id="{6B6E3E61-880E-4C4B-A4C5-972022CFF441}"/>
                  </a:ext>
                </a:extLst>
              </p:cNvPr>
              <p:cNvPicPr/>
              <p:nvPr/>
            </p:nvPicPr>
            <p:blipFill>
              <a:blip r:embed="rId4"/>
              <a:stretch>
                <a:fillRect/>
              </a:stretch>
            </p:blipFill>
            <p:spPr>
              <a:xfrm>
                <a:off x="6840149" y="1152629"/>
                <a:ext cx="937275" cy="639157"/>
              </a:xfrm>
              <a:prstGeom prst="rect">
                <a:avLst/>
              </a:prstGeom>
            </p:spPr>
          </p:pic>
        </mc:Fallback>
      </mc:AlternateContent>
    </p:spTree>
    <p:extLst>
      <p:ext uri="{BB962C8B-B14F-4D97-AF65-F5344CB8AC3E}">
        <p14:creationId xmlns:p14="http://schemas.microsoft.com/office/powerpoint/2010/main" val="3665446998"/>
      </p:ext>
    </p:extLst>
  </p:cSld>
  <p:clrMapOvr>
    <a:masterClrMapping/>
  </p:clrMapOvr>
</p:sld>
</file>

<file path=ppt/theme/theme1.xml><?xml version="1.0" encoding="utf-8"?>
<a:theme xmlns:a="http://schemas.openxmlformats.org/drawingml/2006/main" name="USN Bokmål">
  <a:themeElements>
    <a:clrScheme name="Custom 39">
      <a:dk1>
        <a:srgbClr val="252525"/>
      </a:dk1>
      <a:lt1>
        <a:sysClr val="window" lastClr="FFFFFF"/>
      </a:lt1>
      <a:dk2>
        <a:srgbClr val="7E9492"/>
      </a:dk2>
      <a:lt2>
        <a:srgbClr val="D6E0E3"/>
      </a:lt2>
      <a:accent1>
        <a:srgbClr val="4B4CAD"/>
      </a:accent1>
      <a:accent2>
        <a:srgbClr val="3BAFA2"/>
      </a:accent2>
      <a:accent3>
        <a:srgbClr val="00978A"/>
      </a:accent3>
      <a:accent4>
        <a:srgbClr val="FFD240"/>
      </a:accent4>
      <a:accent5>
        <a:srgbClr val="D64349"/>
      </a:accent5>
      <a:accent6>
        <a:srgbClr val="27B2D0"/>
      </a:accent6>
      <a:hlink>
        <a:srgbClr val="005B9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32247431-3E2A-4F62-B5FC-7BAC169337D2}" vid="{B416DA83-C05D-41FB-B756-3651B1252A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47F4A8591BAE4887390828C908A139" ma:contentTypeVersion="0" ma:contentTypeDescription="Create a new document." ma:contentTypeScope="" ma:versionID="22fb0fe8b5e48c2f2b753f978c77424c">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838FA4-CDF1-4F16-A58B-FD7CBCE36F83}">
  <ds:schemaRefs>
    <ds:schemaRef ds:uri="http://schemas.microsoft.com/sharepoint/v3/contenttype/forms"/>
  </ds:schemaRefs>
</ds:datastoreItem>
</file>

<file path=customXml/itemProps2.xml><?xml version="1.0" encoding="utf-8"?>
<ds:datastoreItem xmlns:ds="http://schemas.openxmlformats.org/officeDocument/2006/customXml" ds:itemID="{7A6A62C7-A00E-4807-9B5C-11A5949BDA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4771FFC-CA32-4E24-B141-67F55EBD35C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Standardpresentasjon bokmal</Template>
  <TotalTime>1</TotalTime>
  <Words>824</Words>
  <Application>Microsoft Office PowerPoint</Application>
  <PresentationFormat>Skjermfremvisning (16:9)</PresentationFormat>
  <Paragraphs>92</Paragraphs>
  <Slides>13</Slides>
  <Notes>4</Notes>
  <HiddenSlides>0</HiddenSlides>
  <MMClips>0</MMClips>
  <ScaleCrop>false</ScaleCrop>
  <HeadingPairs>
    <vt:vector size="6" baseType="variant">
      <vt:variant>
        <vt:lpstr>Brukte skrifter</vt:lpstr>
      </vt:variant>
      <vt:variant>
        <vt:i4>6</vt:i4>
      </vt:variant>
      <vt:variant>
        <vt:lpstr>Tema</vt:lpstr>
      </vt:variant>
      <vt:variant>
        <vt:i4>1</vt:i4>
      </vt:variant>
      <vt:variant>
        <vt:lpstr>Lysbildetitler</vt:lpstr>
      </vt:variant>
      <vt:variant>
        <vt:i4>13</vt:i4>
      </vt:variant>
    </vt:vector>
  </HeadingPairs>
  <TitlesOfParts>
    <vt:vector size="20" baseType="lpstr">
      <vt:lpstr>Arial</vt:lpstr>
      <vt:lpstr>Calibri</vt:lpstr>
      <vt:lpstr>Calibri Light</vt:lpstr>
      <vt:lpstr>Symbol</vt:lpstr>
      <vt:lpstr>Times New Roman</vt:lpstr>
      <vt:lpstr>Woodford Bourne</vt:lpstr>
      <vt:lpstr>USN Bokmål</vt:lpstr>
      <vt:lpstr>PowerPoint-presentasjon</vt:lpstr>
      <vt:lpstr>PowerPoint-presentasjon</vt:lpstr>
      <vt:lpstr>MAM forutsetter at læreren bygger undervisningen på fire praksiser:</vt:lpstr>
      <vt:lpstr>PowerPoint-presentasjon</vt:lpstr>
      <vt:lpstr>MAM bygger på fem prinsipper for å lære å undervise og utvikle undervisningen:</vt:lpstr>
      <vt:lpstr>Modellen bygger på noen sentrale normer for tilretteleggere og deltakere:</vt:lpstr>
      <vt:lpstr>1. Forberedelse</vt:lpstr>
      <vt:lpstr>2. Diskusjon av teori</vt:lpstr>
      <vt:lpstr>3. Felles planlegging</vt:lpstr>
      <vt:lpstr>4. Øving</vt:lpstr>
      <vt:lpstr>5. Utprøving med elever</vt:lpstr>
      <vt:lpstr>6. Vurdering/refleksjon</vt:lpstr>
      <vt:lpstr>6. Vurdering/refleksjon</vt:lpstr>
    </vt:vector>
  </TitlesOfParts>
  <Company>USN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Viggo Andersen</dc:creator>
  <cp:lastModifiedBy>Viggo Andersen</cp:lastModifiedBy>
  <cp:revision>1</cp:revision>
  <cp:lastPrinted>2015-12-11T15:19:02Z</cp:lastPrinted>
  <dcterms:created xsi:type="dcterms:W3CDTF">2022-11-10T08:42:54Z</dcterms:created>
  <dcterms:modified xsi:type="dcterms:W3CDTF">2022-11-10T08:44:10Z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0x0101008647F4A8591BAE4887390828C908A139</vt:lpwstr>
  </property>
</Properties>
</file>