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</p:sldIdLst>
  <p:sldSz cx="30279975" cy="4280852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9" y="-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072764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994148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072764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994148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13800" y="1707840"/>
            <a:ext cx="27251280" cy="33137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1072764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994148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1072764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1994148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1513800" y="1707840"/>
            <a:ext cx="27251280" cy="33137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1072764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19941480" y="1001700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1072764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19941480" y="22985280"/>
            <a:ext cx="877464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13800" y="1707840"/>
            <a:ext cx="27251280" cy="33137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5477480" y="2298528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5477480" y="10017000"/>
            <a:ext cx="1329840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513800" y="22985280"/>
            <a:ext cx="27251280" cy="118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/>
          <p:nvPr/>
        </p:nvPicPr>
        <p:blipFill>
          <a:blip r:embed="rId14"/>
          <a:stretch/>
        </p:blipFill>
        <p:spPr>
          <a:xfrm>
            <a:off x="2071800" y="2037600"/>
            <a:ext cx="9638280" cy="2035080"/>
          </a:xfrm>
          <a:prstGeom prst="rect">
            <a:avLst/>
          </a:prstGeom>
          <a:ln>
            <a:noFill/>
          </a:ln>
        </p:spPr>
      </p:pic>
      <p:sp>
        <p:nvSpPr>
          <p:cNvPr id="6" name="CustomShape 1"/>
          <p:cNvSpPr/>
          <p:nvPr/>
        </p:nvSpPr>
        <p:spPr>
          <a:xfrm>
            <a:off x="22860000" y="2016000"/>
            <a:ext cx="7919280" cy="7919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19260000" y="2016000"/>
            <a:ext cx="4859280" cy="48592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rafik 4"/>
          <p:cNvPicPr/>
          <p:nvPr/>
        </p:nvPicPr>
        <p:blipFill>
          <a:blip r:embed="rId14"/>
          <a:stretch/>
        </p:blipFill>
        <p:spPr>
          <a:xfrm>
            <a:off x="2071800" y="2037600"/>
            <a:ext cx="9638280" cy="203508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22860000" y="2016000"/>
            <a:ext cx="7919280" cy="79192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19260000" y="2016000"/>
            <a:ext cx="4859280" cy="4859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1513800" y="1707840"/>
            <a:ext cx="27251280" cy="71485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1513800" y="10017000"/>
            <a:ext cx="27251280" cy="24828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4"/>
          <p:cNvPicPr/>
          <p:nvPr/>
        </p:nvPicPr>
        <p:blipFill>
          <a:blip r:embed="rId14"/>
          <a:stretch/>
        </p:blipFill>
        <p:spPr>
          <a:xfrm>
            <a:off x="2071800" y="2037600"/>
            <a:ext cx="9638280" cy="203508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22860000" y="2016000"/>
            <a:ext cx="7919280" cy="79192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19260000" y="2016000"/>
            <a:ext cx="4859280" cy="48592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489200" y="7056000"/>
            <a:ext cx="16246440" cy="254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240" tIns="64800" rIns="129240" bIns="64800">
            <a:no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de-DE" sz="3200" b="0" strike="noStrike" spc="-1" dirty="0">
                <a:solidFill>
                  <a:srgbClr val="3E444C"/>
                </a:solidFill>
                <a:latin typeface="Univers for UniS 55 Roman Rg"/>
              </a:rPr>
              <a:t>Prüfer: Prof. Dr. Stefan Funke</a:t>
            </a:r>
            <a:br>
              <a:rPr dirty="0"/>
            </a:br>
            <a:r>
              <a:rPr lang="de-DE" sz="3200" b="0" strike="noStrike" spc="-1" dirty="0">
                <a:solidFill>
                  <a:srgbClr val="3E444C"/>
                </a:solidFill>
                <a:latin typeface="Univers for UniS 55 Roman Rg"/>
              </a:rPr>
              <a:t>Betreuer: Florian Barth M. Sc., </a:t>
            </a:r>
            <a:r>
              <a:rPr lang="de-DE" sz="3200" b="0" strike="noStrike" spc="-1" dirty="0" err="1">
                <a:solidFill>
                  <a:srgbClr val="3E444C"/>
                </a:solidFill>
                <a:latin typeface="Univers for UniS 55 Roman Rg"/>
              </a:rPr>
              <a:t>Dipl</a:t>
            </a:r>
            <a:r>
              <a:rPr lang="de-DE" sz="3200" b="0" strike="noStrike" spc="-1" dirty="0">
                <a:solidFill>
                  <a:srgbClr val="3E444C"/>
                </a:solidFill>
                <a:latin typeface="Univers for UniS 55 Roman Rg"/>
              </a:rPr>
              <a:t>-Inf. Filip </a:t>
            </a:r>
            <a:r>
              <a:rPr lang="de-DE" sz="3200" b="0" strike="noStrike" spc="-1" dirty="0" err="1">
                <a:solidFill>
                  <a:srgbClr val="3E444C"/>
                </a:solidFill>
                <a:latin typeface="Univers for UniS 55 Roman Rg"/>
              </a:rPr>
              <a:t>Krumpe</a:t>
            </a:r>
            <a:r>
              <a:rPr lang="de-DE" sz="3200" b="0" strike="noStrike" spc="-1" dirty="0">
                <a:solidFill>
                  <a:srgbClr val="3E444C"/>
                </a:solidFill>
                <a:latin typeface="Univers for UniS 55 Roman Rg"/>
              </a:rPr>
              <a:t>, </a:t>
            </a:r>
            <a:r>
              <a:rPr lang="de-DE" sz="3200" b="0" strike="noStrike" spc="-1" dirty="0" err="1">
                <a:solidFill>
                  <a:srgbClr val="3E444C"/>
                </a:solidFill>
                <a:latin typeface="Univers for UniS 55 Roman Rg"/>
              </a:rPr>
              <a:t>Dipl</a:t>
            </a:r>
            <a:r>
              <a:rPr lang="de-DE" sz="3200" b="0" strike="noStrike" spc="-1" dirty="0">
                <a:solidFill>
                  <a:srgbClr val="3E444C"/>
                </a:solidFill>
                <a:latin typeface="Univers for UniS 55 Roman Rg"/>
              </a:rPr>
              <a:t>-Inf. Thomas Mendel</a:t>
            </a:r>
            <a:endParaRPr lang="de-DE" sz="3200" b="0" strike="noStrike" spc="-1" dirty="0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4600360" y="3868560"/>
            <a:ext cx="5387280" cy="424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240" tIns="64800" rIns="129240" bIns="64800">
            <a:noAutofit/>
          </a:bodyPr>
          <a:lstStyle/>
          <a:p>
            <a:pPr>
              <a:lnSpc>
                <a:spcPct val="100000"/>
              </a:lnSpc>
              <a:spcBef>
                <a:spcPts val="1040"/>
              </a:spcBef>
            </a:pPr>
            <a:r>
              <a:rPr lang="de-DE" sz="6000" b="0" strike="noStrike" spc="-1" dirty="0">
                <a:solidFill>
                  <a:srgbClr val="FFFFFF"/>
                </a:solidFill>
                <a:latin typeface="Univers for UniS 65 Bold Rg"/>
              </a:rPr>
              <a:t>Institut für </a:t>
            </a:r>
            <a:r>
              <a:rPr lang="de-DE" sz="6000" spc="-1" dirty="0">
                <a:solidFill>
                  <a:srgbClr val="FFFFFF"/>
                </a:solidFill>
                <a:latin typeface="Univers for UniS 65 Bold Rg"/>
              </a:rPr>
              <a:t>f</a:t>
            </a:r>
            <a:r>
              <a:rPr lang="de-DE" sz="6000" b="0" strike="noStrike" spc="-1" dirty="0">
                <a:solidFill>
                  <a:srgbClr val="FFFFFF"/>
                </a:solidFill>
                <a:latin typeface="Univers for UniS 65 Bold Rg"/>
              </a:rPr>
              <a:t>ormale Methoden der Informatik (FMI)</a:t>
            </a:r>
            <a:endParaRPr lang="de-DE" sz="6000" b="0" strike="noStrike" spc="-1" dirty="0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15660000" y="10440000"/>
            <a:ext cx="12707280" cy="280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240" tIns="64800" rIns="129240" bIns="64800">
            <a:noAutofit/>
          </a:bodyPr>
          <a:lstStyle/>
          <a:p>
            <a:r>
              <a:rPr lang="de-DE" sz="1800" b="0" strike="noStrike" spc="-1">
                <a:latin typeface="Arial"/>
              </a:rPr>
              <a:t>Textbox</a:t>
            </a:r>
          </a:p>
        </p:txBody>
      </p:sp>
      <p:sp>
        <p:nvSpPr>
          <p:cNvPr id="124" name="CustomShape 4"/>
          <p:cNvSpPr/>
          <p:nvPr/>
        </p:nvSpPr>
        <p:spPr>
          <a:xfrm>
            <a:off x="4057200" y="3638880"/>
            <a:ext cx="15598440" cy="254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240" tIns="64800" rIns="129240" bIns="64800">
            <a:noAutofit/>
          </a:bodyPr>
          <a:lstStyle/>
          <a:p>
            <a:pPr>
              <a:lnSpc>
                <a:spcPct val="100000"/>
              </a:lnSpc>
              <a:spcBef>
                <a:spcPts val="1417"/>
              </a:spcBef>
            </a:pPr>
            <a:r>
              <a:rPr lang="de-DE" sz="9120" b="0" strike="noStrike" spc="-1">
                <a:solidFill>
                  <a:srgbClr val="7F7F7F"/>
                </a:solidFill>
                <a:latin typeface="Calibri"/>
              </a:rPr>
              <a:t>ALF-WEB:</a:t>
            </a:r>
            <a:br/>
            <a:r>
              <a:rPr lang="de-DE" sz="9120" b="0" strike="noStrike" spc="-1">
                <a:solidFill>
                  <a:srgbClr val="7F7F7F"/>
                </a:solidFill>
                <a:latin typeface="Calibri"/>
              </a:rPr>
              <a:t>Area Label Fitting in OSM</a:t>
            </a:r>
            <a:endParaRPr lang="de-DE" sz="9120" b="0" strike="noStrike" spc="-1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2037600" y="38700000"/>
            <a:ext cx="12707280" cy="221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240" tIns="64800" rIns="129240" bIns="64800">
            <a:noAutofit/>
          </a:bodyPr>
          <a:lstStyle/>
          <a:p>
            <a:r>
              <a:rPr lang="de-DE" sz="1800" b="0" strike="noStrike" spc="-1">
                <a:latin typeface="Arial"/>
              </a:rPr>
              <a:t>Textbox</a:t>
            </a:r>
          </a:p>
          <a:p>
            <a:endParaRPr lang="de-DE" sz="1800" b="0" strike="noStrike" spc="-1">
              <a:latin typeface="Arial"/>
            </a:endParaRPr>
          </a:p>
        </p:txBody>
      </p:sp>
      <p:sp>
        <p:nvSpPr>
          <p:cNvPr id="126" name="CustomShape 6"/>
          <p:cNvSpPr/>
          <p:nvPr/>
        </p:nvSpPr>
        <p:spPr>
          <a:xfrm>
            <a:off x="19783680" y="3287520"/>
            <a:ext cx="4688640" cy="331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240" tIns="64800" rIns="129240" bIns="64800">
            <a:noAutofit/>
          </a:bodyPr>
          <a:lstStyle/>
          <a:p>
            <a:pPr marL="108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de-DE" sz="3600" b="0" strike="noStrike" spc="-1" dirty="0">
                <a:solidFill>
                  <a:schemeClr val="bg1"/>
                </a:solidFill>
                <a:latin typeface="Calibri"/>
              </a:rPr>
              <a:t>Patrick </a:t>
            </a:r>
            <a:r>
              <a:rPr lang="de-DE" sz="3600" b="0" strike="noStrike" spc="-1" dirty="0" err="1">
                <a:solidFill>
                  <a:schemeClr val="bg1"/>
                </a:solidFill>
                <a:latin typeface="Calibri"/>
              </a:rPr>
              <a:t>Schneefuss</a:t>
            </a:r>
            <a:br>
              <a:rPr lang="de-DE" sz="3600" b="0" strike="noStrike" spc="-1" dirty="0">
                <a:solidFill>
                  <a:schemeClr val="bg1"/>
                </a:solidFill>
                <a:latin typeface="Calibri"/>
              </a:rPr>
            </a:br>
            <a:r>
              <a:rPr lang="de-DE" sz="3600" b="0" strike="noStrike" spc="-1" dirty="0">
                <a:solidFill>
                  <a:schemeClr val="bg1"/>
                </a:solidFill>
                <a:latin typeface="Calibri"/>
              </a:rPr>
              <a:t>Jan Schneider</a:t>
            </a:r>
            <a:br>
              <a:rPr lang="de-DE" sz="3600" b="0" strike="noStrike" spc="-1" dirty="0">
                <a:solidFill>
                  <a:schemeClr val="bg1"/>
                </a:solidFill>
                <a:latin typeface="Calibri"/>
              </a:rPr>
            </a:br>
            <a:r>
              <a:rPr lang="de-DE" sz="3600" b="0" strike="noStrike" spc="-1" dirty="0">
                <a:solidFill>
                  <a:schemeClr val="bg1"/>
                </a:solidFill>
                <a:latin typeface="Calibri"/>
              </a:rPr>
              <a:t>Michael Steinert</a:t>
            </a:r>
            <a:br>
              <a:rPr sz="3600" dirty="0">
                <a:solidFill>
                  <a:schemeClr val="bg1"/>
                </a:solidFill>
              </a:rPr>
            </a:br>
            <a:r>
              <a:rPr lang="de-DE" sz="3600" b="0" strike="noStrike" spc="-1" dirty="0">
                <a:solidFill>
                  <a:schemeClr val="bg1"/>
                </a:solidFill>
                <a:latin typeface="Calibri"/>
              </a:rPr>
              <a:t>Michel Weitbrecht</a:t>
            </a:r>
            <a:endParaRPr lang="de-DE" sz="36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127" name="Grafik 126"/>
          <p:cNvPicPr/>
          <p:nvPr/>
        </p:nvPicPr>
        <p:blipFill>
          <a:blip r:embed="rId2"/>
          <a:stretch/>
        </p:blipFill>
        <p:spPr>
          <a:xfrm>
            <a:off x="24264000" y="39096000"/>
            <a:ext cx="4061160" cy="2375640"/>
          </a:xfrm>
          <a:prstGeom prst="rect">
            <a:avLst/>
          </a:prstGeom>
          <a:ln>
            <a:noFill/>
          </a:ln>
        </p:spPr>
      </p:pic>
      <p:sp>
        <p:nvSpPr>
          <p:cNvPr id="128" name="CustomShape 7"/>
          <p:cNvSpPr/>
          <p:nvPr/>
        </p:nvSpPr>
        <p:spPr>
          <a:xfrm>
            <a:off x="2052000" y="10440000"/>
            <a:ext cx="12707280" cy="280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9240" tIns="64800" rIns="129240" bIns="64800">
            <a:noAutofit/>
          </a:bodyPr>
          <a:lstStyle/>
          <a:p>
            <a:r>
              <a:rPr lang="de-DE" sz="1800" b="0" strike="noStrike" spc="-1">
                <a:latin typeface="Arial"/>
              </a:rPr>
              <a:t>Textbox</a:t>
            </a:r>
          </a:p>
          <a:p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F7F7F"/>
      </a:dk2>
      <a:lt2>
        <a:srgbClr val="FFFFFF"/>
      </a:lt2>
      <a:accent1>
        <a:srgbClr val="1BBBE9"/>
      </a:accent1>
      <a:accent2>
        <a:srgbClr val="00519E"/>
      </a:accent2>
      <a:accent3>
        <a:srgbClr val="3E444C"/>
      </a:accent3>
      <a:accent4>
        <a:srgbClr val="BDDDF2"/>
      </a:accent4>
      <a:accent5>
        <a:srgbClr val="4BACC6"/>
      </a:accent5>
      <a:accent6>
        <a:srgbClr val="7F7F7F"/>
      </a:accent6>
      <a:hlink>
        <a:srgbClr val="FFFF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F7F7F"/>
      </a:dk2>
      <a:lt2>
        <a:srgbClr val="FFFFFF"/>
      </a:lt2>
      <a:accent1>
        <a:srgbClr val="1BBBE9"/>
      </a:accent1>
      <a:accent2>
        <a:srgbClr val="00519E"/>
      </a:accent2>
      <a:accent3>
        <a:srgbClr val="3E444C"/>
      </a:accent3>
      <a:accent4>
        <a:srgbClr val="BDDDF2"/>
      </a:accent4>
      <a:accent5>
        <a:srgbClr val="4BACC6"/>
      </a:accent5>
      <a:accent6>
        <a:srgbClr val="7F7F7F"/>
      </a:accent6>
      <a:hlink>
        <a:srgbClr val="FFFF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F7F7F"/>
      </a:dk2>
      <a:lt2>
        <a:srgbClr val="FFFFFF"/>
      </a:lt2>
      <a:accent1>
        <a:srgbClr val="1BBBE9"/>
      </a:accent1>
      <a:accent2>
        <a:srgbClr val="00519E"/>
      </a:accent2>
      <a:accent3>
        <a:srgbClr val="3E444C"/>
      </a:accent3>
      <a:accent4>
        <a:srgbClr val="BDDDF2"/>
      </a:accent4>
      <a:accent5>
        <a:srgbClr val="4BACC6"/>
      </a:accent5>
      <a:accent6>
        <a:srgbClr val="7F7F7F"/>
      </a:accent6>
      <a:hlink>
        <a:srgbClr val="FFFF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</Words>
  <Application>Microsoft Office PowerPoint</Application>
  <PresentationFormat>Benutzerdefiniert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</vt:i4>
      </vt:variant>
    </vt:vector>
  </HeadingPairs>
  <TitlesOfParts>
    <vt:vector size="10" baseType="lpstr">
      <vt:lpstr>Arial</vt:lpstr>
      <vt:lpstr>Calibri</vt:lpstr>
      <vt:lpstr>Symbol</vt:lpstr>
      <vt:lpstr>Univers for UniS 55 Roman Rg</vt:lpstr>
      <vt:lpstr>Univers for UniS 65 Bold Rg</vt:lpstr>
      <vt:lpstr>Wingdings</vt:lpstr>
      <vt:lpstr>Office Theme</vt:lpstr>
      <vt:lpstr>Office Theme</vt:lpstr>
      <vt:lpstr>Office Theme</vt:lpstr>
      <vt:lpstr>PowerPoint-Präsentation</vt:lpstr>
    </vt:vector>
  </TitlesOfParts>
  <Company>Universität Stuttgart / Zentrale Verwaltung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Vera-Garcia, Francisca</dc:creator>
  <dc:description/>
  <cp:lastModifiedBy>Jan S.</cp:lastModifiedBy>
  <cp:revision>151</cp:revision>
  <dcterms:created xsi:type="dcterms:W3CDTF">2015-12-10T06:56:35Z</dcterms:created>
  <dcterms:modified xsi:type="dcterms:W3CDTF">2019-10-25T22:47:55Z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Universität Stuttgart / Zentrale Verwaltung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Benutzerdefiniert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</vt:i4>
  </property>
</Properties>
</file>