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4.gif" ContentType="image/gif"/>
  <Override PartName="/ppt/media/image3.wmf" ContentType="image/x-wmf"/>
  <Override PartName="/ppt/media/image1.wmf" ContentType="image/x-wmf"/>
  <Override PartName="/ppt/media/image2.wmf" ContentType="image/x-wmf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</p:sldIdLst>
  <p:sldSz cx="30279975" cy="4280852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13800" y="1707840"/>
            <a:ext cx="27251280" cy="7148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1513800" y="10017000"/>
            <a:ext cx="27251280" cy="11842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1513800" y="22985280"/>
            <a:ext cx="27251280" cy="11842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513800" y="1707840"/>
            <a:ext cx="27251280" cy="7148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1513800" y="10017000"/>
            <a:ext cx="13298400" cy="11842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15477480" y="10017000"/>
            <a:ext cx="13298400" cy="11842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1513800" y="22985280"/>
            <a:ext cx="13298400" cy="11842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15477480" y="22985280"/>
            <a:ext cx="13298400" cy="11842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513800" y="1707840"/>
            <a:ext cx="27251280" cy="7148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1513800" y="10017000"/>
            <a:ext cx="8774640" cy="11842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10727640" y="10017000"/>
            <a:ext cx="8774640" cy="11842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19941480" y="10017000"/>
            <a:ext cx="8774640" cy="11842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1513800" y="22985280"/>
            <a:ext cx="8774640" cy="11842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10727640" y="22985280"/>
            <a:ext cx="8774640" cy="11842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19941480" y="22985280"/>
            <a:ext cx="8774640" cy="11842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1513800" y="1707840"/>
            <a:ext cx="27251280" cy="7148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1513800" y="10017000"/>
            <a:ext cx="27251280" cy="248284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1513800" y="1707840"/>
            <a:ext cx="27251280" cy="7148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1513800" y="10017000"/>
            <a:ext cx="27251280" cy="24828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1513800" y="1707840"/>
            <a:ext cx="27251280" cy="7148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1513800" y="10017000"/>
            <a:ext cx="13298400" cy="24828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15477480" y="10017000"/>
            <a:ext cx="13298400" cy="24828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1513800" y="1707840"/>
            <a:ext cx="27251280" cy="7148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1513800" y="1707840"/>
            <a:ext cx="27251280" cy="33137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1513800" y="1707840"/>
            <a:ext cx="27251280" cy="7148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1513800" y="10017000"/>
            <a:ext cx="13298400" cy="11842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15477480" y="10017000"/>
            <a:ext cx="13298400" cy="24828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1513800" y="22985280"/>
            <a:ext cx="13298400" cy="11842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13800" y="1707840"/>
            <a:ext cx="27251280" cy="7148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1513800" y="10017000"/>
            <a:ext cx="27251280" cy="248284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1513800" y="1707840"/>
            <a:ext cx="27251280" cy="7148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1513800" y="10017000"/>
            <a:ext cx="13298400" cy="24828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15477480" y="10017000"/>
            <a:ext cx="13298400" cy="11842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15477480" y="22985280"/>
            <a:ext cx="13298400" cy="11842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1513800" y="1707840"/>
            <a:ext cx="27251280" cy="7148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1513800" y="10017000"/>
            <a:ext cx="13298400" cy="11842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15477480" y="10017000"/>
            <a:ext cx="13298400" cy="11842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1513800" y="22985280"/>
            <a:ext cx="27251280" cy="11842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1513800" y="1707840"/>
            <a:ext cx="27251280" cy="7148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1513800" y="10017000"/>
            <a:ext cx="27251280" cy="11842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1513800" y="22985280"/>
            <a:ext cx="27251280" cy="11842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1513800" y="1707840"/>
            <a:ext cx="27251280" cy="7148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1513800" y="10017000"/>
            <a:ext cx="13298400" cy="11842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15477480" y="10017000"/>
            <a:ext cx="13298400" cy="11842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1513800" y="22985280"/>
            <a:ext cx="13298400" cy="11842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15477480" y="22985280"/>
            <a:ext cx="13298400" cy="11842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1513800" y="1707840"/>
            <a:ext cx="27251280" cy="7148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1513800" y="10017000"/>
            <a:ext cx="8774640" cy="11842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10727640" y="10017000"/>
            <a:ext cx="8774640" cy="11842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19941480" y="10017000"/>
            <a:ext cx="8774640" cy="11842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1513800" y="22985280"/>
            <a:ext cx="8774640" cy="11842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10727640" y="22985280"/>
            <a:ext cx="8774640" cy="11842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19941480" y="22985280"/>
            <a:ext cx="8774640" cy="11842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1513800" y="1707840"/>
            <a:ext cx="27251280" cy="7148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subTitle"/>
          </p:nvPr>
        </p:nvSpPr>
        <p:spPr>
          <a:xfrm>
            <a:off x="1513800" y="10017000"/>
            <a:ext cx="27251280" cy="248284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1513800" y="1707840"/>
            <a:ext cx="27251280" cy="7148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1513800" y="10017000"/>
            <a:ext cx="27251280" cy="24828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1513800" y="1707840"/>
            <a:ext cx="27251280" cy="7148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1513800" y="10017000"/>
            <a:ext cx="13298400" cy="24828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15477480" y="10017000"/>
            <a:ext cx="13298400" cy="24828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1513800" y="1707840"/>
            <a:ext cx="27251280" cy="7148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513800" y="1707840"/>
            <a:ext cx="27251280" cy="7148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1513800" y="10017000"/>
            <a:ext cx="27251280" cy="24828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subTitle"/>
          </p:nvPr>
        </p:nvSpPr>
        <p:spPr>
          <a:xfrm>
            <a:off x="1513800" y="1707840"/>
            <a:ext cx="27251280" cy="33137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1513800" y="1707840"/>
            <a:ext cx="27251280" cy="7148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1513800" y="10017000"/>
            <a:ext cx="13298400" cy="11842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15477480" y="10017000"/>
            <a:ext cx="13298400" cy="24828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1513800" y="22985280"/>
            <a:ext cx="13298400" cy="11842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1513800" y="1707840"/>
            <a:ext cx="27251280" cy="7148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1513800" y="10017000"/>
            <a:ext cx="13298400" cy="24828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15477480" y="10017000"/>
            <a:ext cx="13298400" cy="11842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15477480" y="22985280"/>
            <a:ext cx="13298400" cy="11842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1513800" y="1707840"/>
            <a:ext cx="27251280" cy="7148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1513800" y="10017000"/>
            <a:ext cx="13298400" cy="11842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15477480" y="10017000"/>
            <a:ext cx="13298400" cy="11842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1513800" y="22985280"/>
            <a:ext cx="27251280" cy="11842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1513800" y="1707840"/>
            <a:ext cx="27251280" cy="7148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1513800" y="10017000"/>
            <a:ext cx="27251280" cy="11842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1513800" y="22985280"/>
            <a:ext cx="27251280" cy="11842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1513800" y="1707840"/>
            <a:ext cx="27251280" cy="7148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1513800" y="10017000"/>
            <a:ext cx="13298400" cy="11842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15477480" y="10017000"/>
            <a:ext cx="13298400" cy="11842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 type="body"/>
          </p:nvPr>
        </p:nvSpPr>
        <p:spPr>
          <a:xfrm>
            <a:off x="1513800" y="22985280"/>
            <a:ext cx="13298400" cy="11842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13" name="PlaceHolder 5"/>
          <p:cNvSpPr>
            <a:spLocks noGrp="1"/>
          </p:cNvSpPr>
          <p:nvPr>
            <p:ph type="body"/>
          </p:nvPr>
        </p:nvSpPr>
        <p:spPr>
          <a:xfrm>
            <a:off x="15477480" y="22985280"/>
            <a:ext cx="13298400" cy="11842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1513800" y="1707840"/>
            <a:ext cx="27251280" cy="7148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1513800" y="10017000"/>
            <a:ext cx="8774640" cy="11842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10727640" y="10017000"/>
            <a:ext cx="8774640" cy="11842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19941480" y="10017000"/>
            <a:ext cx="8774640" cy="11842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 type="body"/>
          </p:nvPr>
        </p:nvSpPr>
        <p:spPr>
          <a:xfrm>
            <a:off x="1513800" y="22985280"/>
            <a:ext cx="8774640" cy="11842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19" name="PlaceHolder 6"/>
          <p:cNvSpPr>
            <a:spLocks noGrp="1"/>
          </p:cNvSpPr>
          <p:nvPr>
            <p:ph type="body"/>
          </p:nvPr>
        </p:nvSpPr>
        <p:spPr>
          <a:xfrm>
            <a:off x="10727640" y="22985280"/>
            <a:ext cx="8774640" cy="11842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20" name="PlaceHolder 7"/>
          <p:cNvSpPr>
            <a:spLocks noGrp="1"/>
          </p:cNvSpPr>
          <p:nvPr>
            <p:ph type="body"/>
          </p:nvPr>
        </p:nvSpPr>
        <p:spPr>
          <a:xfrm>
            <a:off x="19941480" y="22985280"/>
            <a:ext cx="8774640" cy="11842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13800" y="1707840"/>
            <a:ext cx="27251280" cy="7148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1513800" y="10017000"/>
            <a:ext cx="13298400" cy="24828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15477480" y="10017000"/>
            <a:ext cx="13298400" cy="24828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513800" y="1707840"/>
            <a:ext cx="27251280" cy="7148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513800" y="1707840"/>
            <a:ext cx="27251280" cy="33137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513800" y="1707840"/>
            <a:ext cx="27251280" cy="7148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1513800" y="10017000"/>
            <a:ext cx="13298400" cy="11842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15477480" y="10017000"/>
            <a:ext cx="13298400" cy="24828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1513800" y="22985280"/>
            <a:ext cx="13298400" cy="11842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513800" y="1707840"/>
            <a:ext cx="27251280" cy="7148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1513800" y="10017000"/>
            <a:ext cx="13298400" cy="24828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15477480" y="10017000"/>
            <a:ext cx="13298400" cy="11842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15477480" y="22985280"/>
            <a:ext cx="13298400" cy="11842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13800" y="1707840"/>
            <a:ext cx="27251280" cy="7148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1513800" y="10017000"/>
            <a:ext cx="13298400" cy="11842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15477480" y="10017000"/>
            <a:ext cx="13298400" cy="11842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1513800" y="22985280"/>
            <a:ext cx="27251280" cy="11842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wmf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wmf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wmf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Grafik 4" descr=""/>
          <p:cNvPicPr/>
          <p:nvPr/>
        </p:nvPicPr>
        <p:blipFill>
          <a:blip r:embed="rId2"/>
          <a:stretch/>
        </p:blipFill>
        <p:spPr>
          <a:xfrm>
            <a:off x="2071800" y="2037600"/>
            <a:ext cx="9638280" cy="2035080"/>
          </a:xfrm>
          <a:prstGeom prst="rect">
            <a:avLst/>
          </a:prstGeom>
          <a:ln>
            <a:noFill/>
          </a:ln>
        </p:spPr>
      </p:pic>
      <p:sp>
        <p:nvSpPr>
          <p:cNvPr id="1" name="CustomShape 1"/>
          <p:cNvSpPr/>
          <p:nvPr/>
        </p:nvSpPr>
        <p:spPr>
          <a:xfrm>
            <a:off x="22860000" y="2016000"/>
            <a:ext cx="7919280" cy="79192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CustomShape 2"/>
          <p:cNvSpPr/>
          <p:nvPr/>
        </p:nvSpPr>
        <p:spPr>
          <a:xfrm>
            <a:off x="19260000" y="2016000"/>
            <a:ext cx="4859280" cy="485928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PlaceHolder 3"/>
          <p:cNvSpPr>
            <a:spLocks noGrp="1"/>
          </p:cNvSpPr>
          <p:nvPr>
            <p:ph type="title"/>
          </p:nvPr>
        </p:nvSpPr>
        <p:spPr>
          <a:xfrm>
            <a:off x="1513800" y="1707840"/>
            <a:ext cx="27251280" cy="7148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de-DE" sz="4400" spc="-1" strike="noStrike">
                <a:latin typeface="Arial"/>
              </a:rPr>
              <a:t>Click to edit the title text format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body"/>
          </p:nvPr>
        </p:nvSpPr>
        <p:spPr>
          <a:xfrm>
            <a:off x="1513800" y="10017000"/>
            <a:ext cx="27251280" cy="24828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Click to edit the outline text format</a:t>
            </a:r>
            <a:endParaRPr b="0" lang="de-D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Second Outline Level</a:t>
            </a:r>
            <a:endParaRPr b="0" lang="de-DE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latin typeface="Arial"/>
              </a:rPr>
              <a:t>Third Outline Level</a:t>
            </a:r>
            <a:endParaRPr b="0" lang="de-DE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latin typeface="Arial"/>
              </a:rPr>
              <a:t>Fourth Outline Level</a:t>
            </a:r>
            <a:endParaRPr b="0" lang="de-DE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Fifth Outline Level</a:t>
            </a:r>
            <a:endParaRPr b="0" lang="de-DE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Sixth Outline Level</a:t>
            </a:r>
            <a:endParaRPr b="0" lang="de-DE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Seventh Outline Level</a:t>
            </a:r>
            <a:endParaRPr b="0" lang="de-DE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rafik 4" descr=""/>
          <p:cNvPicPr/>
          <p:nvPr/>
        </p:nvPicPr>
        <p:blipFill>
          <a:blip r:embed="rId2"/>
          <a:stretch/>
        </p:blipFill>
        <p:spPr>
          <a:xfrm>
            <a:off x="2071800" y="2037600"/>
            <a:ext cx="9638280" cy="2035080"/>
          </a:xfrm>
          <a:prstGeom prst="rect">
            <a:avLst/>
          </a:prstGeom>
          <a:ln>
            <a:noFill/>
          </a:ln>
        </p:spPr>
      </p:pic>
      <p:sp>
        <p:nvSpPr>
          <p:cNvPr id="42" name="CustomShape 1"/>
          <p:cNvSpPr/>
          <p:nvPr/>
        </p:nvSpPr>
        <p:spPr>
          <a:xfrm>
            <a:off x="22860000" y="2016000"/>
            <a:ext cx="7919280" cy="791928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" name="CustomShape 2"/>
          <p:cNvSpPr/>
          <p:nvPr/>
        </p:nvSpPr>
        <p:spPr>
          <a:xfrm>
            <a:off x="19260000" y="2016000"/>
            <a:ext cx="4859280" cy="48592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" name="PlaceHolder 3"/>
          <p:cNvSpPr>
            <a:spLocks noGrp="1"/>
          </p:cNvSpPr>
          <p:nvPr>
            <p:ph type="title"/>
          </p:nvPr>
        </p:nvSpPr>
        <p:spPr>
          <a:xfrm>
            <a:off x="1513800" y="1707840"/>
            <a:ext cx="27251280" cy="7148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de-DE" sz="4400" spc="-1" strike="noStrike">
                <a:latin typeface="Arial"/>
              </a:rPr>
              <a:t>Click to edit the title text format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1513800" y="10017000"/>
            <a:ext cx="27251280" cy="24828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Click to edit the outline text format</a:t>
            </a:r>
            <a:endParaRPr b="0" lang="de-D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Second Outline Level</a:t>
            </a:r>
            <a:endParaRPr b="0" lang="de-DE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latin typeface="Arial"/>
              </a:rPr>
              <a:t>Third Outline Level</a:t>
            </a:r>
            <a:endParaRPr b="0" lang="de-DE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latin typeface="Arial"/>
              </a:rPr>
              <a:t>Fourth Outline Level</a:t>
            </a:r>
            <a:endParaRPr b="0" lang="de-DE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Fifth Outline Level</a:t>
            </a:r>
            <a:endParaRPr b="0" lang="de-DE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Sixth Outline Level</a:t>
            </a:r>
            <a:endParaRPr b="0" lang="de-DE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Seventh Outline Level</a:t>
            </a:r>
            <a:endParaRPr b="0" lang="de-DE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rafik 4" descr=""/>
          <p:cNvPicPr/>
          <p:nvPr/>
        </p:nvPicPr>
        <p:blipFill>
          <a:blip r:embed="rId2"/>
          <a:stretch/>
        </p:blipFill>
        <p:spPr>
          <a:xfrm>
            <a:off x="2071800" y="2037600"/>
            <a:ext cx="9638280" cy="2035080"/>
          </a:xfrm>
          <a:prstGeom prst="rect">
            <a:avLst/>
          </a:prstGeom>
          <a:ln>
            <a:noFill/>
          </a:ln>
        </p:spPr>
      </p:pic>
      <p:sp>
        <p:nvSpPr>
          <p:cNvPr id="83" name="CustomShape 1"/>
          <p:cNvSpPr/>
          <p:nvPr/>
        </p:nvSpPr>
        <p:spPr>
          <a:xfrm>
            <a:off x="22860000" y="2016000"/>
            <a:ext cx="7919280" cy="791928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" name="CustomShape 2"/>
          <p:cNvSpPr/>
          <p:nvPr/>
        </p:nvSpPr>
        <p:spPr>
          <a:xfrm>
            <a:off x="19260000" y="2016000"/>
            <a:ext cx="4859280" cy="485928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4.gif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4489200" y="7056000"/>
            <a:ext cx="16246440" cy="254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9240" rIns="129240" tIns="64800" bIns="64800">
            <a:noAutofit/>
          </a:bodyPr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de-DE" sz="3200" spc="-1" strike="noStrike">
                <a:solidFill>
                  <a:srgbClr val="3e444c"/>
                </a:solidFill>
                <a:latin typeface="Univers for UniS 55 Roman Rg"/>
              </a:rPr>
              <a:t>Prof. Dr. Stefan Funke</a:t>
            </a:r>
            <a:br/>
            <a:r>
              <a:rPr b="0" lang="de-DE" sz="3200" spc="-1" strike="noStrike">
                <a:solidFill>
                  <a:srgbClr val="3e444c"/>
                </a:solidFill>
                <a:latin typeface="Univers for UniS 55 Roman Rg"/>
              </a:rPr>
              <a:t>Betreuer: M. Sc. Florian Barth, Dip-Inf. Filip Krumpe, Dipl-Info. Thomas Mendel</a:t>
            </a:r>
            <a:endParaRPr b="0" lang="de-DE" sz="3200" spc="-1" strike="noStrike">
              <a:latin typeface="Arial"/>
            </a:endParaRPr>
          </a:p>
        </p:txBody>
      </p:sp>
      <p:sp>
        <p:nvSpPr>
          <p:cNvPr id="122" name="CustomShape 2"/>
          <p:cNvSpPr/>
          <p:nvPr/>
        </p:nvSpPr>
        <p:spPr>
          <a:xfrm>
            <a:off x="24768000" y="3960000"/>
            <a:ext cx="5219640" cy="424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9240" rIns="129240" tIns="64800" bIns="64800">
            <a:noAutofit/>
          </a:bodyPr>
          <a:p>
            <a:pPr>
              <a:lnSpc>
                <a:spcPct val="100000"/>
              </a:lnSpc>
              <a:spcBef>
                <a:spcPts val="1040"/>
              </a:spcBef>
            </a:pPr>
            <a:r>
              <a:rPr b="0" lang="de-DE" sz="5200" spc="-1" strike="noStrike">
                <a:solidFill>
                  <a:srgbClr val="ffffff"/>
                </a:solidFill>
                <a:latin typeface="Univers for UniS 65 Bold Rg"/>
              </a:rPr>
              <a:t>Institut für </a:t>
            </a:r>
            <a:endParaRPr b="0" lang="de-DE" sz="5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40"/>
              </a:spcBef>
            </a:pPr>
            <a:r>
              <a:rPr b="0" lang="de-DE" sz="5200" spc="-1" strike="noStrike">
                <a:solidFill>
                  <a:srgbClr val="ffffff"/>
                </a:solidFill>
                <a:latin typeface="Univers for UniS 65 Bold Rg"/>
              </a:rPr>
              <a:t>Formale Methoden der Informatik (FMI)</a:t>
            </a:r>
            <a:endParaRPr b="0" lang="de-DE" sz="5200" spc="-1" strike="noStrike">
              <a:latin typeface="Arial"/>
            </a:endParaRPr>
          </a:p>
        </p:txBody>
      </p:sp>
      <p:sp>
        <p:nvSpPr>
          <p:cNvPr id="123" name="CustomShape 3"/>
          <p:cNvSpPr/>
          <p:nvPr/>
        </p:nvSpPr>
        <p:spPr>
          <a:xfrm>
            <a:off x="15660000" y="10440000"/>
            <a:ext cx="12707280" cy="2807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9240" rIns="129240" tIns="64800" bIns="64800">
            <a:noAutofit/>
          </a:bodyPr>
          <a:p>
            <a:r>
              <a:rPr b="0" lang="de-DE" sz="1800" spc="-1" strike="noStrike">
                <a:latin typeface="Arial"/>
              </a:rPr>
              <a:t>Textbox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124" name="CustomShape 4"/>
          <p:cNvSpPr/>
          <p:nvPr/>
        </p:nvSpPr>
        <p:spPr>
          <a:xfrm>
            <a:off x="4057200" y="3638880"/>
            <a:ext cx="15598440" cy="254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9240" rIns="129240" tIns="64800" bIns="64800">
            <a:noAutofit/>
          </a:bodyPr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de-DE" sz="9120" spc="-1" strike="noStrike">
                <a:solidFill>
                  <a:srgbClr val="7f7f7f"/>
                </a:solidFill>
                <a:latin typeface="Calibri"/>
              </a:rPr>
              <a:t>ALF-WEB:</a:t>
            </a:r>
            <a:br/>
            <a:r>
              <a:rPr b="0" lang="de-DE" sz="9120" spc="-1" strike="noStrike">
                <a:solidFill>
                  <a:srgbClr val="7f7f7f"/>
                </a:solidFill>
                <a:latin typeface="Calibri"/>
              </a:rPr>
              <a:t>Area Label Fitting in OSM</a:t>
            </a:r>
            <a:endParaRPr b="0" lang="de-DE" sz="9120" spc="-1" strike="noStrike">
              <a:latin typeface="Arial"/>
            </a:endParaRPr>
          </a:p>
        </p:txBody>
      </p:sp>
      <p:sp>
        <p:nvSpPr>
          <p:cNvPr id="125" name="CustomShape 5"/>
          <p:cNvSpPr/>
          <p:nvPr/>
        </p:nvSpPr>
        <p:spPr>
          <a:xfrm>
            <a:off x="2037600" y="38700000"/>
            <a:ext cx="12707280" cy="221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9240" rIns="129240" tIns="64800" bIns="64800">
            <a:noAutofit/>
          </a:bodyPr>
          <a:p>
            <a:r>
              <a:rPr b="0" lang="de-DE" sz="1800" spc="-1" strike="noStrike">
                <a:latin typeface="Arial"/>
              </a:rPr>
              <a:t>Textbox</a:t>
            </a:r>
            <a:endParaRPr b="0" lang="de-DE" sz="1800" spc="-1" strike="noStrike">
              <a:latin typeface="Arial"/>
            </a:endParaRPr>
          </a:p>
          <a:p>
            <a:endParaRPr b="0" lang="de-DE" sz="1800" spc="-1" strike="noStrike">
              <a:latin typeface="Arial"/>
            </a:endParaRPr>
          </a:p>
        </p:txBody>
      </p:sp>
      <p:sp>
        <p:nvSpPr>
          <p:cNvPr id="126" name="CustomShape 6"/>
          <p:cNvSpPr/>
          <p:nvPr/>
        </p:nvSpPr>
        <p:spPr>
          <a:xfrm>
            <a:off x="19296000" y="3287520"/>
            <a:ext cx="4688640" cy="331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9240" rIns="129240" tIns="64800" bIns="64800">
            <a:no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7f7f7f"/>
                </a:solidFill>
                <a:latin typeface="Calibri"/>
              </a:rPr>
              <a:t>Michael Steinert</a:t>
            </a:r>
            <a:br/>
            <a:r>
              <a:rPr b="0" lang="de-DE" sz="3200" spc="-1" strike="noStrike">
                <a:solidFill>
                  <a:srgbClr val="7f7f7f"/>
                </a:solidFill>
                <a:latin typeface="Calibri"/>
              </a:rPr>
              <a:t>Jan Schneider</a:t>
            </a:r>
            <a:br/>
            <a:r>
              <a:rPr b="0" lang="de-DE" sz="3200" spc="-1" strike="noStrike">
                <a:solidFill>
                  <a:srgbClr val="7f7f7f"/>
                </a:solidFill>
                <a:latin typeface="Calibri"/>
              </a:rPr>
              <a:t>Patrick Schneefuss</a:t>
            </a:r>
            <a:br/>
            <a:r>
              <a:rPr b="0" lang="de-DE" sz="3200" spc="-1" strike="noStrike">
                <a:solidFill>
                  <a:srgbClr val="7f7f7f"/>
                </a:solidFill>
                <a:latin typeface="Calibri"/>
              </a:rPr>
              <a:t>Michel Weitbrecht</a:t>
            </a:r>
            <a:endParaRPr b="0" lang="de-DE" sz="3200" spc="-1" strike="noStrike">
              <a:latin typeface="Arial"/>
            </a:endParaRPr>
          </a:p>
        </p:txBody>
      </p:sp>
      <p:pic>
        <p:nvPicPr>
          <p:cNvPr id="127" name="" descr=""/>
          <p:cNvPicPr/>
          <p:nvPr/>
        </p:nvPicPr>
        <p:blipFill>
          <a:blip r:embed="rId1"/>
          <a:stretch/>
        </p:blipFill>
        <p:spPr>
          <a:xfrm>
            <a:off x="24264000" y="39096000"/>
            <a:ext cx="4061160" cy="2375640"/>
          </a:xfrm>
          <a:prstGeom prst="rect">
            <a:avLst/>
          </a:prstGeom>
          <a:ln>
            <a:noFill/>
          </a:ln>
        </p:spPr>
      </p:pic>
      <p:sp>
        <p:nvSpPr>
          <p:cNvPr id="128" name="CustomShape 7"/>
          <p:cNvSpPr/>
          <p:nvPr/>
        </p:nvSpPr>
        <p:spPr>
          <a:xfrm>
            <a:off x="2052000" y="10440000"/>
            <a:ext cx="12707280" cy="2807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9240" rIns="129240" tIns="64800" bIns="64800">
            <a:noAutofit/>
          </a:bodyPr>
          <a:p>
            <a:r>
              <a:rPr b="0" lang="de-DE" sz="1800" spc="-1" strike="noStrike">
                <a:latin typeface="Arial"/>
              </a:rPr>
              <a:t>Textbox</a:t>
            </a:r>
            <a:endParaRPr b="0" lang="de-DE" sz="1800" spc="-1" strike="noStrike">
              <a:latin typeface="Arial"/>
            </a:endParaRPr>
          </a:p>
          <a:p>
            <a:endParaRPr b="0" lang="de-DE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7f7f7f"/>
      </a:dk2>
      <a:lt2>
        <a:srgbClr val="ffffff"/>
      </a:lt2>
      <a:accent1>
        <a:srgbClr val="1bbbe9"/>
      </a:accent1>
      <a:accent2>
        <a:srgbClr val="00519e"/>
      </a:accent2>
      <a:accent3>
        <a:srgbClr val="3e444c"/>
      </a:accent3>
      <a:accent4>
        <a:srgbClr val="bdddf2"/>
      </a:accent4>
      <a:accent5>
        <a:srgbClr val="4bacc6"/>
      </a:accent5>
      <a:accent6>
        <a:srgbClr val="7f7f7f"/>
      </a:accent6>
      <a:hlink>
        <a:srgbClr val="ffff00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7f7f7f"/>
      </a:dk2>
      <a:lt2>
        <a:srgbClr val="ffffff"/>
      </a:lt2>
      <a:accent1>
        <a:srgbClr val="1bbbe9"/>
      </a:accent1>
      <a:accent2>
        <a:srgbClr val="00519e"/>
      </a:accent2>
      <a:accent3>
        <a:srgbClr val="3e444c"/>
      </a:accent3>
      <a:accent4>
        <a:srgbClr val="bdddf2"/>
      </a:accent4>
      <a:accent5>
        <a:srgbClr val="4bacc6"/>
      </a:accent5>
      <a:accent6>
        <a:srgbClr val="7f7f7f"/>
      </a:accent6>
      <a:hlink>
        <a:srgbClr val="ffff00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7f7f7f"/>
      </a:dk2>
      <a:lt2>
        <a:srgbClr val="ffffff"/>
      </a:lt2>
      <a:accent1>
        <a:srgbClr val="1bbbe9"/>
      </a:accent1>
      <a:accent2>
        <a:srgbClr val="00519e"/>
      </a:accent2>
      <a:accent3>
        <a:srgbClr val="3e444c"/>
      </a:accent3>
      <a:accent4>
        <a:srgbClr val="bdddf2"/>
      </a:accent4>
      <a:accent5>
        <a:srgbClr val="4bacc6"/>
      </a:accent5>
      <a:accent6>
        <a:srgbClr val="7f7f7f"/>
      </a:accent6>
      <a:hlink>
        <a:srgbClr val="ffff00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</TotalTime>
  <Application>LibreOffice/6.2.6.2$Linux_X86_64 LibreOffice_project/20$Build-2</Application>
  <Words>0</Words>
  <Paragraphs>0</Paragraphs>
  <Company>Universität Stuttgart / Zentrale Verwaltung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2015-12-10T06:56:35Z</dcterms:created>
  <dc:creator>Vera-Garcia, Francisca</dc:creator>
  <dc:description/>
  <dc:language>de-DE</dc:language>
  <cp:lastModifiedBy/>
  <dcterms:modified xsi:type="dcterms:W3CDTF">2019-10-25T13:39:39Z</dcterms:modified>
  <cp:revision>150</cp:revision>
  <dc:subject/>
  <dc:title>PowerPoint-Präsentation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Company">
    <vt:lpwstr>Universität Stuttgart / Zentrale Verwaltung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Benutzerdefiniert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3</vt:i4>
  </property>
</Properties>
</file>