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12145729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457200" indent="-29845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914400" indent="-29845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1371600" indent="-29845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828800" indent="-29845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2286000" indent="-29845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theme/theme1.xml><?xml version="1.0" encoding="utf-8"?>
<a:theme xmlns:a="http://schemas.openxmlformats.org/drawingml/2006/main" name="Office テーマ">
  <a:themeElements>
    <a:clrScheme name="kk">
      <a:dk1>
        <a:srgbClr val="292929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k">
      <a:majorFont>
        <a:latin typeface="Segoe UI Black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82</Words>
  <Application>Microsoft Office PowerPoint</Application>
  <PresentationFormat>ワイド画面</PresentationFormat>
  <Paragraphs>41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HiraMaruPro-W4</vt:lpstr>
      <vt:lpstr>Meiryo UI</vt:lpstr>
      <vt:lpstr>ＭＳ Ｐゴシック</vt:lpstr>
      <vt:lpstr>Quattrocento Sans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kyo kyo</dc:creator>
  <cp:lastModifiedBy>kyo kyo</cp:lastModifiedBy>
  <cp:revision>12</cp:revision>
  <dcterms:modified xsi:type="dcterms:W3CDTF">2018-02-03T08:15:39Z</dcterms:modified>
</cp:coreProperties>
</file>