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2145729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4572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9144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3716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8288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2860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theme/theme1.xml><?xml version="1.0" encoding="utf-8"?>
<a:theme xmlns:a="http://schemas.openxmlformats.org/drawingml/2006/main" name="Office テーマ">
  <a:themeElements>
    <a:clrScheme name="kk">
      <a:dk1>
        <a:srgbClr val="29292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k">
      <a:majorFont>
        <a:latin typeface="Segoe UI Black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ワイド画面</PresentationFormat>
  <Paragraphs>41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HiraMaruPro-W4</vt:lpstr>
      <vt:lpstr>Meiryo UI</vt:lpstr>
      <vt:lpstr>ＭＳ Ｐゴシック</vt:lpstr>
      <vt:lpstr>Quattrocento Sans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2018-02-07T11:18:56Z</dcterms:modified>
</cp:coreProperties>
</file>