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423" r:id="rId5"/>
    <p:sldId id="426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80" y="16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1" y="2267105"/>
            <a:ext cx="1221405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 45</a:t>
            </a:r>
            <a:endParaRPr lang="ko-KR" altLang="en-US" sz="8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-10952" y="3429000"/>
            <a:ext cx="1221390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[COMP-90042] Cluster and Cloud Computing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3D4649F-1874-3C45-8AF8-5DA3C3EBF3D3}"/>
              </a:ext>
            </a:extLst>
          </p:cNvPr>
          <p:cNvGrpSpPr/>
          <p:nvPr/>
        </p:nvGrpSpPr>
        <p:grpSpPr>
          <a:xfrm>
            <a:off x="2323688" y="4765217"/>
            <a:ext cx="2808224" cy="1214677"/>
            <a:chOff x="496661" y="3334823"/>
            <a:chExt cx="1625933" cy="1362743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E217281-16CC-0B46-AEAA-3234003BDB1A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Tweet Crawling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FFE8421-0606-7749-8283-0065BA6C96E0}"/>
                </a:ext>
              </a:extLst>
            </p:cNvPr>
            <p:cNvSpPr txBox="1"/>
            <p:nvPr/>
          </p:nvSpPr>
          <p:spPr>
            <a:xfrm>
              <a:off x="496661" y="3334823"/>
              <a:ext cx="1625933" cy="113947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Duc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Trung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Nguyen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(1069790)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8BDE887-0EC6-104B-99B5-2DDFAC11E254}"/>
              </a:ext>
            </a:extLst>
          </p:cNvPr>
          <p:cNvGrpSpPr/>
          <p:nvPr/>
        </p:nvGrpSpPr>
        <p:grpSpPr>
          <a:xfrm>
            <a:off x="4630135" y="4734508"/>
            <a:ext cx="2811606" cy="1426646"/>
            <a:chOff x="489210" y="3338719"/>
            <a:chExt cx="1627891" cy="1600552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BAC6B4E-D05F-624F-9E83-08EFB2D6DF29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58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Back-end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Front-end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962E78B-3650-0A4E-8217-8399093C419D}"/>
                </a:ext>
              </a:extLst>
            </p:cNvPr>
            <p:cNvSpPr txBox="1"/>
            <p:nvPr/>
          </p:nvSpPr>
          <p:spPr>
            <a:xfrm>
              <a:off x="489210" y="3338719"/>
              <a:ext cx="1625933" cy="14847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Hong Ngoc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Nguyen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(1113959)</a:t>
              </a:r>
            </a:p>
            <a:p>
              <a:pPr algn="ctr"/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B474995-3C57-924F-9933-756633D4A31A}"/>
              </a:ext>
            </a:extLst>
          </p:cNvPr>
          <p:cNvGrpSpPr/>
          <p:nvPr/>
        </p:nvGrpSpPr>
        <p:grpSpPr>
          <a:xfrm>
            <a:off x="-45465" y="4758895"/>
            <a:ext cx="2818362" cy="921438"/>
            <a:chOff x="485298" y="3663808"/>
            <a:chExt cx="1631803" cy="1033758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E3B3A5-41FD-0646-B04A-373089B5DBDB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Platform Deployment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EA08636-60E5-A544-86C1-E5993D7CAB6E}"/>
                </a:ext>
              </a:extLst>
            </p:cNvPr>
            <p:cNvSpPr txBox="1"/>
            <p:nvPr/>
          </p:nvSpPr>
          <p:spPr>
            <a:xfrm>
              <a:off x="485298" y="3663808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Mayank Sharma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(936970)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0156B18-9910-6945-A402-33E450AD9EF8}"/>
              </a:ext>
            </a:extLst>
          </p:cNvPr>
          <p:cNvGrpSpPr/>
          <p:nvPr/>
        </p:nvGrpSpPr>
        <p:grpSpPr>
          <a:xfrm>
            <a:off x="6942013" y="4758896"/>
            <a:ext cx="2823074" cy="942598"/>
            <a:chOff x="430554" y="3652596"/>
            <a:chExt cx="1634531" cy="1057497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00D1B59-9841-3249-88AD-2D632C6DBC48}"/>
                </a:ext>
              </a:extLst>
            </p:cNvPr>
            <p:cNvSpPr txBox="1"/>
            <p:nvPr/>
          </p:nvSpPr>
          <p:spPr>
            <a:xfrm>
              <a:off x="447750" y="4364799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Data Analysis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FE74198-E3DA-8B46-8E65-05286AC6DC42}"/>
                </a:ext>
              </a:extLst>
            </p:cNvPr>
            <p:cNvSpPr txBox="1"/>
            <p:nvPr/>
          </p:nvSpPr>
          <p:spPr>
            <a:xfrm>
              <a:off x="430554" y="3652596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Ting-Yu Lin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(1100175)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94779DF-8A72-2844-BE72-940791C6B7DF}"/>
              </a:ext>
            </a:extLst>
          </p:cNvPr>
          <p:cNvGrpSpPr/>
          <p:nvPr/>
        </p:nvGrpSpPr>
        <p:grpSpPr>
          <a:xfrm>
            <a:off x="9011074" y="4758896"/>
            <a:ext cx="2820963" cy="951989"/>
            <a:chOff x="483792" y="3629533"/>
            <a:chExt cx="1633309" cy="1068033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E3D79CF-4838-F041-96AF-DA446EF060C8}"/>
                </a:ext>
              </a:extLst>
            </p:cNvPr>
            <p:cNvSpPr txBox="1"/>
            <p:nvPr/>
          </p:nvSpPr>
          <p:spPr>
            <a:xfrm>
              <a:off x="499766" y="4352272"/>
              <a:ext cx="1617335" cy="34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Front-end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D57CA24-A321-6145-9FB3-0B5321415A76}"/>
                </a:ext>
              </a:extLst>
            </p:cNvPr>
            <p:cNvSpPr txBox="1"/>
            <p:nvPr/>
          </p:nvSpPr>
          <p:spPr>
            <a:xfrm>
              <a:off x="483792" y="3629533"/>
              <a:ext cx="1625933" cy="7941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Nhan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Kiet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To</a:t>
              </a:r>
            </a:p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(1043668)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1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Scenario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1E991-AC8C-4FB7-9A69-414F6E9C9F33}"/>
              </a:ext>
            </a:extLst>
          </p:cNvPr>
          <p:cNvSpPr txBox="1"/>
          <p:nvPr/>
        </p:nvSpPr>
        <p:spPr>
          <a:xfrm>
            <a:off x="2086805" y="2147840"/>
            <a:ext cx="8018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COVID-19 affects our daily life significantly, in terms of emotion and mobility. 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  <a:cs typeface="Arial" pitchFamily="34" charset="0"/>
              </a:rPr>
              <a:t>We have built a system to visualize the emotion dynamic and the activity of people in Australia. Also, showing how Australia politicians response.</a:t>
            </a:r>
            <a:endParaRPr lang="ko-KR" altLang="en-US" sz="3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07E85-1C33-4B65-AA54-9B88ED146426}"/>
              </a:ext>
            </a:extLst>
          </p:cNvPr>
          <p:cNvGrpSpPr/>
          <p:nvPr/>
        </p:nvGrpSpPr>
        <p:grpSpPr>
          <a:xfrm>
            <a:off x="1612343" y="3620748"/>
            <a:ext cx="2480368" cy="1323439"/>
            <a:chOff x="48333" y="1671303"/>
            <a:chExt cx="2239942" cy="13366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EE0B2E-0F06-4A31-94B5-7A750A0C9B7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7686D8-4545-436C-9BDE-0B167FBDF8CF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Emotion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1818EA-7B01-4E52-AADC-9B350DF463F1}"/>
              </a:ext>
            </a:extLst>
          </p:cNvPr>
          <p:cNvGrpSpPr/>
          <p:nvPr/>
        </p:nvGrpSpPr>
        <p:grpSpPr>
          <a:xfrm>
            <a:off x="7747611" y="3620748"/>
            <a:ext cx="2813491" cy="1323439"/>
            <a:chOff x="48333" y="1671303"/>
            <a:chExt cx="2239942" cy="13366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7E6F25-0987-4311-905F-D13119283A42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855D3E-9C52-4FA4-A68D-2A7DF713FBD6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Politics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C14D97-A89D-4894-9265-9D6C58821311}"/>
              </a:ext>
            </a:extLst>
          </p:cNvPr>
          <p:cNvGrpSpPr/>
          <p:nvPr/>
        </p:nvGrpSpPr>
        <p:grpSpPr>
          <a:xfrm>
            <a:off x="4721499" y="3620748"/>
            <a:ext cx="2813491" cy="1323439"/>
            <a:chOff x="48333" y="1671303"/>
            <a:chExt cx="2239942" cy="1336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9595B9-D0D0-447B-96C8-6EDAC13B1C09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62980D-7839-489D-B5AC-CF89224CD579}"/>
                </a:ext>
              </a:extLst>
            </p:cNvPr>
            <p:cNvSpPr txBox="1"/>
            <p:nvPr/>
          </p:nvSpPr>
          <p:spPr>
            <a:xfrm>
              <a:off x="48333" y="1671303"/>
              <a:ext cx="2239942" cy="133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Movement</a:t>
              </a:r>
              <a:endParaRPr lang="ko-KR" altLang="en-US" sz="4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 108">
            <a:extLst>
              <a:ext uri="{FF2B5EF4-FFF2-40B4-BE49-F238E27FC236}">
                <a16:creationId xmlns:a16="http://schemas.microsoft.com/office/drawing/2014/main" id="{FA8D755E-B023-4460-B5B9-9235F0014A7C}"/>
              </a:ext>
            </a:extLst>
          </p:cNvPr>
          <p:cNvSpPr/>
          <p:nvPr/>
        </p:nvSpPr>
        <p:spPr>
          <a:xfrm>
            <a:off x="8536991" y="2300276"/>
            <a:ext cx="926371" cy="102364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Smiley Face 14">
            <a:extLst>
              <a:ext uri="{FF2B5EF4-FFF2-40B4-BE49-F238E27FC236}">
                <a16:creationId xmlns:a16="http://schemas.microsoft.com/office/drawing/2014/main" id="{DD8A40DF-A5CD-4EC3-9D2E-8B034F788A36}"/>
              </a:ext>
            </a:extLst>
          </p:cNvPr>
          <p:cNvSpPr/>
          <p:nvPr/>
        </p:nvSpPr>
        <p:spPr>
          <a:xfrm>
            <a:off x="2387966" y="2351579"/>
            <a:ext cx="1179956" cy="11799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Freeform 53">
            <a:extLst>
              <a:ext uri="{FF2B5EF4-FFF2-40B4-BE49-F238E27FC236}">
                <a16:creationId xmlns:a16="http://schemas.microsoft.com/office/drawing/2014/main" id="{3BF8A830-DE20-44D0-ADCD-823BA18CA454}"/>
              </a:ext>
            </a:extLst>
          </p:cNvPr>
          <p:cNvSpPr/>
          <p:nvPr/>
        </p:nvSpPr>
        <p:spPr>
          <a:xfrm>
            <a:off x="5548161" y="2317033"/>
            <a:ext cx="1008591" cy="103411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6376735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92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tylin.amice@gmail.com</cp:lastModifiedBy>
  <cp:revision>64</cp:revision>
  <dcterms:created xsi:type="dcterms:W3CDTF">2020-01-20T05:08:25Z</dcterms:created>
  <dcterms:modified xsi:type="dcterms:W3CDTF">2020-05-27T01:23:36Z</dcterms:modified>
</cp:coreProperties>
</file>