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70" r:id="rId4"/>
    <p:sldId id="341" r:id="rId5"/>
    <p:sldId id="421" r:id="rId6"/>
    <p:sldId id="42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0" y="60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 flip="none" rotWithShape="1"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25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4EACB64-F6DC-4D86-A45D-D1CA4F9266F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4D3738-1F49-4305-950A-D880AC31CE47}"/>
                </a:ext>
              </a:extLst>
            </p:cNvPr>
            <p:cNvCxnSpPr>
              <a:cxnSpLocks/>
              <a:stCxn id="75" idx="7"/>
              <a:endCxn id="73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DC4ED5-DE79-4FC3-994C-E0B81963F0E9}"/>
                </a:ext>
              </a:extLst>
            </p:cNvPr>
            <p:cNvCxnSpPr>
              <a:cxnSpLocks/>
              <a:stCxn id="73" idx="4"/>
              <a:endCxn id="92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3E94FC-DED1-43CD-A071-8E30A7F69D0A}"/>
                </a:ext>
              </a:extLst>
            </p:cNvPr>
            <p:cNvCxnSpPr>
              <a:cxnSpLocks/>
              <a:stCxn id="78" idx="2"/>
              <a:endCxn id="90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E2A120-BA3C-45EC-B0DA-1D355A4D2FEF}"/>
                </a:ext>
              </a:extLst>
            </p:cNvPr>
            <p:cNvCxnSpPr>
              <a:cxnSpLocks/>
              <a:stCxn id="92" idx="5"/>
              <a:endCxn id="78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B7CE50-8125-4E04-9178-0906C42E8E2B}"/>
                </a:ext>
              </a:extLst>
            </p:cNvPr>
            <p:cNvCxnSpPr>
              <a:cxnSpLocks/>
              <a:stCxn id="73" idx="5"/>
              <a:endCxn id="91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1337BB-BDB0-49D5-A49A-8D450CCBB68B}"/>
                </a:ext>
              </a:extLst>
            </p:cNvPr>
            <p:cNvCxnSpPr>
              <a:cxnSpLocks/>
              <a:stCxn id="78" idx="0"/>
              <a:endCxn id="91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C337AF-FFEE-4696-BF32-1C056F3D3CD7}"/>
                </a:ext>
              </a:extLst>
            </p:cNvPr>
            <p:cNvCxnSpPr>
              <a:cxnSpLocks/>
              <a:stCxn id="92" idx="3"/>
              <a:endCxn id="90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76D6D-A4F2-42F5-8411-E870BB87E365}"/>
                </a:ext>
              </a:extLst>
            </p:cNvPr>
            <p:cNvCxnSpPr>
              <a:cxnSpLocks/>
              <a:stCxn id="198" idx="7"/>
              <a:endCxn id="80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FF4653-F227-4477-8138-0A6799FD94A0}"/>
                </a:ext>
              </a:extLst>
            </p:cNvPr>
            <p:cNvCxnSpPr>
              <a:cxnSpLocks/>
              <a:stCxn id="78" idx="7"/>
              <a:endCxn id="80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E0AE9-A816-4815-BBB8-282F17C8B22D}"/>
                </a:ext>
              </a:extLst>
            </p:cNvPr>
            <p:cNvCxnSpPr>
              <a:cxnSpLocks/>
              <a:stCxn id="77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CDD51C-919F-45F5-A96A-DAFEF0997DF6}"/>
                </a:ext>
              </a:extLst>
            </p:cNvPr>
            <p:cNvCxnSpPr>
              <a:cxnSpLocks/>
              <a:stCxn id="92" idx="6"/>
              <a:endCxn id="91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BA0421-6991-44E9-AF0E-843D62015B26}"/>
                </a:ext>
              </a:extLst>
            </p:cNvPr>
            <p:cNvCxnSpPr>
              <a:cxnSpLocks/>
              <a:stCxn id="77" idx="0"/>
              <a:endCxn id="90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863F8D-2EED-41D5-A5EB-3D129FFDC105}"/>
                </a:ext>
              </a:extLst>
            </p:cNvPr>
            <p:cNvCxnSpPr>
              <a:cxnSpLocks/>
              <a:stCxn id="91" idx="6"/>
              <a:endCxn id="80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5A6FE-4B60-4C8A-BA7A-F239A6677C5B}"/>
                </a:ext>
              </a:extLst>
            </p:cNvPr>
            <p:cNvCxnSpPr>
              <a:cxnSpLocks/>
              <a:stCxn id="79" idx="0"/>
              <a:endCxn id="80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FF5816-7300-42BA-B9D4-E2A6EAFD7AA9}"/>
                </a:ext>
              </a:extLst>
            </p:cNvPr>
            <p:cNvCxnSpPr>
              <a:cxnSpLocks/>
              <a:stCxn id="82" idx="1"/>
              <a:endCxn id="80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E10980-498E-4605-B4E6-774FAAB7145C}"/>
                </a:ext>
              </a:extLst>
            </p:cNvPr>
            <p:cNvCxnSpPr>
              <a:cxnSpLocks/>
              <a:stCxn id="82" idx="0"/>
              <a:endCxn id="81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97650E-BEED-4006-A581-4CDF45A0BA8B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CF99B7-5530-49BF-8B28-3C8367DC9770}"/>
                </a:ext>
              </a:extLst>
            </p:cNvPr>
            <p:cNvCxnSpPr>
              <a:cxnSpLocks/>
              <a:stCxn id="81" idx="7"/>
              <a:endCxn id="221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86948F-C0D6-48A4-87E8-19C3DEC43EE1}"/>
                </a:ext>
              </a:extLst>
            </p:cNvPr>
            <p:cNvCxnSpPr>
              <a:cxnSpLocks/>
              <a:stCxn id="81" idx="6"/>
              <a:endCxn id="88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EA126F-7910-4476-A59A-64E8A2E38E7E}"/>
                </a:ext>
              </a:extLst>
            </p:cNvPr>
            <p:cNvCxnSpPr>
              <a:cxnSpLocks/>
              <a:stCxn id="88" idx="7"/>
              <a:endCxn id="89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3C5884-C34F-47F0-BE60-6C9106AF552F}"/>
                </a:ext>
              </a:extLst>
            </p:cNvPr>
            <p:cNvCxnSpPr>
              <a:cxnSpLocks/>
              <a:stCxn id="74" idx="0"/>
              <a:endCxn id="73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866AE0-4F25-4009-9DFE-CF239EA9260D}"/>
                </a:ext>
              </a:extLst>
            </p:cNvPr>
            <p:cNvCxnSpPr>
              <a:cxnSpLocks/>
              <a:stCxn id="90" idx="2"/>
              <a:endCxn id="74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803D01-C5FD-4EBB-AE00-2614A8CA545E}"/>
                </a:ext>
              </a:extLst>
            </p:cNvPr>
            <p:cNvCxnSpPr>
              <a:cxnSpLocks/>
              <a:stCxn id="77" idx="1"/>
              <a:endCxn id="74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C08BE8-D5F0-498B-BB4E-FBED49AB494E}"/>
                </a:ext>
              </a:extLst>
            </p:cNvPr>
            <p:cNvCxnSpPr>
              <a:cxnSpLocks/>
              <a:stCxn id="76" idx="7"/>
              <a:endCxn id="74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B1D56B-291E-4216-9EA0-80E7EDE9D183}"/>
                </a:ext>
              </a:extLst>
            </p:cNvPr>
            <p:cNvCxnSpPr>
              <a:cxnSpLocks/>
              <a:stCxn id="75" idx="6"/>
              <a:endCxn id="74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1C7AA9-1829-48BD-8151-236DFAE427E2}"/>
                </a:ext>
              </a:extLst>
            </p:cNvPr>
            <p:cNvCxnSpPr>
              <a:cxnSpLocks/>
              <a:stCxn id="95" idx="7"/>
              <a:endCxn id="75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ACE93C-CD87-4F33-9527-435007FE31B5}"/>
                </a:ext>
              </a:extLst>
            </p:cNvPr>
            <p:cNvCxnSpPr>
              <a:cxnSpLocks/>
              <a:stCxn id="95" idx="6"/>
              <a:endCxn id="76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3C47F-7213-48ED-A34A-B4E8ED4E8D65}"/>
                </a:ext>
              </a:extLst>
            </p:cNvPr>
            <p:cNvCxnSpPr>
              <a:cxnSpLocks/>
              <a:stCxn id="95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E51260-8D0F-4256-8861-98A13917DD40}"/>
                </a:ext>
              </a:extLst>
            </p:cNvPr>
            <p:cNvCxnSpPr>
              <a:cxnSpLocks/>
              <a:stCxn id="76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8E40CD-E48A-489D-84EB-520DD12AC01D}"/>
                </a:ext>
              </a:extLst>
            </p:cNvPr>
            <p:cNvCxnSpPr>
              <a:cxnSpLocks/>
              <a:stCxn id="76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7C1B98-1A90-438F-B4CA-0BFBB8A7470A}"/>
                </a:ext>
              </a:extLst>
            </p:cNvPr>
            <p:cNvCxnSpPr>
              <a:cxnSpLocks/>
              <a:stCxn id="77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BA9C7E-F0CE-401F-8107-0B94794A8382}"/>
                </a:ext>
              </a:extLst>
            </p:cNvPr>
            <p:cNvCxnSpPr>
              <a:cxnSpLocks/>
              <a:stCxn id="76" idx="6"/>
              <a:endCxn id="77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E76DFDC-F08A-405A-83EC-F4AEEFC48A1C}"/>
                </a:ext>
              </a:extLst>
            </p:cNvPr>
            <p:cNvCxnSpPr>
              <a:cxnSpLocks/>
              <a:stCxn id="77" idx="6"/>
              <a:endCxn id="78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199D4C6-A216-4382-8B36-86D88E58A1B3}"/>
                </a:ext>
              </a:extLst>
            </p:cNvPr>
            <p:cNvCxnSpPr>
              <a:cxnSpLocks/>
              <a:stCxn id="79" idx="2"/>
              <a:endCxn id="78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429844-69E7-44D1-A1A2-9EE22988C5BF}"/>
                </a:ext>
              </a:extLst>
            </p:cNvPr>
            <p:cNvCxnSpPr>
              <a:cxnSpLocks/>
              <a:stCxn id="100" idx="0"/>
              <a:endCxn id="78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03D7BAA-845E-4D3E-A3E5-D796E8024EDA}"/>
                </a:ext>
              </a:extLst>
            </p:cNvPr>
            <p:cNvCxnSpPr>
              <a:cxnSpLocks/>
              <a:endCxn id="78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BE08B2-DF35-4D2F-84DB-5D09F65B7FDB}"/>
                </a:ext>
              </a:extLst>
            </p:cNvPr>
            <p:cNvCxnSpPr>
              <a:cxnSpLocks/>
              <a:stCxn id="100" idx="2"/>
              <a:endCxn id="79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53B9BF4-39A6-4069-9A16-273212237888}"/>
                </a:ext>
              </a:extLst>
            </p:cNvPr>
            <p:cNvCxnSpPr>
              <a:cxnSpLocks/>
              <a:stCxn id="82" idx="2"/>
              <a:endCxn id="79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F40B2A9-B623-416B-A189-26C101D57F74}"/>
                </a:ext>
              </a:extLst>
            </p:cNvPr>
            <p:cNvCxnSpPr>
              <a:cxnSpLocks/>
              <a:stCxn id="82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B815F44-0A1E-409B-A750-283786AB936C}"/>
                </a:ext>
              </a:extLst>
            </p:cNvPr>
            <p:cNvCxnSpPr>
              <a:cxnSpLocks/>
              <a:stCxn id="83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14A2FD-5FB1-4D90-B8DB-66B6ED04A33C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EEB89A-40CB-46F8-AE2E-A7C682EBF614}"/>
                </a:ext>
              </a:extLst>
            </p:cNvPr>
            <p:cNvCxnSpPr>
              <a:cxnSpLocks/>
              <a:stCxn id="88" idx="4"/>
              <a:endCxn id="83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682DFDF-85DE-45E8-AC6A-691595799133}"/>
                </a:ext>
              </a:extLst>
            </p:cNvPr>
            <p:cNvCxnSpPr>
              <a:cxnSpLocks/>
              <a:stCxn id="87" idx="3"/>
              <a:endCxn id="83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161B6C-1EF1-41BF-B970-66B43097166D}"/>
                </a:ext>
              </a:extLst>
            </p:cNvPr>
            <p:cNvCxnSpPr>
              <a:cxnSpLocks/>
              <a:stCxn id="87" idx="2"/>
              <a:endCxn id="88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497732-9A0D-4BA9-A3EB-326C68F6E994}"/>
                </a:ext>
              </a:extLst>
            </p:cNvPr>
            <p:cNvCxnSpPr>
              <a:cxnSpLocks/>
              <a:stCxn id="87" idx="1"/>
              <a:endCxn id="89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2D1DA8-0273-4EF1-924A-8B46FB2CF8F1}"/>
                </a:ext>
              </a:extLst>
            </p:cNvPr>
            <p:cNvCxnSpPr>
              <a:cxnSpLocks/>
              <a:stCxn id="85" idx="1"/>
              <a:endCxn id="89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FCB82D-8708-425D-A3B6-B172D17A6FA6}"/>
                </a:ext>
              </a:extLst>
            </p:cNvPr>
            <p:cNvCxnSpPr>
              <a:cxnSpLocks/>
              <a:stCxn id="85" idx="0"/>
              <a:endCxn id="86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265677F-95F5-4423-B754-87E500393D70}"/>
                </a:ext>
              </a:extLst>
            </p:cNvPr>
            <p:cNvCxnSpPr>
              <a:cxnSpLocks/>
              <a:stCxn id="157" idx="7"/>
              <a:endCxn id="222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E6AC30-8E35-4B56-96E5-C7DAB8D82E35}"/>
                </a:ext>
              </a:extLst>
            </p:cNvPr>
            <p:cNvCxnSpPr>
              <a:cxnSpLocks/>
              <a:endCxn id="84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133DFC5-31F5-49B0-B3CC-B98028E3A0BE}"/>
                </a:ext>
              </a:extLst>
            </p:cNvPr>
            <p:cNvCxnSpPr>
              <a:cxnSpLocks/>
              <a:stCxn id="157" idx="0"/>
              <a:endCxn id="221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FB2F6C-6810-4E2D-8D37-0788A2551D60}"/>
                </a:ext>
              </a:extLst>
            </p:cNvPr>
            <p:cNvCxnSpPr>
              <a:cxnSpLocks/>
              <a:stCxn id="169" idx="0"/>
              <a:endCxn id="220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15964A5-B700-4CBD-BD81-1A84A3507082}"/>
                </a:ext>
              </a:extLst>
            </p:cNvPr>
            <p:cNvCxnSpPr>
              <a:cxnSpLocks/>
              <a:stCxn id="169" idx="1"/>
              <a:endCxn id="86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7779A71-438D-434D-BBFB-DFE1487EA9C4}"/>
                </a:ext>
              </a:extLst>
            </p:cNvPr>
            <p:cNvCxnSpPr>
              <a:cxnSpLocks/>
              <a:stCxn id="86" idx="2"/>
              <a:endCxn id="89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452A269-A497-4640-B811-1C974A65273E}"/>
                </a:ext>
              </a:extLst>
            </p:cNvPr>
            <p:cNvCxnSpPr>
              <a:cxnSpLocks/>
              <a:stCxn id="85" idx="2"/>
              <a:endCxn id="87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0BCE6A-4C4D-4857-BC2D-4EB3AAA62B9D}"/>
                </a:ext>
              </a:extLst>
            </p:cNvPr>
            <p:cNvCxnSpPr>
              <a:cxnSpLocks/>
              <a:stCxn id="84" idx="1"/>
              <a:endCxn id="87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505390-3D04-4448-99D7-3866405042D6}"/>
                </a:ext>
              </a:extLst>
            </p:cNvPr>
            <p:cNvCxnSpPr>
              <a:cxnSpLocks/>
              <a:stCxn id="84" idx="3"/>
              <a:endCxn id="101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E50851-308A-4438-9438-BE8B348193CB}"/>
                </a:ext>
              </a:extLst>
            </p:cNvPr>
            <p:cNvCxnSpPr>
              <a:cxnSpLocks/>
              <a:stCxn id="87" idx="4"/>
              <a:endCxn id="101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45F8E3-7FF2-40A7-BCBA-2E6CBD41899D}"/>
                </a:ext>
              </a:extLst>
            </p:cNvPr>
            <p:cNvCxnSpPr>
              <a:cxnSpLocks/>
              <a:stCxn id="83" idx="5"/>
              <a:endCxn id="101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AFB949-400D-4400-BC4F-DBA9CC0EEBA9}"/>
                </a:ext>
              </a:extLst>
            </p:cNvPr>
            <p:cNvCxnSpPr>
              <a:cxnSpLocks/>
              <a:stCxn id="84" idx="7"/>
              <a:endCxn id="85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45037-3FFD-4EDA-BFA8-92A5E4A92941}"/>
                </a:ext>
              </a:extLst>
            </p:cNvPr>
            <p:cNvCxnSpPr>
              <a:cxnSpLocks/>
              <a:stCxn id="82" idx="7"/>
              <a:endCxn id="88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6DD90E-CECB-48D8-9C09-9A946B6C6ABF}"/>
                </a:ext>
              </a:extLst>
            </p:cNvPr>
            <p:cNvCxnSpPr>
              <a:cxnSpLocks/>
              <a:endCxn id="84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4A5ADD4-5F24-4DF6-8F20-B77540290AE4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8ED6EA5-F750-45AB-A683-778F327C6C01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62BE18B-7A1D-43B9-A55E-CEF87716020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4B39F48-4937-404F-B1AF-15E276E09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3C8D0B-E13F-4E5D-9DE6-56345266408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D7AE294-E310-432A-9324-B78E386BE323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FC52C89-38CC-4AF2-85E3-87B5A598EE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5572FB6-CFE7-481A-A0FB-7711EE52506E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2FE668C-5105-4522-B4CA-3A273ED79A5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26DDAB7-7227-4C76-8601-6479FB9C01D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DE7F169-AFB7-46B2-AC38-6BCE422841B3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791E83B-92C0-4F95-9DE5-7810C021D4E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BE9FE69-7E91-46D7-9E5A-A6FF7F2311AE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1C02B49-B24F-4193-A298-90486D71C674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0899118-ADC6-4F28-BAB6-94D50541B836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A6CFB6D-D94D-4FCA-A585-5D1AFFCE66D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3A147E-1347-4308-841C-55930A1A1A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D8C943E-FB26-4B12-92EB-C3FEFDE517D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69EE418-A72F-45FA-A0AD-18C9D62FB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29DF606-C256-4282-B1FF-9DFA5E9E389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552980-CB9E-4836-A77E-C496A528E3B6}"/>
                </a:ext>
              </a:extLst>
            </p:cNvPr>
            <p:cNvCxnSpPr>
              <a:cxnSpLocks/>
              <a:stCxn id="92" idx="2"/>
              <a:endCxn id="74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FC7C092-56B4-462E-92A7-532653311A81}"/>
                </a:ext>
              </a:extLst>
            </p:cNvPr>
            <p:cNvCxnSpPr>
              <a:cxnSpLocks/>
              <a:stCxn id="75" idx="4"/>
              <a:endCxn id="76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A1A109-8F7A-4183-9A11-E765D0C662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318034E-465E-4490-8BC8-E85511B61F69}"/>
                </a:ext>
              </a:extLst>
            </p:cNvPr>
            <p:cNvCxnSpPr>
              <a:cxnSpLocks/>
              <a:stCxn id="95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6CA6388-CAD7-4D26-9CA6-EC17F12A22E4}"/>
                </a:ext>
              </a:extLst>
            </p:cNvPr>
            <p:cNvCxnSpPr>
              <a:cxnSpLocks/>
              <a:stCxn id="95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9A3EFA-3737-41BE-856D-8D8FEECD04C1}"/>
                </a:ext>
              </a:extLst>
            </p:cNvPr>
            <p:cNvCxnSpPr>
              <a:cxnSpLocks/>
              <a:stCxn id="95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F98FC32-5DE6-4930-B9A8-C585278A7DCA}"/>
                </a:ext>
              </a:extLst>
            </p:cNvPr>
            <p:cNvCxnSpPr>
              <a:cxnSpLocks/>
              <a:endCxn id="75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hord 99">
              <a:extLst>
                <a:ext uri="{FF2B5EF4-FFF2-40B4-BE49-F238E27FC236}">
                  <a16:creationId xmlns:a16="http://schemas.microsoft.com/office/drawing/2014/main" id="{AB73C22A-AF7E-4860-B904-D413854E9B6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71E863EE-0198-402C-9FD9-008A4FAE210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504D352-670F-4A02-8C2C-3C136E212052}"/>
                </a:ext>
              </a:extLst>
            </p:cNvPr>
            <p:cNvCxnSpPr>
              <a:cxnSpLocks/>
              <a:stCxn id="100" idx="1"/>
              <a:endCxn id="82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24EDF9B-C681-40F1-9C78-D1BAF2DCFB88}"/>
                </a:ext>
              </a:extLst>
            </p:cNvPr>
            <p:cNvCxnSpPr>
              <a:cxnSpLocks/>
              <a:endCxn id="154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9BE984E-D6C4-45ED-AC5F-6CA44CC2A830}"/>
                </a:ext>
              </a:extLst>
            </p:cNvPr>
            <p:cNvCxnSpPr>
              <a:cxnSpLocks/>
              <a:endCxn id="16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647C6A-E77D-4241-B0AD-B503284DEABA}"/>
                </a:ext>
              </a:extLst>
            </p:cNvPr>
            <p:cNvCxnSpPr>
              <a:cxnSpLocks/>
              <a:stCxn id="154" idx="0"/>
              <a:endCxn id="16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CADA421-7C1A-419E-913C-4BE0416E341F}"/>
                </a:ext>
              </a:extLst>
            </p:cNvPr>
            <p:cNvCxnSpPr>
              <a:cxnSpLocks/>
              <a:stCxn id="220" idx="2"/>
              <a:endCxn id="156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1B8D10F-73A7-4AE4-B54F-D284AD1EAAD3}"/>
                </a:ext>
              </a:extLst>
            </p:cNvPr>
            <p:cNvCxnSpPr>
              <a:cxnSpLocks/>
              <a:stCxn id="154" idx="7"/>
              <a:endCxn id="156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5EAE93-3B0B-4788-8654-1B5BA9CDF860}"/>
                </a:ext>
              </a:extLst>
            </p:cNvPr>
            <p:cNvCxnSpPr>
              <a:cxnSpLocks/>
              <a:endCxn id="16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7C7293-C76C-4888-8C53-86472AC49E86}"/>
                </a:ext>
              </a:extLst>
            </p:cNvPr>
            <p:cNvCxnSpPr>
              <a:cxnSpLocks/>
              <a:stCxn id="169" idx="6"/>
              <a:endCxn id="156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B8BAC77-F0C7-45E5-8719-5F200BB12A30}"/>
                </a:ext>
              </a:extLst>
            </p:cNvPr>
            <p:cNvCxnSpPr>
              <a:cxnSpLocks/>
              <a:stCxn id="155" idx="0"/>
              <a:endCxn id="156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F204A78-9D00-4AF2-98E3-24D22D372E14}"/>
                </a:ext>
              </a:extLst>
            </p:cNvPr>
            <p:cNvCxnSpPr>
              <a:cxnSpLocks/>
              <a:stCxn id="158" idx="1"/>
              <a:endCxn id="156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C5527AC-69A4-45CF-AB80-0DDD605EDC7B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888FBCE-458F-4AD1-A8E3-D1BF6C9466FD}"/>
                </a:ext>
              </a:extLst>
            </p:cNvPr>
            <p:cNvCxnSpPr>
              <a:cxnSpLocks/>
              <a:stCxn id="157" idx="2"/>
              <a:endCxn id="156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100506-150B-42C8-846D-74890F3BE12D}"/>
                </a:ext>
              </a:extLst>
            </p:cNvPr>
            <p:cNvCxnSpPr>
              <a:cxnSpLocks/>
              <a:stCxn id="157" idx="7"/>
              <a:endCxn id="165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9FE94C9-B342-4E35-8C82-59B6A49359A1}"/>
                </a:ext>
              </a:extLst>
            </p:cNvPr>
            <p:cNvCxnSpPr>
              <a:cxnSpLocks/>
              <a:stCxn id="157" idx="6"/>
              <a:endCxn id="164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7E70F4-4BB8-4728-8872-F4DABBB689AE}"/>
                </a:ext>
              </a:extLst>
            </p:cNvPr>
            <p:cNvCxnSpPr>
              <a:cxnSpLocks/>
              <a:stCxn id="164" idx="7"/>
              <a:endCxn id="165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A7AA665-C21F-4FD1-A398-4EF4E5B50117}"/>
                </a:ext>
              </a:extLst>
            </p:cNvPr>
            <p:cNvCxnSpPr>
              <a:cxnSpLocks/>
              <a:stCxn id="221" idx="1"/>
              <a:endCxn id="156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7DDC46-BF94-42E7-A246-DB83DF519F1D}"/>
                </a:ext>
              </a:extLst>
            </p:cNvPr>
            <p:cNvCxnSpPr>
              <a:cxnSpLocks/>
              <a:endCxn id="154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E71FF4C-2CB4-4C13-B427-8D98888F44DF}"/>
                </a:ext>
              </a:extLst>
            </p:cNvPr>
            <p:cNvCxnSpPr>
              <a:cxnSpLocks/>
              <a:stCxn id="155" idx="2"/>
              <a:endCxn id="154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346693C-01D6-4125-AADD-A3654B651D79}"/>
                </a:ext>
              </a:extLst>
            </p:cNvPr>
            <p:cNvCxnSpPr>
              <a:cxnSpLocks/>
              <a:stCxn id="170" idx="0"/>
              <a:endCxn id="154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7773A4-B8C0-4FCD-8A31-7C9F705536D5}"/>
                </a:ext>
              </a:extLst>
            </p:cNvPr>
            <p:cNvCxnSpPr>
              <a:cxnSpLocks/>
              <a:endCxn id="154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95D1C8E-6D17-4FDC-93A5-99B669505F71}"/>
                </a:ext>
              </a:extLst>
            </p:cNvPr>
            <p:cNvCxnSpPr>
              <a:cxnSpLocks/>
              <a:stCxn id="170" idx="2"/>
              <a:endCxn id="155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BA7AF0-3A56-465C-AF61-5DBD052798E2}"/>
                </a:ext>
              </a:extLst>
            </p:cNvPr>
            <p:cNvCxnSpPr>
              <a:cxnSpLocks/>
              <a:stCxn id="158" idx="2"/>
              <a:endCxn id="155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43F2BF-F9D8-429F-90DA-E78E73126C8C}"/>
                </a:ext>
              </a:extLst>
            </p:cNvPr>
            <p:cNvCxnSpPr>
              <a:cxnSpLocks/>
              <a:stCxn id="158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E358FDE-9A2D-4A01-8D71-D8250A7A9AA8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449AA7C-F4C4-49C0-A0DE-38CB1DE797E4}"/>
                </a:ext>
              </a:extLst>
            </p:cNvPr>
            <p:cNvCxnSpPr>
              <a:cxnSpLocks/>
              <a:stCxn id="159" idx="2"/>
              <a:endCxn id="158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46F7A79-C3AE-4188-87B2-70776948AE86}"/>
                </a:ext>
              </a:extLst>
            </p:cNvPr>
            <p:cNvCxnSpPr>
              <a:cxnSpLocks/>
              <a:stCxn id="164" idx="4"/>
              <a:endCxn id="159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F5BE79C-1A3D-40E7-AC0C-88FB84894E8E}"/>
                </a:ext>
              </a:extLst>
            </p:cNvPr>
            <p:cNvCxnSpPr>
              <a:cxnSpLocks/>
              <a:stCxn id="163" idx="3"/>
              <a:endCxn id="159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526B6F-8F0E-4D78-8F2C-415FFB0EA863}"/>
                </a:ext>
              </a:extLst>
            </p:cNvPr>
            <p:cNvCxnSpPr>
              <a:cxnSpLocks/>
              <a:stCxn id="163" idx="2"/>
              <a:endCxn id="164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AAD7D67-2449-41DC-BB01-634C2CC5CA90}"/>
                </a:ext>
              </a:extLst>
            </p:cNvPr>
            <p:cNvCxnSpPr>
              <a:cxnSpLocks/>
              <a:stCxn id="163" idx="1"/>
              <a:endCxn id="165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032821B-899B-4229-A325-0F9C670718AF}"/>
                </a:ext>
              </a:extLst>
            </p:cNvPr>
            <p:cNvCxnSpPr>
              <a:cxnSpLocks/>
              <a:stCxn id="161" idx="1"/>
              <a:endCxn id="165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9F685F-5183-42C2-8EA4-96351F05D072}"/>
                </a:ext>
              </a:extLst>
            </p:cNvPr>
            <p:cNvCxnSpPr>
              <a:cxnSpLocks/>
              <a:stCxn id="161" idx="0"/>
              <a:endCxn id="162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1C7645-D925-4E2D-A0E8-B51DCCCB57FB}"/>
                </a:ext>
              </a:extLst>
            </p:cNvPr>
            <p:cNvCxnSpPr>
              <a:cxnSpLocks/>
              <a:stCxn id="167" idx="0"/>
              <a:endCxn id="166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41F2AF3-2308-4D76-A583-35BAB53F06DD}"/>
                </a:ext>
              </a:extLst>
            </p:cNvPr>
            <p:cNvCxnSpPr>
              <a:cxnSpLocks/>
              <a:stCxn id="195" idx="7"/>
              <a:endCxn id="166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E2F9636-1C93-4909-9C63-4B3772223745}"/>
                </a:ext>
              </a:extLst>
            </p:cNvPr>
            <p:cNvCxnSpPr>
              <a:cxnSpLocks/>
              <a:endCxn id="167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9E88C23-1927-40A6-AC21-6E251665BADC}"/>
                </a:ext>
              </a:extLst>
            </p:cNvPr>
            <p:cNvCxnSpPr>
              <a:cxnSpLocks/>
              <a:stCxn id="194" idx="5"/>
              <a:endCxn id="168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9A3E0C8-AF9F-4280-BD78-C8529493D753}"/>
                </a:ext>
              </a:extLst>
            </p:cNvPr>
            <p:cNvCxnSpPr>
              <a:cxnSpLocks/>
              <a:endCxn id="168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3DC71A2-83D9-4223-8E75-1B362E7F98FC}"/>
                </a:ext>
              </a:extLst>
            </p:cNvPr>
            <p:cNvCxnSpPr>
              <a:cxnSpLocks/>
              <a:stCxn id="168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09C4DFB-6823-4520-9AA7-8B3EE02E5101}"/>
                </a:ext>
              </a:extLst>
            </p:cNvPr>
            <p:cNvCxnSpPr>
              <a:cxnSpLocks/>
              <a:stCxn id="168" idx="3"/>
              <a:endCxn id="160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C76C91C-B9F9-4973-9939-D2E92F564ACD}"/>
                </a:ext>
              </a:extLst>
            </p:cNvPr>
            <p:cNvCxnSpPr>
              <a:cxnSpLocks/>
              <a:stCxn id="168" idx="1"/>
              <a:endCxn id="161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330AB3-C1F9-4747-AACE-9F1B0A96C351}"/>
                </a:ext>
              </a:extLst>
            </p:cNvPr>
            <p:cNvCxnSpPr>
              <a:cxnSpLocks/>
              <a:stCxn id="167" idx="2"/>
              <a:endCxn id="161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8D0DBDE-0F65-4233-8D7B-77331BEE99CB}"/>
                </a:ext>
              </a:extLst>
            </p:cNvPr>
            <p:cNvCxnSpPr>
              <a:cxnSpLocks/>
              <a:stCxn id="166" idx="3"/>
              <a:endCxn id="161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14E3E66-8B0A-47BD-B9C9-417CC3ADAE56}"/>
                </a:ext>
              </a:extLst>
            </p:cNvPr>
            <p:cNvCxnSpPr>
              <a:cxnSpLocks/>
              <a:stCxn id="166" idx="2"/>
              <a:endCxn id="162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28AEFE4-2910-4CED-B4D7-F7A3F8EE7CF2}"/>
                </a:ext>
              </a:extLst>
            </p:cNvPr>
            <p:cNvCxnSpPr>
              <a:cxnSpLocks/>
              <a:stCxn id="162" idx="1"/>
              <a:endCxn id="165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FFE449F-670F-4167-8B43-D89814166B08}"/>
                </a:ext>
              </a:extLst>
            </p:cNvPr>
            <p:cNvCxnSpPr>
              <a:cxnSpLocks/>
              <a:stCxn id="161" idx="2"/>
              <a:endCxn id="163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2405D2D-030C-4DAC-B794-9BBC41F3D834}"/>
                </a:ext>
              </a:extLst>
            </p:cNvPr>
            <p:cNvCxnSpPr>
              <a:cxnSpLocks/>
              <a:stCxn id="160" idx="1"/>
              <a:endCxn id="163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3CE6960-5601-45C7-85A6-3973AC818CF9}"/>
                </a:ext>
              </a:extLst>
            </p:cNvPr>
            <p:cNvCxnSpPr>
              <a:cxnSpLocks/>
              <a:stCxn id="160" idx="3"/>
              <a:endCxn id="171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CA3FB0B-6EBB-4408-8D7D-F9FF967223BE}"/>
                </a:ext>
              </a:extLst>
            </p:cNvPr>
            <p:cNvCxnSpPr>
              <a:cxnSpLocks/>
              <a:stCxn id="163" idx="4"/>
              <a:endCxn id="171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B9DE8BE-2D92-4B85-8993-ECB0EB91A228}"/>
                </a:ext>
              </a:extLst>
            </p:cNvPr>
            <p:cNvCxnSpPr>
              <a:cxnSpLocks/>
              <a:stCxn id="159" idx="5"/>
              <a:endCxn id="171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9AAB1D6-7D0A-417C-956F-5BFD23639146}"/>
                </a:ext>
              </a:extLst>
            </p:cNvPr>
            <p:cNvCxnSpPr>
              <a:cxnSpLocks/>
              <a:stCxn id="160" idx="7"/>
              <a:endCxn id="161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F28450-0730-4B0A-A26E-D534794B6DF3}"/>
                </a:ext>
              </a:extLst>
            </p:cNvPr>
            <p:cNvCxnSpPr>
              <a:cxnSpLocks/>
              <a:stCxn id="158" idx="7"/>
              <a:endCxn id="164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93A9E32-A037-43D6-933F-DA7EB114DB4F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A8B7A73-2086-4F11-BB21-B6E864E6E314}"/>
                </a:ext>
              </a:extLst>
            </p:cNvPr>
            <p:cNvCxnSpPr>
              <a:cxnSpLocks/>
              <a:stCxn id="168" idx="7"/>
              <a:endCxn id="167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C3A11FE-4072-4D3C-804B-3570821845CC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A0B08EF-4BD4-4814-9B79-4368935600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4DAF39F-5C61-464C-A4F5-945DA27A466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4D400D4-41D4-40DE-B539-FB7C0982F34B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0FE1601-E3FE-4D7A-95C5-FFD6D4A8685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741604C-E3F9-486D-AE29-EF492B1A1788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F4CDE30-744D-4947-B3B8-ED30CF1A30D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2F620CB-392E-4FAA-8A67-F25E97807347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FEA6F20-99AC-4D40-B708-B3B81B5A89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786AEA3-C7A5-45D6-8A01-2216291697C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4F034F3-426A-4CAE-A8C9-DF6A8FEB5E28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A1F5A1E-E949-4AEA-8329-998CA96706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0DD81B4-1428-4B6A-B851-6E57E57F55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7825584-D7DD-4597-833B-E111FC55042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835169F-3DE9-4A49-8101-B770748182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472A75F-C429-4A29-B476-D96FD059C6D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hord 169">
              <a:extLst>
                <a:ext uri="{FF2B5EF4-FFF2-40B4-BE49-F238E27FC236}">
                  <a16:creationId xmlns:a16="http://schemas.microsoft.com/office/drawing/2014/main" id="{A40C06CB-7D79-4E4D-9B7A-708B546A21E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Chord 170">
              <a:extLst>
                <a:ext uri="{FF2B5EF4-FFF2-40B4-BE49-F238E27FC236}">
                  <a16:creationId xmlns:a16="http://schemas.microsoft.com/office/drawing/2014/main" id="{6565F8F6-0886-4942-949E-121D3E2AAC1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722F8A0-DE2D-40E4-89A9-0EADC0CEFDEF}"/>
                </a:ext>
              </a:extLst>
            </p:cNvPr>
            <p:cNvCxnSpPr>
              <a:cxnSpLocks/>
              <a:stCxn id="170" idx="1"/>
              <a:endCxn id="158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3D06C1-8096-4EE5-B774-48CBB9BAD524}"/>
                </a:ext>
              </a:extLst>
            </p:cNvPr>
            <p:cNvCxnSpPr>
              <a:cxnSpLocks/>
              <a:stCxn id="192" idx="6"/>
              <a:endCxn id="166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42A6873-FC7D-4856-B818-956D6FE52E80}"/>
                </a:ext>
              </a:extLst>
            </p:cNvPr>
            <p:cNvCxnSpPr>
              <a:cxnSpLocks/>
              <a:stCxn id="189" idx="4"/>
              <a:endCxn id="195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9AAB9BE-C41A-4FDC-8BD7-B26A3E30F544}"/>
                </a:ext>
              </a:extLst>
            </p:cNvPr>
            <p:cNvCxnSpPr>
              <a:cxnSpLocks/>
              <a:stCxn id="195" idx="4"/>
              <a:endCxn id="194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4CF80DA-A156-44B0-8F96-1CD0D63063E8}"/>
                </a:ext>
              </a:extLst>
            </p:cNvPr>
            <p:cNvCxnSpPr>
              <a:cxnSpLocks/>
              <a:stCxn id="193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127FBA-D38D-4771-853E-6F49A85FE626}"/>
                </a:ext>
              </a:extLst>
            </p:cNvPr>
            <p:cNvCxnSpPr>
              <a:cxnSpLocks/>
              <a:stCxn id="193" idx="0"/>
              <a:endCxn id="194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68A6F5E-E31E-412A-A00D-F4F766ABA0D2}"/>
                </a:ext>
              </a:extLst>
            </p:cNvPr>
            <p:cNvCxnSpPr>
              <a:cxnSpLocks/>
              <a:stCxn id="203" idx="1"/>
              <a:endCxn id="189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163E70D-B12B-4CB8-8BBF-88CF876B2267}"/>
                </a:ext>
              </a:extLst>
            </p:cNvPr>
            <p:cNvCxnSpPr>
              <a:cxnSpLocks/>
              <a:stCxn id="194" idx="2"/>
              <a:endCxn id="203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3AA376E-4C09-47B2-A0E7-E791D6BE392B}"/>
                </a:ext>
              </a:extLst>
            </p:cNvPr>
            <p:cNvCxnSpPr>
              <a:cxnSpLocks/>
              <a:stCxn id="193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D804890-0FBC-4454-9B15-738CE4FC8E1D}"/>
                </a:ext>
              </a:extLst>
            </p:cNvPr>
            <p:cNvCxnSpPr>
              <a:cxnSpLocks/>
              <a:stCxn id="166" idx="1"/>
              <a:endCxn id="73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51010D1-B2EE-43BB-A3B7-B8C93325E1D0}"/>
                </a:ext>
              </a:extLst>
            </p:cNvPr>
            <p:cNvCxnSpPr>
              <a:cxnSpLocks/>
              <a:stCxn id="191" idx="6"/>
              <a:endCxn id="190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61224BB-32BF-4637-AC61-5F148C762355}"/>
                </a:ext>
              </a:extLst>
            </p:cNvPr>
            <p:cNvCxnSpPr>
              <a:cxnSpLocks/>
              <a:stCxn id="189" idx="7"/>
              <a:endCxn id="191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0DB40E6-4D9C-4549-97E1-623E89487388}"/>
                </a:ext>
              </a:extLst>
            </p:cNvPr>
            <p:cNvCxnSpPr>
              <a:cxnSpLocks/>
              <a:stCxn id="189" idx="5"/>
              <a:endCxn id="192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E6FA45F-0DB9-401E-BE10-1EE567FE2EA5}"/>
                </a:ext>
              </a:extLst>
            </p:cNvPr>
            <p:cNvCxnSpPr>
              <a:cxnSpLocks/>
              <a:stCxn id="190" idx="3"/>
              <a:endCxn id="192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98FD3B5-85C5-4A99-A4A2-34A9C1AC25D8}"/>
                </a:ext>
              </a:extLst>
            </p:cNvPr>
            <p:cNvCxnSpPr>
              <a:cxnSpLocks/>
              <a:stCxn id="192" idx="4"/>
              <a:endCxn id="195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F7A7626-E9F7-489A-8325-BFD819C8C80A}"/>
                </a:ext>
              </a:extLst>
            </p:cNvPr>
            <p:cNvCxnSpPr>
              <a:cxnSpLocks/>
              <a:stCxn id="168" idx="2"/>
              <a:endCxn id="193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D044AC1-2AF8-4BF2-9759-461C512C112D}"/>
                </a:ext>
              </a:extLst>
            </p:cNvPr>
            <p:cNvCxnSpPr>
              <a:cxnSpLocks/>
              <a:endCxn id="193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3C2402F-C535-44B4-93BA-06C36EAEA75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2ABAAE8-04C7-48CF-843B-75D0E8B8AFA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7CE63C74-37FD-460E-AB78-482E1BA4D1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0BCD0F29-265E-4C09-8AC9-94E40324C0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3EFFC93-12B8-495A-849A-3100C4C5C6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186239B-7067-4C64-BD93-BE2660F9BE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674E492-3A32-400F-8638-7697B9B774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DC926BB-EBFD-413B-933C-C7D54C3BAC94}"/>
                </a:ext>
              </a:extLst>
            </p:cNvPr>
            <p:cNvCxnSpPr>
              <a:cxnSpLocks/>
              <a:stCxn id="195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BB15203-EC88-467B-AB5E-9621E86746AD}"/>
                </a:ext>
              </a:extLst>
            </p:cNvPr>
            <p:cNvCxnSpPr>
              <a:cxnSpLocks/>
              <a:stCxn id="191" idx="4"/>
              <a:endCxn id="192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8BE0E55-410F-4AB2-8570-7F03E846B0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C873B00-8DF4-4E46-A075-677E4C22DCA6}"/>
                </a:ext>
              </a:extLst>
            </p:cNvPr>
            <p:cNvCxnSpPr>
              <a:cxnSpLocks/>
              <a:stCxn id="198" idx="3"/>
              <a:endCxn id="162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8A5A920-E4F9-4DBB-BEB5-1FC30B4C66A6}"/>
                </a:ext>
              </a:extLst>
            </p:cNvPr>
            <p:cNvCxnSpPr>
              <a:cxnSpLocks/>
              <a:stCxn id="198" idx="2"/>
              <a:endCxn id="73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A9B0325-F0DC-4852-A27D-AA949151CD22}"/>
                </a:ext>
              </a:extLst>
            </p:cNvPr>
            <p:cNvCxnSpPr>
              <a:cxnSpLocks/>
              <a:stCxn id="191" idx="7"/>
              <a:endCxn id="75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D26F7FD-AF09-4B43-9801-BAED3374AD11}"/>
                </a:ext>
              </a:extLst>
            </p:cNvPr>
            <p:cNvCxnSpPr>
              <a:cxnSpLocks/>
              <a:endCxn id="191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Chord 202">
              <a:extLst>
                <a:ext uri="{FF2B5EF4-FFF2-40B4-BE49-F238E27FC236}">
                  <a16:creationId xmlns:a16="http://schemas.microsoft.com/office/drawing/2014/main" id="{C6CE2EB0-4701-41F9-8447-56DD3253ECA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40281D-34B6-4DBA-85BF-F716FDAFA14D}"/>
                </a:ext>
              </a:extLst>
            </p:cNvPr>
            <p:cNvCxnSpPr>
              <a:cxnSpLocks/>
              <a:stCxn id="194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0C3DBE8-1EA5-46CB-AC54-5AC9EF7DECDE}"/>
                </a:ext>
              </a:extLst>
            </p:cNvPr>
            <p:cNvCxnSpPr>
              <a:cxnSpLocks/>
              <a:stCxn id="190" idx="6"/>
              <a:endCxn id="73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D056E06-068D-4235-A85A-709B03714432}"/>
                </a:ext>
              </a:extLst>
            </p:cNvPr>
            <p:cNvCxnSpPr>
              <a:cxnSpLocks/>
              <a:stCxn id="190" idx="5"/>
              <a:endCxn id="166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444B01A-782A-4FE2-8BF7-001CC4D9233C}"/>
                </a:ext>
              </a:extLst>
            </p:cNvPr>
            <p:cNvCxnSpPr>
              <a:cxnSpLocks/>
              <a:stCxn id="75" idx="0"/>
              <a:endCxn id="190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C288527-707B-49FB-9DB7-8D1C6FDB08E2}"/>
                </a:ext>
              </a:extLst>
            </p:cNvPr>
            <p:cNvCxnSpPr>
              <a:cxnSpLocks/>
              <a:stCxn id="195" idx="5"/>
              <a:endCxn id="167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3B44215-0C65-4DF8-9CBA-4AA497DBD8C7}"/>
                </a:ext>
              </a:extLst>
            </p:cNvPr>
            <p:cNvCxnSpPr>
              <a:cxnSpLocks/>
              <a:stCxn id="162" idx="7"/>
              <a:endCxn id="73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B6822C3-86C5-4E56-B536-B7531618D8D3}"/>
                </a:ext>
              </a:extLst>
            </p:cNvPr>
            <p:cNvCxnSpPr>
              <a:cxnSpLocks/>
              <a:stCxn id="91" idx="7"/>
              <a:endCxn id="198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693C355-2CBC-4429-828E-805C087A2A08}"/>
                </a:ext>
              </a:extLst>
            </p:cNvPr>
            <p:cNvCxnSpPr>
              <a:cxnSpLocks/>
              <a:stCxn id="165" idx="7"/>
              <a:endCxn id="80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EB61F2A-A368-4F5B-A098-97115A504D7B}"/>
                </a:ext>
              </a:extLst>
            </p:cNvPr>
            <p:cNvCxnSpPr>
              <a:cxnSpLocks/>
              <a:stCxn id="165" idx="6"/>
              <a:endCxn id="198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E210156-2D68-4919-BFA8-8A0CF3DB8355}"/>
                </a:ext>
              </a:extLst>
            </p:cNvPr>
            <p:cNvCxnSpPr>
              <a:cxnSpLocks/>
              <a:stCxn id="81" idx="0"/>
              <a:endCxn id="165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BCCB5EF-2E04-4164-A385-5485B38316B5}"/>
                </a:ext>
              </a:extLst>
            </p:cNvPr>
            <p:cNvCxnSpPr>
              <a:cxnSpLocks/>
              <a:stCxn id="221" idx="0"/>
              <a:endCxn id="220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6FC0A05-BD3D-4C61-AAB2-ED51D93C0CC3}"/>
                </a:ext>
              </a:extLst>
            </p:cNvPr>
            <p:cNvCxnSpPr>
              <a:cxnSpLocks/>
              <a:stCxn id="89" idx="0"/>
              <a:endCxn id="220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AC9D796-1C86-4C86-82F0-477CBA1666A5}"/>
                </a:ext>
              </a:extLst>
            </p:cNvPr>
            <p:cNvCxnSpPr>
              <a:cxnSpLocks/>
              <a:stCxn id="88" idx="0"/>
              <a:endCxn id="221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4A547A0-7EC0-4101-AC5D-DAC611AB8BDC}"/>
                </a:ext>
              </a:extLst>
            </p:cNvPr>
            <p:cNvCxnSpPr>
              <a:cxnSpLocks/>
              <a:stCxn id="165" idx="1"/>
              <a:endCxn id="222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2A771CB-9059-49B6-8378-F7E9C5B85404}"/>
                </a:ext>
              </a:extLst>
            </p:cNvPr>
            <p:cNvCxnSpPr>
              <a:cxnSpLocks/>
              <a:stCxn id="81" idx="0"/>
              <a:endCxn id="222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746C589-DAAE-4371-8DFB-8E27AD744666}"/>
                </a:ext>
              </a:extLst>
            </p:cNvPr>
            <p:cNvCxnSpPr>
              <a:cxnSpLocks/>
              <a:stCxn id="222" idx="7"/>
              <a:endCxn id="221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9C1B133-A6DE-498F-B625-896D5CE746B8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C1A0D63-3B84-48AB-86B7-CD838890CA91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CE5713B-2F81-4965-8C71-9BDCA71C86E8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F439034-524E-406B-B523-C253C3E15004}"/>
                </a:ext>
              </a:extLst>
            </p:cNvPr>
            <p:cNvCxnSpPr>
              <a:cxnSpLocks/>
              <a:stCxn id="86" idx="0"/>
              <a:endCxn id="220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BCBA56F-2AB5-4BFD-8A3D-D179768BF868}"/>
                </a:ext>
              </a:extLst>
            </p:cNvPr>
            <p:cNvCxnSpPr>
              <a:cxnSpLocks/>
              <a:endCxn id="86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65883F-1E35-454C-BD75-14E14736726E}"/>
              </a:ext>
            </a:extLst>
          </p:cNvPr>
          <p:cNvSpPr/>
          <p:nvPr userDrawn="1"/>
        </p:nvSpPr>
        <p:spPr>
          <a:xfrm flipV="1">
            <a:off x="0" y="-5799"/>
            <a:ext cx="12192000" cy="407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DD86D43F-0B11-486B-871D-30E23A341921}"/>
              </a:ext>
            </a:extLst>
          </p:cNvPr>
          <p:cNvGrpSpPr/>
          <p:nvPr userDrawn="1"/>
        </p:nvGrpSpPr>
        <p:grpSpPr>
          <a:xfrm>
            <a:off x="4917086" y="1975299"/>
            <a:ext cx="2357831" cy="4144944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7423505D-E6DA-4A35-90F0-F8D2B6C95B2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64CBA8CE-47F7-4169-BECE-69FCE6ADBB3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141B4784-7701-4A17-867A-F4D34EBD819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215CEAFC-AC6C-41C9-98FB-BBD1FA3E505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EC8A6DC0-CEDB-48A3-9A94-633EA5395D2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1F4C0A7-37AD-46D2-9226-DD1EBA6D4B1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83388" y="2321178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DC8F0C-9A4D-4387-9B33-6E14C75684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66D0986F-E9AB-4BB8-9CCC-463C22C22AC8}"/>
              </a:ext>
            </a:extLst>
          </p:cNvPr>
          <p:cNvGrpSpPr/>
          <p:nvPr userDrawn="1"/>
        </p:nvGrpSpPr>
        <p:grpSpPr>
          <a:xfrm>
            <a:off x="637723" y="3059055"/>
            <a:ext cx="4156177" cy="3268904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D2D22B-EA8C-402C-BFD2-3C8C5210B33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38EA7A8-9652-4648-8AEC-627E14A0621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78011-9FD0-4BC8-BE34-9B970FFA9BA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0688DD-7D30-4F6C-B1C4-C1AFF210C0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26B76D-3730-4A02-AF03-D3A6D6C7107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85ACE6-18FE-4B4E-8478-026B5D75589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2B756D-9E3D-4A38-92FC-0C847E1F1E3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4BE3445-3A1E-46D6-8847-57A1CFDEC6F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691A1FA-03B4-4607-AE9E-FBA0D97D06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D7EA1BA-3C62-48F3-A1C4-E3A6BD5C3FD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67538" y="3202164"/>
            <a:ext cx="3917673" cy="2251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1E546A4-4E14-485B-AB9F-46A7E0403086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C80BF60-9C4D-45FD-870E-85C069300940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1E56B67-2E88-4F3F-A6FC-D1D4E322C51D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62F43A5-DDE5-40A1-91ED-76CD7965B0BF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A29C3A1-096D-4557-8416-FEEC3C02B44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BDE7E03-A381-4B4A-96B0-6E83D8E3F9B3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CAC90A6-BC4B-460D-8A10-53FB1BBB15A9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3940DD1-1BFA-4D88-A79E-839EE1AB73C5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055EDBA-AFB7-400D-BB3D-13245CBF0421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B2B8640-FB59-445C-98CC-FF7CE143EA8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34FEE4-69AB-4BA5-926A-FB2B5A05288C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E8E8659-902D-4973-AB2F-52F3D3A96762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0E9F00-76D9-450E-A8CF-C03251EC4ED7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C550F29-7CD5-486B-9AFF-F7D8849D0F0D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EC31DC-CDC8-4869-9C04-D570E42CB139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DCC0A17-D73C-47F5-8AB9-93119A2F173F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7630C6-912D-478B-8BD1-C46A87634D37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F565F6A-E78B-4697-8A45-4F5D04808F3B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2B33EB7-0829-4088-83C8-E8EC2F239E2E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9412A92-DFBF-4EBB-B8ED-69E0967CB2AF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061F045-3A3D-4A19-9F64-42B8B930F636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11D1B79-E727-4BFF-93FF-A09DF7A9A7E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17F5F66-76F0-49C4-B1E6-4B70E5F65D92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BBF53C7-91CC-4596-9A12-61B482465DEF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EE1C2CC-700D-44DE-A06D-CF37030CFBEE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A4536BF-CA8D-4617-B7C7-959EFCA5B175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E94781C-27B1-4979-89B9-3A681BB2824B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ECEC93F-E208-46D1-AF78-C8A71CEC40B3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CED1FE7-A33B-4BBA-9696-56DBDD514FD7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EC95EFE-6F64-492F-83BA-F4A337A93A6A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37CBDF8-E2BC-4F14-9165-65159D78F975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87B002-4701-49D3-B3D8-14E3E2DBFAB2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7A96476-1D0D-4815-9656-D0EB37F7B03C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FA44EEA-5C50-4433-95F6-9B1E9C4FD702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417D340-8DD2-40C9-9243-C3DECA77EF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686522F-E39E-4A8E-BC68-F6C2FDACC95B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2BCE6F9-6082-4CAD-AEAF-D716B9783E25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5FE5B2A-D528-40BC-94C2-4C5D702A3BB0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EDE7F87-D901-4EE5-84D9-64294D96D897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007B89C-8A93-441D-A3C7-D5CB6E218E54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8888D96-3CBC-4373-9F12-1B23C064D250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71176BB-2945-403A-A9A7-3744370E8CB8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8A3E96D-15A7-45AD-99B6-27579EC8809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943A19B-4FCE-4594-9520-AD7A57AB0D25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E4518D-95D7-4E3E-8BB5-DB6E12D3346F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5BAC96E-7C1D-4F3B-948F-8FDF82692067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C8A6195-AA87-4C10-BD72-1AF13B57D044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8725494-4D25-449F-9639-F16ECBE52F5D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139DC2E-4E17-447D-9977-97C8818AE22B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6FF29F4-D9DD-4F9A-B75D-FB5158E6CA2F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37EE875-82DC-480B-B3CC-7115527A31BA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18D9F8-3E22-4373-9A13-5DD967E54137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A4F350C-2EF1-4736-8CD1-F5E23F1A47C6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3D645B3-EBAE-4820-9E92-282F9DBBC1DA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663D816-53E3-44F3-9BFD-15782BE36F61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FA57A08-F6B9-45B6-B0C9-792D72522B1A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8C937C5-AF10-4233-9E18-EDDB265F3454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98B07B3-1883-4F03-AD3C-0BF0FE43D5CD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02E19F2-9F6F-4F45-818F-51FAA355FA2E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7141E8A-D6CA-47A8-B851-91BB501B86D2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92559B9-29A2-497A-BF18-1C1AFA86EEB9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E65A0D4-1AEB-4FBE-A6C7-F709B9CBAD70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EDDEB5-D537-435B-8377-818C31E4B85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8B7EACD-8FD4-4E3A-8A26-9044A0617604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0BF2B72B-6720-43B5-973A-144CBDFC0A6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1AA3BC4-49FA-4E0C-ABE5-E346F25A773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F71B847-7913-4793-A193-1DB58EAA3E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F77DB7A4-1011-4AF3-AC2F-9E7FBC6E43B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0F1BBFB-B2E3-4426-A042-2A195D3515C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69B5C16-4CC0-4107-9E70-E9BD3F9DAD9D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75641CF-7012-4272-B57D-E9C3C334E6E1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69F220C4-03FD-4819-ADFC-D2877949E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A725BF7-2779-4B3D-BE1A-08029AE2395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5930D89-FC17-4A14-BB00-CFD467CA8448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26C4DAA-3C3E-4399-B944-0F64961B18C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907189B-D84A-4C9D-9DDA-D3E883934E1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099447C-5426-4BBF-8E60-E434B5540E4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B85E12F-FB94-4801-99AD-C0B5FD058517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CC4C9FB-C60D-4E64-9F53-D5BA3A837C2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2A5EC24-B372-4B1F-BC96-0CF8E49906C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AC3E801-5AC5-433A-B005-2BE04734D26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8AB6443-BF2A-46FC-B5D8-B72F6332A5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4C314C5-4577-4BF0-A86D-9AA9CB7FDF9D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23E38A6-323F-43A4-A2FE-B1698AA0709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568EA1FC-9FD5-4BBB-A2AD-590409940BD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301E94-6785-481F-ACEC-22DD4B8CD32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0F9471F-7A2F-4926-B5EE-651B194A6905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EDB3E1C-A8F0-499A-B828-819537F0E1D7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B9C1564-EA91-4D7D-8BF2-FA3284AFE33E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C91A2ACB-C039-4DF9-A36F-19297298813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E5DC447-86C0-481D-9508-E81A405EF6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CDD8B4A-0EA9-43A6-805D-324EE240D2CC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73C6692-D094-452C-827E-A54C62E4E181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6804F7-F4B5-434F-9BCE-6A3EF6D1039C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AE7BA9E-107E-410D-9915-0437BEBEC086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78ACFF6-0A0C-49BE-96C3-E521F9EAAC7D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06ACE9F-37A7-4A4A-89D4-FE023920A715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859E751-F635-4CA9-AC9B-536404D33DC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65AD565-FF11-4164-AC16-526B4DB1E9BB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BB0D92A-0FC0-44D4-A508-28813B1ED449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A09E2B2-5EDB-4135-AE64-F2C8A73C94E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4084EAD-0150-4C76-990C-7DD4DA5AB33A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786F27C-FF10-4D73-9B41-FB02D335634C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6BD474-415C-4892-804C-D5A8AD464B10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407CA6B-FAAB-419C-AD23-8F9A6CEA4C49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E778272-CD9C-4F2D-A874-85E4E85B7DAA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A16392-634A-45A1-AFCF-FBA599B7DFB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02D6A37C-A67B-4676-8E64-5640DF2F866E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4E4833D-497A-4F0F-8B3E-510EBB4373C9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78199112-8C7D-4557-A618-AFEBD175DC6D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9FE3BD2-0B05-4CFD-B455-0BE66669F53C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27DA20E-216C-4E0A-B4DF-6966B7FD2C57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4C69B3F-0639-449C-970A-ECD1A8A0D59E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5B6EF2E-E04D-415A-A170-6B7699471361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E6F62BC-1816-4F53-A538-A429B2D7E639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469036D4-8CE6-4750-814D-4FDCE99B4674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FCA4AF-BC95-4815-88EE-8558E41FB720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084E696-7EDB-418C-B958-A2F4229C8805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61158D0-E463-499A-9791-0E0A8F24D6F8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3BCCF43-7AE9-40E0-BFD0-DD9309A6816F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60C41DF-7899-497E-9BC9-7B63B754254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A925E5B-591D-456C-A046-9331FFB1F3A2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7B90A13-08B7-43FF-A47A-3933FC589730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52F023E-F861-4D0A-9015-A77CE58EAE0D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3B0743-5E3F-4DF0-B080-CCD4E560A777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DE58932-D9CD-4E27-9EFD-E101EBDACCC5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750B407-FC67-44BB-8610-F9FC2DC8C790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0D27C1-E130-400F-8F39-3CAC3F8A23B6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14F75FF-8C94-47DA-AE08-71F44BDBD1EC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B70F7DA-D64B-46D2-A547-BC4CE795EA07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DBD6E1B-8784-4704-8195-0BCDB0DD12FE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AEBF375-FD76-449E-9314-344626C47C5D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EAB9229-0CC2-439A-8AAE-2CC9F2517F00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8EB75F0-8C67-46F0-9C06-932B2B56175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C6A195A-EDFA-4340-B8ED-E41DE0AC644C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39BF66C-8B3F-4EDB-9FFB-B4AD8FFDE955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F79F56F-9637-47B3-AB27-DD13D4C283C6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9586380-8D38-4885-88E4-36DD82154099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C925850-0994-4830-9B1F-10EDF27BC020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170E3E0-808B-4B8B-82AD-A59AD4C9BC69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7546D67-5BF4-4226-8EE4-DCF808F46947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D005286-EB1C-4547-97CC-FEA9386E3BA6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16AD86-8CD3-4736-96D7-208AD7E1DD15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B1D872D-63BF-429F-AE28-948EEC2A491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9A79A583-8572-4EE9-81D2-242A398716C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3765A01-C25C-49E9-859A-F592ED2C6B4D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C3AD3EF7-F782-4B6B-AF4E-48570719A521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4F17CB1-F1E2-4CC3-9873-42722997C7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77B708D-4387-4BA7-BEE4-20C177816441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26B8C65-9C62-4F70-83C7-C0C5316D52B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24BBF55B-A09D-4F1A-944C-CD42847E31EA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367FA72-C335-4230-BE8E-EB4C24A48EB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50497FB5-D246-409C-B35E-5E4EC9874A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4A20C61-1783-4B74-8310-C7CD9455AD0C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1BDB3E47-276F-40FD-A387-9458A6FD05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E937DFB4-8E09-4A00-9F42-C6B2D65C8D64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F778C69-1E4D-4016-BBE6-3D31BD1D41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AED41375-857F-4603-9519-08F3BC6BCCE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DDD9777-CF9A-46A4-8B74-76B90520DA8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91CEC378-8297-4056-8F13-129D45C2336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A74C7A2-AD14-4625-8E12-65B8346650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F5DB11B-C551-4000-9F6B-339FC2034DBA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880F1D9-920B-4A2D-90F1-21329B0FCC1D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588E090-3BAA-4A70-B6A3-1605DF137B26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BAE8F78-B344-4222-B30A-BB32018D61CB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27556C6-C2E3-4452-A5E4-32E2940197D7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D762F0E-6E92-406E-A8F6-901073D53291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AE22761-7890-4226-B141-8F41B745299B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4BF30D9-F27B-4D31-A3AA-C66ABADA7E0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FF3457E-B0D5-46F3-B9BE-37A4EE6B4F2F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F709E58-2A84-4E8E-B065-4742BB08F816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BDF1C77-26CE-444F-A3D1-68CAC0F4E5F2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DED5268-BAA1-4A51-832C-C4E6FED47B77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1674F67-6BFB-4FAF-8951-93A7C0E9C247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2860D0B-7438-4C0D-9DB6-EF0F84226305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17563254-62E3-4BCB-B9F2-5B0A5522DCB0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95FBFAD-C2D3-4677-A7C3-C3ED4C44AE89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85A8937-526E-44C7-A7AF-B2B1278D62E6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2A1BE90-A2F3-4E4A-86CF-A0424FB2731F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E41BD6E-3D78-40CB-98A7-A986943A84A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0137270-F7EC-4267-8CC2-8A6D79499BB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ADD6054-52F4-459F-958A-09C57B30C3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F173D68-508F-49BB-8F07-E45FB1559B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9893196-886A-4592-8C8B-8D5EC7AAED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CF79092E-BFA4-4503-82B6-9171209745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14745B8-06E9-4280-8483-AF16DD583711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2F4E623F-95AE-41B2-8811-03383896157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C41E2DF-9E68-49C0-8AFF-75AEFF7C0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A47C7AFE-772C-4719-AADF-7E3D4D93A38F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3E06932-50A7-4638-823E-CE6E8B8C028C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6418108-72CE-4D65-9BEB-383A470454B4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6AA17A7-B811-47CB-A5B7-628B5F255F90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D60D32D5-BBBD-4EB4-A3DB-71D838F30D1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1C2D906E-4358-44E8-9B89-DFB4DBECE3E5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4694F99-42CE-4803-824B-3C023626D1D8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584BFA3-8537-49FF-AF6A-0DD7617C93B7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6D09C55-D31A-4FCF-86E3-CCA715977B8A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3CC6E058-58B3-4674-B70B-1912B137B1FA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CAF214E4-7EDA-4BD3-AEB3-464F66A40373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3DCB98-7EC5-4B76-9F86-2286BD3DF978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1EC3735-0930-4B23-ABDD-58207C339D49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954215C5-676D-4B2F-96EA-332630DCB107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21C9011-BB03-4CA1-A56C-5D8F09CFE23D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287ECEE-6AAD-49E2-9397-9B30FCB92BEC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1621CC5-CE46-4BB4-9D89-4C754A9F5CE1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BB6AF694-5C90-4810-8FF1-49B68D7B095A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1DA5051-6B46-4351-9FCE-824BC35CACE3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23B1A3F-1A1E-4963-86CB-5BDEA110138B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01DDCED-8FEB-4EE2-9EAD-E3A2D2DB1E19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3081BE-6B30-4857-B71A-60E3D0934DF5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CD4A745D-CB3E-4925-BA45-A5FD3E8D3D3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5E32368-B255-41C9-BA97-68EA70C0AD6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B05B640-9491-4D1F-97D2-D88120244D56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119C421-9774-4384-AE76-0EF5E30B8A5F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384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1E546A4-4E14-485B-AB9F-46A7E0403086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C80BF60-9C4D-45FD-870E-85C069300940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1E56B67-2E88-4F3F-A6FC-D1D4E322C51D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62F43A5-DDE5-40A1-91ED-76CD7965B0BF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A29C3A1-096D-4557-8416-FEEC3C02B44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BDE7E03-A381-4B4A-96B0-6E83D8E3F9B3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CAC90A6-BC4B-460D-8A10-53FB1BBB15A9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3940DD1-1BFA-4D88-A79E-839EE1AB73C5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055EDBA-AFB7-400D-BB3D-13245CBF0421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B2B8640-FB59-445C-98CC-FF7CE143EA8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34FEE4-69AB-4BA5-926A-FB2B5A05288C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E8E8659-902D-4973-AB2F-52F3D3A96762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0E9F00-76D9-450E-A8CF-C03251EC4ED7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C550F29-7CD5-486B-9AFF-F7D8849D0F0D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EC31DC-CDC8-4869-9C04-D570E42CB139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DCC0A17-D73C-47F5-8AB9-93119A2F173F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7630C6-912D-478B-8BD1-C46A87634D37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F565F6A-E78B-4697-8A45-4F5D04808F3B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2B33EB7-0829-4088-83C8-E8EC2F239E2E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9412A92-DFBF-4EBB-B8ED-69E0967CB2AF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061F045-3A3D-4A19-9F64-42B8B930F636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11D1B79-E727-4BFF-93FF-A09DF7A9A7E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17F5F66-76F0-49C4-B1E6-4B70E5F65D92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BBF53C7-91CC-4596-9A12-61B482465DEF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EE1C2CC-700D-44DE-A06D-CF37030CFBEE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A4536BF-CA8D-4617-B7C7-959EFCA5B175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E94781C-27B1-4979-89B9-3A681BB2824B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ECEC93F-E208-46D1-AF78-C8A71CEC40B3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CED1FE7-A33B-4BBA-9696-56DBDD514FD7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EC95EFE-6F64-492F-83BA-F4A337A93A6A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37CBDF8-E2BC-4F14-9165-65159D78F975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87B002-4701-49D3-B3D8-14E3E2DBFAB2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7A96476-1D0D-4815-9656-D0EB37F7B03C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FA44EEA-5C50-4433-95F6-9B1E9C4FD702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417D340-8DD2-40C9-9243-C3DECA77EF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686522F-E39E-4A8E-BC68-F6C2FDACC95B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2BCE6F9-6082-4CAD-AEAF-D716B9783E25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5FE5B2A-D528-40BC-94C2-4C5D702A3BB0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EDE7F87-D901-4EE5-84D9-64294D96D897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007B89C-8A93-441D-A3C7-D5CB6E218E54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8888D96-3CBC-4373-9F12-1B23C064D250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71176BB-2945-403A-A9A7-3744370E8CB8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8A3E96D-15A7-45AD-99B6-27579EC8809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943A19B-4FCE-4594-9520-AD7A57AB0D25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E4518D-95D7-4E3E-8BB5-DB6E12D3346F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5BAC96E-7C1D-4F3B-948F-8FDF82692067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C8A6195-AA87-4C10-BD72-1AF13B57D044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8725494-4D25-449F-9639-F16ECBE52F5D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139DC2E-4E17-447D-9977-97C8818AE22B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6FF29F4-D9DD-4F9A-B75D-FB5158E6CA2F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37EE875-82DC-480B-B3CC-7115527A31BA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18D9F8-3E22-4373-9A13-5DD967E54137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A4F350C-2EF1-4736-8CD1-F5E23F1A47C6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3D645B3-EBAE-4820-9E92-282F9DBBC1DA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663D816-53E3-44F3-9BFD-15782BE36F61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FA57A08-F6B9-45B6-B0C9-792D72522B1A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8C937C5-AF10-4233-9E18-EDDB265F3454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98B07B3-1883-4F03-AD3C-0BF0FE43D5CD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02E19F2-9F6F-4F45-818F-51FAA355FA2E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7141E8A-D6CA-47A8-B851-91BB501B86D2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92559B9-29A2-497A-BF18-1C1AFA86EEB9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E65A0D4-1AEB-4FBE-A6C7-F709B9CBAD70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EDDEB5-D537-435B-8377-818C31E4B85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8B7EACD-8FD4-4E3A-8A26-9044A0617604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0BF2B72B-6720-43B5-973A-144CBDFC0A6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1AA3BC4-49FA-4E0C-ABE5-E346F25A773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F71B847-7913-4793-A193-1DB58EAA3E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F77DB7A4-1011-4AF3-AC2F-9E7FBC6E43B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0F1BBFB-B2E3-4426-A042-2A195D3515C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69B5C16-4CC0-4107-9E70-E9BD3F9DAD9D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75641CF-7012-4272-B57D-E9C3C334E6E1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69F220C4-03FD-4819-ADFC-D2877949E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A725BF7-2779-4B3D-BE1A-08029AE2395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5930D89-FC17-4A14-BB00-CFD467CA8448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26C4DAA-3C3E-4399-B944-0F64961B18C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907189B-D84A-4C9D-9DDA-D3E883934E1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099447C-5426-4BBF-8E60-E434B5540E4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B85E12F-FB94-4801-99AD-C0B5FD058517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CC4C9FB-C60D-4E64-9F53-D5BA3A837C2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2A5EC24-B372-4B1F-BC96-0CF8E49906C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AC3E801-5AC5-433A-B005-2BE04734D26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8AB6443-BF2A-46FC-B5D8-B72F6332A5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4C314C5-4577-4BF0-A86D-9AA9CB7FDF9D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23E38A6-323F-43A4-A2FE-B1698AA0709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568EA1FC-9FD5-4BBB-A2AD-590409940BD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301E94-6785-481F-ACEC-22DD4B8CD32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0F9471F-7A2F-4926-B5EE-651B194A6905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EDB3E1C-A8F0-499A-B828-819537F0E1D7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B9C1564-EA91-4D7D-8BF2-FA3284AFE33E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C91A2ACB-C039-4DF9-A36F-19297298813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E5DC447-86C0-481D-9508-E81A405EF6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CDD8B4A-0EA9-43A6-805D-324EE240D2CC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73C6692-D094-452C-827E-A54C62E4E181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6804F7-F4B5-434F-9BCE-6A3EF6D1039C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AE7BA9E-107E-410D-9915-0437BEBEC086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78ACFF6-0A0C-49BE-96C3-E521F9EAAC7D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06ACE9F-37A7-4A4A-89D4-FE023920A715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859E751-F635-4CA9-AC9B-536404D33DC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65AD565-FF11-4164-AC16-526B4DB1E9BB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BB0D92A-0FC0-44D4-A508-28813B1ED449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A09E2B2-5EDB-4135-AE64-F2C8A73C94E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4084EAD-0150-4C76-990C-7DD4DA5AB33A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786F27C-FF10-4D73-9B41-FB02D335634C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6BD474-415C-4892-804C-D5A8AD464B10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407CA6B-FAAB-419C-AD23-8F9A6CEA4C49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E778272-CD9C-4F2D-A874-85E4E85B7DAA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A16392-634A-45A1-AFCF-FBA599B7DFB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02D6A37C-A67B-4676-8E64-5640DF2F866E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4E4833D-497A-4F0F-8B3E-510EBB4373C9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78199112-8C7D-4557-A618-AFEBD175DC6D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9FE3BD2-0B05-4CFD-B455-0BE66669F53C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27DA20E-216C-4E0A-B4DF-6966B7FD2C57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4C69B3F-0639-449C-970A-ECD1A8A0D59E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5B6EF2E-E04D-415A-A170-6B7699471361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E6F62BC-1816-4F53-A538-A429B2D7E639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469036D4-8CE6-4750-814D-4FDCE99B4674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FCA4AF-BC95-4815-88EE-8558E41FB720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084E696-7EDB-418C-B958-A2F4229C8805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61158D0-E463-499A-9791-0E0A8F24D6F8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3BCCF43-7AE9-40E0-BFD0-DD9309A6816F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60C41DF-7899-497E-9BC9-7B63B754254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A925E5B-591D-456C-A046-9331FFB1F3A2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7B90A13-08B7-43FF-A47A-3933FC589730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52F023E-F861-4D0A-9015-A77CE58EAE0D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3B0743-5E3F-4DF0-B080-CCD4E560A777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DE58932-D9CD-4E27-9EFD-E101EBDACCC5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750B407-FC67-44BB-8610-F9FC2DC8C790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0D27C1-E130-400F-8F39-3CAC3F8A23B6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14F75FF-8C94-47DA-AE08-71F44BDBD1EC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B70F7DA-D64B-46D2-A547-BC4CE795EA07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DBD6E1B-8784-4704-8195-0BCDB0DD12FE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AEBF375-FD76-449E-9314-344626C47C5D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EAB9229-0CC2-439A-8AAE-2CC9F2517F00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8EB75F0-8C67-46F0-9C06-932B2B56175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C6A195A-EDFA-4340-B8ED-E41DE0AC644C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39BF66C-8B3F-4EDB-9FFB-B4AD8FFDE955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F79F56F-9637-47B3-AB27-DD13D4C283C6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9586380-8D38-4885-88E4-36DD82154099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C925850-0994-4830-9B1F-10EDF27BC020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170E3E0-808B-4B8B-82AD-A59AD4C9BC69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7546D67-5BF4-4226-8EE4-DCF808F46947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D005286-EB1C-4547-97CC-FEA9386E3BA6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16AD86-8CD3-4736-96D7-208AD7E1DD15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B1D872D-63BF-429F-AE28-948EEC2A491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9A79A583-8572-4EE9-81D2-242A398716C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3765A01-C25C-49E9-859A-F592ED2C6B4D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C3AD3EF7-F782-4B6B-AF4E-48570719A521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4F17CB1-F1E2-4CC3-9873-42722997C7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77B708D-4387-4BA7-BEE4-20C177816441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26B8C65-9C62-4F70-83C7-C0C5316D52B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24BBF55B-A09D-4F1A-944C-CD42847E31EA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367FA72-C335-4230-BE8E-EB4C24A48EB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50497FB5-D246-409C-B35E-5E4EC9874A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4A20C61-1783-4B74-8310-C7CD9455AD0C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1BDB3E47-276F-40FD-A387-9458A6FD05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E937DFB4-8E09-4A00-9F42-C6B2D65C8D64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F778C69-1E4D-4016-BBE6-3D31BD1D41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AED41375-857F-4603-9519-08F3BC6BCCE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DDD9777-CF9A-46A4-8B74-76B90520DA8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91CEC378-8297-4056-8F13-129D45C2336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A74C7A2-AD14-4625-8E12-65B8346650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F5DB11B-C551-4000-9F6B-339FC2034DBA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880F1D9-920B-4A2D-90F1-21329B0FCC1D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588E090-3BAA-4A70-B6A3-1605DF137B26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BAE8F78-B344-4222-B30A-BB32018D61CB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27556C6-C2E3-4452-A5E4-32E2940197D7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D762F0E-6E92-406E-A8F6-901073D53291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AE22761-7890-4226-B141-8F41B745299B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4BF30D9-F27B-4D31-A3AA-C66ABADA7E0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FF3457E-B0D5-46F3-B9BE-37A4EE6B4F2F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F709E58-2A84-4E8E-B065-4742BB08F816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BDF1C77-26CE-444F-A3D1-68CAC0F4E5F2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DED5268-BAA1-4A51-832C-C4E6FED47B77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1674F67-6BFB-4FAF-8951-93A7C0E9C247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2860D0B-7438-4C0D-9DB6-EF0F84226305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17563254-62E3-4BCB-B9F2-5B0A5522DCB0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95FBFAD-C2D3-4677-A7C3-C3ED4C44AE89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85A8937-526E-44C7-A7AF-B2B1278D62E6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2A1BE90-A2F3-4E4A-86CF-A0424FB2731F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E41BD6E-3D78-40CB-98A7-A986943A84A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0137270-F7EC-4267-8CC2-8A6D79499BB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ADD6054-52F4-459F-958A-09C57B30C3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F173D68-508F-49BB-8F07-E45FB1559B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9893196-886A-4592-8C8B-8D5EC7AAED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CF79092E-BFA4-4503-82B6-9171209745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14745B8-06E9-4280-8483-AF16DD583711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2F4E623F-95AE-41B2-8811-03383896157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C41E2DF-9E68-49C0-8AFF-75AEFF7C0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A47C7AFE-772C-4719-AADF-7E3D4D93A38F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3E06932-50A7-4638-823E-CE6E8B8C028C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6418108-72CE-4D65-9BEB-383A470454B4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6AA17A7-B811-47CB-A5B7-628B5F255F90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D60D32D5-BBBD-4EB4-A3DB-71D838F30D1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1C2D906E-4358-44E8-9B89-DFB4DBECE3E5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4694F99-42CE-4803-824B-3C023626D1D8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584BFA3-8537-49FF-AF6A-0DD7617C93B7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6D09C55-D31A-4FCF-86E3-CCA715977B8A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3CC6E058-58B3-4674-B70B-1912B137B1FA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CAF214E4-7EDA-4BD3-AEB3-464F66A40373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3DCB98-7EC5-4B76-9F86-2286BD3DF978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1EC3735-0930-4B23-ABDD-58207C339D49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954215C5-676D-4B2F-96EA-332630DCB107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21C9011-BB03-4CA1-A56C-5D8F09CFE23D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287ECEE-6AAD-49E2-9397-9B30FCB92BEC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1621CC5-CE46-4BB4-9D89-4C754A9F5CE1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BB6AF694-5C90-4810-8FF1-49B68D7B095A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1DA5051-6B46-4351-9FCE-824BC35CACE3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23B1A3F-1A1E-4963-86CB-5BDEA110138B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01DDCED-8FEB-4EE2-9EAD-E3A2D2DB1E19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3081BE-6B30-4857-B71A-60E3D0934DF5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CD4A745D-CB3E-4925-BA45-A5FD3E8D3D3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5E32368-B255-41C9-BA97-68EA70C0AD6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B05B640-9491-4D1F-97D2-D88120244D56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119C421-9774-4384-AE76-0EF5E30B8A5F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672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882A4-F510-43D0-BF52-907BCEB4D24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E0C0E5-C089-4251-BF21-D2ECD3DEF6A6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89D931-640E-4CAB-AA5C-F5E362B8F022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6E4CD4-EA59-4E46-A35E-E884F32DDA04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3F0306-26D9-4F4E-95E6-630AA5BDAA55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BD4605-80AD-4825-8D50-CDB858A7A5D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BB1D53-89B6-481A-A407-8D5C02288A6A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93E11F-580C-459F-AFA0-F9EF1C6AC237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693F68-AB8C-4840-9B26-918A9271771B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138786-E79A-468B-8865-501F9254B2CD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B77E1-2BE3-49E8-BDD1-97A0D98305AD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6E64F4-363E-43A1-B54D-9DF9BA7B4C29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04CF09-3E8F-49C7-8508-DE49B8B0CA7D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FF84F9-9C10-4490-8CC7-9EC65C1B0AE3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482F58-A650-41BF-8F7A-4A56C83AF9FA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954BD0-A6C4-425F-988D-D05C7F33C2CD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9694B5-FDE2-48CB-BFE9-C1C1B092CA50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B70AC-F1CC-4F46-AB60-6C054B079D75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EBA4E2-6321-4FC5-AEDF-BA96B02CB26C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B3FB84-2305-4C37-9F79-B34D4D273AE4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57324A-5B28-4DB4-A81C-EECA1D9ED5A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A3F1A9-1265-40D5-B7B0-2DE9C9E23F92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5F5B74-8B9D-4FE9-A44A-0BB2A9DAA0E5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7FB540-7001-45F6-843E-012E23A3D13F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0D9DB9-7700-437A-BA47-CE48810A501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962945-54D7-4A02-B03F-516E76E9BFC1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438DB8-FFBC-49EE-A010-82CB5A1F81E4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03500E-ABD2-463F-B543-C2D588A5F46D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E76178-7247-44B4-8313-BCF136FC7CA4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7DB749-42EB-4F92-A305-2813ECBAC34B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200A6D-6CF5-402C-B423-4ED63B70F104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8CA664-50C6-45F0-8189-7B5D70AECDFF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24342D-A551-4836-9C1B-CBC2778523B2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96F3A6-92E8-486C-8AB3-DB14F5A781C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302FDA-0DFB-4373-BA63-966EB75E458B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9708C9-9EA6-444B-9493-C262C8587ECC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D6997E-7D28-4871-A104-66870508E0C9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6250FD-E7E1-489D-BF99-F26F40F2185A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386406-AF45-4243-A3CE-B999B3173187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5006CB-5DF2-40B6-AB81-F281A518FBE2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478A5C-E9DE-4BD4-9302-9047B1E37831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CB0265-7B67-45B3-907F-D5C57FD12A8F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EBDC40-4F04-43AF-9235-511BD8991CB4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E87124-017F-4B80-BBF3-C5E6623C9643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5E3BE2-7AB8-41E7-9C15-663FD7F14828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1AB090-AC6A-4791-B391-3C67723BCF34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2B602A-BDBD-4CBD-BDBD-6A184FC089DB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81AAC1-C9B4-4FB1-A332-A98B8D5BF987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B566DE-9D94-4F86-89A4-DE48503D4F3D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EF17E2-DCC8-4568-A56B-F26932E26F28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C42C58-82B0-4062-96E5-3CE45ABB01D2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B1E2D3-CC37-43DB-B224-CF094AE87BE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8B794B-5012-469D-A5E4-E2AA74C2B613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042018-CBEB-425E-8BB1-B6881355BD02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E5E3E0-873C-49B6-86D4-AA387C791319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76F6C5-8F99-49FB-928A-E066EDA8EC78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FB790A7-38D6-421F-98F2-8A64F65A8C35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70814B4-C3F0-4ACA-A799-46E05D78DF1A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CBE476-BFF2-43F3-9FA3-68A0168CD2B3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8B30D4-4CAF-42C9-BEBA-890C1F6EA145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5EF37F-1534-40FF-9B41-11D888358ACF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5D7B48-210B-4F14-A1F5-F34D253EC0D1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778CE64-8A34-4AB8-B8BC-1C83A21FD53B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C1BD4B7-A32C-463B-90BE-D197EDC5186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B66207-1C6C-442B-9A34-78A42E11174D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E5A07C-15C7-479E-98C7-04219666C60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665D991-0B38-4DAB-80A8-821716D6F6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A5B161B-23F7-4308-BB1A-2FBD63C758B0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1F06911-3547-4C63-BB01-3A5B580B4DA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564CF0-2AA7-4D43-A7FA-E2F265BA6072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A7E5921-B898-4C41-B479-EBD60023EC70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1607DA-9BAF-4737-A2F1-7FD39837F8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76A5680-DC5A-4781-8CF7-437381489D74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E70953-16F3-4E12-824E-75C42AB65194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7446F4E-D66A-4E22-8CFC-2A1B0809A64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64C410-472C-4D12-965D-2D6904A86B6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DDD0D1-C519-43B4-816E-3999F4ADD46F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4A317F-2403-4DA8-AE82-2C3C04AFED90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4476C86-B372-4E34-91F4-581B49882C6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C1A70E-562C-42DA-9944-2984CCF3C98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D46C8F2-C1CC-48B0-A0E7-CB547A874C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CD91EBF-CCAE-4868-89B3-ACBCCDBF385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AAB568-ABD6-49A5-A275-209A21BB6A02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21EACF-F8B1-4121-8E4B-0D83DB34C24F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D7A5A2F-679C-4E51-97B9-5CF49706EF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4FCA5A-1A56-4AAA-B4F1-EE25A8E77332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25B815-0F8F-4A37-A110-AD08B57764AE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444179A-0FED-45FC-A6C4-6A9C2F13084E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2CFCAEB-C673-4BCB-8FC3-6686BD51D984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F7A8CAF1-EF43-4F6B-BD3C-D522DCA3E88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23A6D03-5DA9-471E-88C3-F8023A864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729BE7E-9588-470D-A7C6-550BE69A9A0D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764E409-368E-4421-8572-89BB9F8517EE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3B1E7D-8426-465C-A291-E88409E969AD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A5E4AF-0696-45AB-9E97-45F2B352F99B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4585D25-C8F0-4ACD-B678-3EF5EB5813E2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51C8DAE-4E32-4F81-80DB-A9806C5A47AA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002EED-34DD-4CE9-B1A7-271B4C599F5B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C6836D-2C57-44DD-BA1D-48F79C5F215D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7B4A6A9-E814-4E90-A21F-2164853DABE1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963283-78CC-4734-BEEE-9E4584A0849C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BE45B6-7848-4EF4-A688-45CDA62B6D29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40F770B-5135-4018-9FFB-DEDF6CC1B7F7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A451A9-042C-4FA7-8457-5FFE52589E51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489B173-F147-45FD-B506-E47C81CE35D3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55CA66A-DAF9-457F-AC55-E4BDAFD2DA63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04DED4E-7E28-47DC-ABAB-95CE50EEF2B2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DD2C0A-B1DF-457B-BFA8-FCCD585686F0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20C45F8-ADA3-4570-AA36-7F0686B73BA4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36D276E-8E20-4FFB-8E74-F936E4140C8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53AE79-13BE-44BD-BFC3-4BD8B40185C1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1CF59D-6B36-4669-A2D9-E60287B4B10C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831A53B-B1B1-411A-BF5B-5916E0E1D2C6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5E7C5B4-7A44-4862-B0B1-6BB7B3B23B3B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F0C9E01-7FEB-4A8E-9C55-230B33493C81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968DF65-6C10-4787-83C9-F64DA382DDA3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12999F-C864-4DCD-8A9F-412BD7C91EE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3A5A1A7-BC3C-4FC3-9A79-2786E42641E7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6A6B448-8543-429C-AD07-C7A88C70E9C3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3E2D1-6EF7-48F3-85A3-8CB712C6D48D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FD62DE-5A83-4318-B6B0-B890F6EB41EC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C642C72-7AF4-4B19-BB13-569C3B2C8F0E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67F1FA9-56C1-4B49-853A-461C645D3F9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969A9C-FF12-43B2-9BA5-848BB9DB0809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C036594-5399-4D90-8C60-87C408468C10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36313FD-70F4-4F4D-8C64-3AF6D3517561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19BE0A-F19A-4605-A17D-D9C9787E8F9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5BD129F-8B87-4381-8340-5766C1180F0D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3C9045-8981-4796-AC8C-4F42B8348F9A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18440AD-2920-4A55-83DF-72C36D34A5F5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E634D4-DAC4-4EF0-B10C-4A12878B6D2E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7E52D44-6825-4881-90EE-BAFBF4652FAC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587078F-3404-47F4-8414-DB42332D19ED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C12843-178D-49F3-A2D5-133BB3EC9069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8F2BCD-A00E-4B2B-BA6E-91B46E9F1295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A3A63B-EDD5-47A3-A056-2A7629DE09AF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267069-D617-48FB-AE44-CA5C971D795F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4E3C9D3-5C80-4FA7-B5C5-6DB61DAC2EC9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1371FFF-DA67-4F71-85B1-36282E281F36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12D1A-521D-4B4C-99C8-2CBBD181E6C0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5C3A192-FD94-4E68-9E98-D6FCCD649E1E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966834-E72E-4571-9F6D-A26C2329CFD7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A3EED2-9B46-421B-8AC9-1D0EC030D95C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70A659E-DBB0-477B-B77A-5B51FCF37BA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AEBEEA-A42C-4CED-BEF3-0623177C79F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A39910-EBA8-4D65-B720-0D1F10B1009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FB37352-1CE1-48A0-93F7-62183E790E63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E88D8CF-785E-49E7-A4D8-3DA6E3208D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38D7A39-9E88-4E4A-AF52-1587C607B4A5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2456FCF-DA34-42B3-A18A-1B9F29062E8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A9A99FC-3D48-4AD9-A501-24AD7880FFA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9E2DD63-3427-4C67-87DA-A512C804DAA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2DA475C-6FA4-43FA-BC88-0D8AF2E5278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3803259-926D-48F7-AFC5-95EF1A9EF07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B8EDB19-ABFE-4A00-A0B6-C26EF402748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0E5AA11-128D-403B-B7F9-23ACE85D3FCF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793ED1A-2C78-44DA-9959-F95DB0F035E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664897C-F981-4F02-AA76-5668098A97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3C34414-EB4D-4D07-9745-C83F05B85DD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29BCAC49-C95D-4601-BC5A-1DC1E68117C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6649F059-3AED-40DE-A4FE-8537EF7F3AC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B0AED5F-BFE0-44FE-B646-16ED2BFE29F9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44386F8-E470-4331-8A7B-62660C832945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A80EA0-AD4D-4653-885A-2B7A49EE599F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13B372B-3BCC-48C2-9C4A-417537DF9526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2A96F0A-8BD1-4A9B-A74B-B79621A942C8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4D4E195-BBE9-4F77-8C22-A6784D1C6F31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61895F8-8678-47E8-9149-A5552E8DB93D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B88FB4-AB6D-4EBD-A5D8-FCE1B61EE407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85195E-F967-4EC9-9EFB-2FF04E6E5839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AAC1CF5-094C-4870-B23D-6918C877CA72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B98C8BB-7D6E-4608-97B3-CEDCBF714CCC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3D12829-0044-4726-BB00-49C47C6A6CF7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A820C33-ACBA-4949-B158-640D0DC46215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4E240C4-EC9B-4D55-BDE5-B26446A36DC8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184AC54-0ECC-4CAA-BDDA-E757896D7E5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CA2552F-AF03-47A3-881B-3570079312DF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41E8173-3727-455F-99BE-E6794C10CB67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6AC3163-C984-49C3-82E5-FD2CDD25A901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6D57681-E99A-49FB-91AF-BB7C291CEEB4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DB81709-4C85-44BD-8F24-1755333D9F5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1C3F4FF-B7DB-4C59-A83C-8432C444C4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85FCD3C-ACC7-4C83-9CFD-EC2F05FC98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E6F91D8-3DDE-4F23-BD5B-88A30DAB8E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8B0F5D1-2A42-4812-B03D-7B4367157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55CC46-001F-4B7F-9196-036DCF756339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B80878C-27F5-4D46-8BDB-3EAC04E3A5A1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49B82C3-A3D2-4626-B433-E7DB3E82FC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756EF6C-0024-4A8A-A59D-537CDEF2CDB5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3681906-8BB5-446A-BB7C-8A27230428C2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A2A3B8B-AEED-41A5-A2CA-44FF8A45171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A6C75D2-2813-4F89-82CE-DA96F6DB3A37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42935506-8F11-40A9-83A3-E4049B70F85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907A4A-8315-4AD1-BB0E-CF9E1887E73F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3A3420E-422C-484D-9DCD-7937E804DC24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5FA1B4D-520F-4D9A-A9C0-410FEB5EF39D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2FB801B-11C9-4D21-B32B-C79E1861BFF6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711B41A-2280-41FF-A35D-F0F1D21D5DAC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73BCE6A-65BF-422D-B514-8528E52265A8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926C455-C102-4416-8236-1E45FDF4DE74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95FFCDB-8299-430F-8696-050827A70C4F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4177999-5E26-4FC5-BA0A-8DC88342C4B6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AE023E-0DAF-4C16-93DD-F45931DD1DB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1145FB8-8712-4504-84D1-C9CEDE4C59DF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6455B68-5E2B-49CB-A34B-DAF796F677AA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A2449F-2499-4F3E-B8D0-294DD0599DDA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EF37D6A-64B1-4CDF-98AD-FE4D6CCB6C1E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5B6DD24-A95E-4F96-B2AC-54C08CF59564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04502ED-BFCC-4C99-9615-AE6EF16F2419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E4CE4C3-0AFC-4D67-A44F-C8C7BC50BD61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4AD1F0E-F80F-4C30-A650-9410B1529BD4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A0F734F-EBC3-4919-B1B4-79D48712BC27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F98D7D7-7844-4B59-9E70-1BFBFF56EACF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ED3C2B3-E2A8-412F-8091-331DF46D4365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6A6D89-45A1-4F7A-9D0C-EDD11307D6BF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2BC632-7DC1-4789-8CFC-CD5AFC3ABCAA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AC13F6-2489-4DDA-A9B2-3067A1B8CAA3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7C8410-298D-4055-AA0A-57C75129C4D7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86457A-06F7-4F62-B11E-654FD4AEEA59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E23FD4-7D2D-49A7-8750-6828324D2943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054FEF-1615-47B3-977D-E6663964188E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312D78-45B2-43E5-B6A7-32FBB158F93D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F8CEFD-D4BD-4113-9ECA-07C92BFBB271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99953E-DF36-43C0-88A6-34B0E3D5BC3B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DC0C5D-21C1-4019-ABA1-012B17DA77FC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7720E7-E000-4A08-8CA5-62D23F338722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6A894D-E961-42D3-81AF-FC9EC6AA5636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A6F6E6-25AB-4726-9450-BCFF40E212A5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AB62C6-3F97-4F2D-B07B-94130854021F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7F97B2-FB8F-4594-B3BE-1A13857BDD13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E1AD36-E1A9-450D-A199-D273981BE9C7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56C625-1CEC-4663-AC9C-9C45AF596EDB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1A7F20-0078-4EDA-A0C1-E367A0582342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057D6F-0187-413A-A041-3D75EEFC2A94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512CCA-B0B9-4941-B513-B835901D4C5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EA50BD-A578-4D06-BB0C-9DC7B01FC034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578C0F-649C-45AB-87F8-2252A3265CFD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73EB4D-A240-4E51-A50A-B435BE3A2D5C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7E5381-04D1-4225-8769-1B6B9480C7A0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746FBD-C785-43A8-A48B-34A14AF95516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951640-64C0-4AD8-A442-D08334FF6FD1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9B76EA-5D51-41D6-A58C-5F8334DE937D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9292B8-1E47-4B34-8FC0-97245BE9578A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DFAEBF-02D7-44CD-BE5F-305B6E2F52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4B4051-9A56-435E-840D-6C3C23050184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07BA00-107E-4562-88CB-DEA0D496D749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1DFAB2F-CF8B-44F2-9850-03F8AF098440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85B09E-18C3-4D54-AA0A-14F26F9FFFCA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3BFC00-DCD5-4109-BE0D-BBB66C276072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40DBEB-FAA5-4EAA-89F4-27A7CE21A297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601845-E46E-419B-8F68-C56C73B3F51F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8C297-4E3E-4739-99E9-7D79A327AD6E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BD0C1E-77F3-489E-9331-D144C7768558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16F845-3855-4D5B-835D-A0B62D513152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745097-160A-4242-B146-2A008E56E28B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7B2350-5A57-4E35-B744-F10FBB8A056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45F8280-4EFB-4995-9F18-181E864A0E70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7378C5-2E83-4344-BF87-0CC2F0422BA6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B029E3A-F23A-45C1-AF01-6A30EAD98C52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AD99E0-7C29-4686-96D0-62897A6AE659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064CBE-03DE-4D9E-987A-66EDDE5C3459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E50E75-E54D-4236-9C47-C231CAC0ACAA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20438D3-84FC-4F69-ACCB-416AED8C0CFF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1826D2-E95E-483E-8DBE-25AB9BBB1560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FE5394-C20F-431D-B7DC-326378B3B088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EE429A1-541D-4C36-AE28-C8D51F3D554B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92B11CD-0752-425D-996F-AE3245F3065E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B920EAE-371D-4F78-AF0A-ED58DDC5567D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0F8AFA-1E3F-4BE8-8CAD-52FBEE5C5D8A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130AFE6-8E05-4B94-82AD-63B7251AA0DD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8163A8-99E9-40C3-822B-4807D28979D5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EC36C8-56BA-46D6-A21B-89ECA9A2F98B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70C444-1B5E-44ED-9E89-AF428D1309D7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679015-80D1-46EA-89FB-C1304E32BF38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47E92A-FE47-47D7-831F-DE7CE7A13521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C1AC0F-96A8-4BD5-A222-0BB886D4763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98587F-E9E8-4567-8781-8509E4EA0783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E9BC41-A324-49C9-9989-67AC991C373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283073A-239A-42F7-8A6E-59F0C639DA8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C4FB963-302D-4267-ABF6-4DD1DE9601A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8E2EEDA-B07F-44CA-A478-4EC59941DB6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48C406E-1EE2-419C-8BE0-C412F9459C0F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00750C3-A772-4D58-80E0-0F3CBD904B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1FC13AB-ACD3-4F14-A856-DEF609C6486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9BAB914-F0A8-4C08-BA8A-FB5A1DE53C7E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024B6F6-072B-40FD-B1CD-CD2F41798D6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D9F980-D0E7-4710-8474-8EDAAC86D6CE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3C95F5-5431-4138-82FD-CC36664D949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56BF88-FC66-48FA-A395-1F4EF14C026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DE7D84A-D10E-4ECD-8C80-9EED7E811A5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D24F226-375A-43DB-A8F6-9064CD6B09B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D9E11-3DFB-4032-9ED1-8303DB874326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C71A725-0490-413D-9111-BBED187F96C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9300FE5-A935-477E-A3A2-32D067237F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3740D16-F0C3-4D90-9C80-22F727410CB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8DC6666-76B2-476F-B5EB-F8ACEC05CF7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489D69-D8F7-4EBF-8616-9EA043E94AE2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3A6BD8-4E5D-46B5-A8AD-45B613BFA077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FE58EF-307F-40BB-9E94-E23D748D3F9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E79A11-F170-491D-B85E-2A70D006CFDE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D62C66-AF16-49EA-A400-3DC7D1E32C63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B7A8D4-F92A-42F0-BB71-3716944B44EC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25B51A-A5F3-4B02-A866-3E16CF95FD01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10B811EB-E1EF-44B7-ACD8-8C8B26F26E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EC644678-7063-4E05-8F71-7E8F169222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573B538-F310-4901-99BE-304F1FD404E3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735593-CB8F-4BB7-B972-79DC32DD930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DAF7968-A4B0-45E0-A053-7533854AB593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E43DE7B-97DD-4714-A6F3-095D4A6F879B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B5A1851-7EBD-4D5C-BABA-1C1E5EDF1603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26F1F4D-9609-49E3-89A7-A2B90C60A087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ED831D-5322-4592-BA34-FA8C27716A39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3ACA138-96B0-4207-9BD5-B3C4FFCADC96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CEAE538-EBDD-435F-A8BC-61F14B611A86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5F4B77-D16E-4396-85F2-DC44E4D02A5D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17EE279-85B7-4CBA-BA65-C77BF076004C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21447B-34B4-4C35-8AD2-E4A989DB3301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A5BA327-4620-4B50-AE52-36532DB25A6F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5184DA-1F57-4024-B50B-95D8C1F9DE0F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B9762A-F99F-45FE-8E32-C185318BD128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504825-8572-430F-9180-A0CEC1440771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904747-D6C8-40DB-9160-8A1B8DD51DDA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DD59FBD-119D-44DB-9E3D-659512EC5111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EDB7426-571E-467D-9B7F-AEE911FCA261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FC4367C-4926-400D-99A5-8BB3F3390ECB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0AFF29-8020-4540-88A3-7CAD329FF500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51DC980-D552-4FBB-939C-8ACCC7946C3F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5EE2C1B-242C-4D4B-968E-3C5924968090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5A178E-A9BB-46B6-A201-D7ECFF0BBF2C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7574D6E-F1AE-412E-9D2C-80ED0B3DC4B8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95A90C5-37FE-462C-B9FE-A494BBDA1B53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E13F404-FDF4-4388-82C5-F3D821714087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861CD8D-DD34-4B8D-8211-D0C6361BAF0E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819493D-5DAF-46CF-98B9-A9E1A1285FEE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0C1F668-C79F-43F0-9017-A0A00E5D71E6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D9C58B5-2839-4835-8B5F-3C9C1A9C456D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139E014-047A-44CE-84A5-E5C62A953703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8B9AB82-C919-4824-916C-C59BFD37B3CD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2593B35-C35B-4E49-A52D-A920F4357293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74C72F-27F0-4B12-AECF-156E90BB3705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7303548-4318-495B-B67A-4710F4C9E3B9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7611D18-8033-4D20-A970-AB585C0A4084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72BBE39-D04D-49B6-B8BE-F2DE6AD267E2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3E63C7-9731-4C71-B76B-A870231AEA85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BED1B4F-8BF3-4359-99B9-0969AFC23813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E9451F9-9F87-4366-A341-AE3107872EC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0F750A8-841B-4ADD-8FE7-34ED5B0D3841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7F52F4E-E8F2-4268-9C9A-96585C242F0A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B21FAE3-529D-4F1E-8258-B9F64DEB6D96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96F4C9-4A6D-48E2-B57D-606ED3A0AD6B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F8610D5-275F-4138-B1C3-7A31FD0921DC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5CED1A1-26E7-4A03-89F9-0856A393D754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C3D3819-C14E-4D73-8A82-F2BE846CB16F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8F5F6D4-A00C-463B-B8C0-552EA74777ED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50C833F-21C2-45DB-A44B-6E3AB7DD9FD1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5F541DC-69A8-4175-8C7A-D78AB99A1504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99575C-9F8F-438A-B74D-F0E9A19233D5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C9F7463-3A75-4EC3-ABF5-5D8CF6950C50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A2AF494-1865-4518-AE99-D74391F87E9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E773AC8-73D8-4BC5-A244-2E98D38B017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7E1ED11-C28D-4153-B5BA-D07442B8A9C5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EDD31E5-7F8C-469C-AADA-47C872D788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EEEB9E5-9B53-4016-BE6E-86B533B3E5CB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DC0FB57-9D86-4019-9319-482ADD9BF2A4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ADDAF51-797F-4CA4-A251-CF00688F685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8FFBCF2-8B4A-4C12-8808-455F6F551E6C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BAD1B36-C878-4488-A8F9-F4F24A4E45C0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C8E6CD-7A0B-488E-BFF0-4A105ADFA86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1D55C72-67BB-4E0D-8B75-7E56D521D89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3458A0F-3EBC-4AD2-9618-5BF28C4D01E7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2E06256-2354-48C8-81FA-D4F25430FDA1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DFDE8E0-D8B7-4F08-A3B3-78A18FE9C52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0E8F3FF-3CEC-4A91-BBFF-53AD04C312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5838E83D-3671-469D-985F-BEC091B7874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BC66DE4A-23D1-40BA-86A5-B7E5D30C67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0F1609D-54EC-4F7A-A097-5E34ECD898B8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AACB750-E775-4631-A59D-79677CCC9B9D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EB26039-8B27-4436-B67D-BDFFED7CEFE4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4941D2-C21B-43AE-BC49-DC248DF591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18E30F-14C0-47D6-9BF7-9B0E4678B7F5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7208C46-E8DF-42E1-9337-1C60D4B0C5FE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88AC33-1639-4F47-84B2-7F9A7E6192EE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921C51B-507F-4B38-8799-432D97AEAB38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8CB33B1-CD2C-4337-93FF-B0AE55A8E4F0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0036B86-00B1-4A15-A887-1C8FD24F2021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51C13A3-4AF5-4F10-AE6E-C716AF82C77C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02DCD13-65A8-4507-9430-DC888F9AB3DA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267751D-234F-43EC-8CB3-A1490C98A767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3AB97B3-C90E-467A-B4EA-844E11591E48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90DC053-BA35-42B7-86BC-D72A42DAE2F6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BB6BE4B-7427-4FBC-951E-331BB943F778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0E95818-5D23-448D-A6E1-A937389F8130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12A92C1-0780-4D5C-B8B2-7F4868EA32B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1A1D674-0C1A-42EE-A5C4-38F10C7CF4E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E5991706-7D8D-49A2-BAF5-452B8455B3EC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64F6344-FCEF-4009-9CE4-F8FBA55D1E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A827730-9575-4C49-BED2-BAB98E0B2C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005FE7DA-E716-4455-8F43-8D908A605B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49594E1-4041-4E92-B8B3-A891EC0581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CC1D165-7523-42F8-BDE7-C09E423737B8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01809D7-69A2-456D-B9CB-CD5CE8981D21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7DEB8E5-06EB-4462-8F2F-507B9972E27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11709C-1FBE-4EBF-8C4B-094200B579D2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F20F7E0-954F-4AD3-AC0D-2A1D83EFEECB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5A4052-FECE-4568-986D-FF2FA7051506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B602BCE-6ACD-450B-AC92-82EE91E3D592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4277B453-F7CE-4C82-AD1D-C9618872083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97DF0AF-23F7-47A8-83D8-A797BD669B8B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D82BBC8-6C11-4CAE-B345-030895BB454D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6708C2E-6550-40E9-AF5F-AB057C4EDBF3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933B556-3554-4E92-A88E-708353656D99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5AAED15-F9E5-438D-81C3-6F2350589391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979670F-A226-445F-87BE-0EDA404539E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3DCF77F-7EB5-4D09-B658-5AC9CDF13197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A0EC9F9-7A3D-4D3E-8F51-22E8F3FF9F76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E5B285C-491B-4D42-8A83-1D17F853756E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94BD98-278C-4A47-9949-49987FC9194B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1BC6748-5005-463B-ADDB-6CD8EDC3D9E6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E57A417-C969-4A4B-A0DA-693318CEC0F5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5AD6383-C94F-4C9C-B60D-A6EFB3198D7C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0CF3434-4FC7-4349-A2AA-4A3DA56A6C16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8F595A8-8713-4A94-96F9-9DEF8744C37A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7631C7D-9EEF-4650-BCDD-28BEFACB6B0A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C11F5EA-4C6F-4C4B-AB59-6467B8806D2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7FAF4D5-B37F-4BC4-8279-CDBC72FBC8E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20B9E01-F380-4F5A-A128-5051AEEA05B1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E1EE67B-63F6-49F9-B01D-84E5AA3015C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B633272-CDDF-4643-8E96-0E69E26B508C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4">
            <a:extLst>
              <a:ext uri="{FF2B5EF4-FFF2-40B4-BE49-F238E27FC236}">
                <a16:creationId xmlns:a16="http://schemas.microsoft.com/office/drawing/2014/main" id="{A62A4E05-D5EC-4D7B-ABD9-783098202487}"/>
              </a:ext>
            </a:extLst>
          </p:cNvPr>
          <p:cNvSpPr/>
          <p:nvPr userDrawn="1"/>
        </p:nvSpPr>
        <p:spPr>
          <a:xfrm flipV="1">
            <a:off x="0" y="-7184"/>
            <a:ext cx="12192000" cy="2848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27" name="Block Arc 1">
            <a:extLst>
              <a:ext uri="{FF2B5EF4-FFF2-40B4-BE49-F238E27FC236}">
                <a16:creationId xmlns:a16="http://schemas.microsoft.com/office/drawing/2014/main" id="{E9A8D7B4-3433-4BFA-9525-FD17C4D2B7B7}"/>
              </a:ext>
            </a:extLst>
          </p:cNvPr>
          <p:cNvSpPr/>
          <p:nvPr userDrawn="1"/>
        </p:nvSpPr>
        <p:spPr>
          <a:xfrm>
            <a:off x="3582255" y="1676990"/>
            <a:ext cx="2340000" cy="2340000"/>
          </a:xfrm>
          <a:prstGeom prst="blockArc">
            <a:avLst>
              <a:gd name="adj1" fmla="val 10800000"/>
              <a:gd name="adj2" fmla="val 28362"/>
              <a:gd name="adj3" fmla="val 56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9" name="Block Arc 13">
            <a:extLst>
              <a:ext uri="{FF2B5EF4-FFF2-40B4-BE49-F238E27FC236}">
                <a16:creationId xmlns:a16="http://schemas.microsoft.com/office/drawing/2014/main" id="{1D21E8CD-0062-46B8-B48F-BCBBA362EC1D}"/>
              </a:ext>
            </a:extLst>
          </p:cNvPr>
          <p:cNvSpPr/>
          <p:nvPr userDrawn="1"/>
        </p:nvSpPr>
        <p:spPr>
          <a:xfrm>
            <a:off x="6271299" y="1676990"/>
            <a:ext cx="2340000" cy="2340000"/>
          </a:xfrm>
          <a:prstGeom prst="blockArc">
            <a:avLst>
              <a:gd name="adj1" fmla="val 10800000"/>
              <a:gd name="adj2" fmla="val 21570952"/>
              <a:gd name="adj3" fmla="val 524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Block Arc 15">
            <a:extLst>
              <a:ext uri="{FF2B5EF4-FFF2-40B4-BE49-F238E27FC236}">
                <a16:creationId xmlns:a16="http://schemas.microsoft.com/office/drawing/2014/main" id="{5E72CE5D-50AB-4E79-B094-8452C1CB1BC5}"/>
              </a:ext>
            </a:extLst>
          </p:cNvPr>
          <p:cNvSpPr/>
          <p:nvPr userDrawn="1"/>
        </p:nvSpPr>
        <p:spPr>
          <a:xfrm>
            <a:off x="8960343" y="1676990"/>
            <a:ext cx="2340000" cy="2340000"/>
          </a:xfrm>
          <a:prstGeom prst="blockArc">
            <a:avLst>
              <a:gd name="adj1" fmla="val 10800000"/>
              <a:gd name="adj2" fmla="val 21570209"/>
              <a:gd name="adj3" fmla="val 636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8" name="Block Arc 12">
            <a:extLst>
              <a:ext uri="{FF2B5EF4-FFF2-40B4-BE49-F238E27FC236}">
                <a16:creationId xmlns:a16="http://schemas.microsoft.com/office/drawing/2014/main" id="{2E091664-DD03-46FE-8304-18866EBB8D12}"/>
              </a:ext>
            </a:extLst>
          </p:cNvPr>
          <p:cNvSpPr/>
          <p:nvPr userDrawn="1"/>
        </p:nvSpPr>
        <p:spPr>
          <a:xfrm>
            <a:off x="893211" y="1676990"/>
            <a:ext cx="2340000" cy="2340000"/>
          </a:xfrm>
          <a:prstGeom prst="blockArc">
            <a:avLst>
              <a:gd name="adj1" fmla="val 10800000"/>
              <a:gd name="adj2" fmla="val 21599540"/>
              <a:gd name="adj3" fmla="val 524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B9D93-713A-40ED-94C2-DA91F74E3A74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574BBA-5A6F-462E-84AF-A8DF244C614D}"/>
                </a:ext>
              </a:extLst>
            </p:cNvPr>
            <p:cNvCxnSpPr>
              <a:cxnSpLocks/>
              <a:stCxn id="68" idx="7"/>
              <a:endCxn id="6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9955CD-7999-439E-B931-6DC0A2B2B81A}"/>
                </a:ext>
              </a:extLst>
            </p:cNvPr>
            <p:cNvCxnSpPr>
              <a:cxnSpLocks/>
              <a:stCxn id="66" idx="4"/>
              <a:endCxn id="85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BEE600-DA29-4A28-B66C-AD1D4D274F59}"/>
                </a:ext>
              </a:extLst>
            </p:cNvPr>
            <p:cNvCxnSpPr>
              <a:cxnSpLocks/>
              <a:stCxn id="71" idx="2"/>
              <a:endCxn id="83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3060E4-9EF5-4D4B-82F6-C73611F4A04F}"/>
                </a:ext>
              </a:extLst>
            </p:cNvPr>
            <p:cNvCxnSpPr>
              <a:cxnSpLocks/>
              <a:stCxn id="85" idx="5"/>
              <a:endCxn id="7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E8DD59-DC59-4F25-A7B1-3D1AA5364A64}"/>
                </a:ext>
              </a:extLst>
            </p:cNvPr>
            <p:cNvCxnSpPr>
              <a:cxnSpLocks/>
              <a:stCxn id="66" idx="5"/>
              <a:endCxn id="84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5E4062-0ED4-42EC-B6E1-2B9E4C299057}"/>
                </a:ext>
              </a:extLst>
            </p:cNvPr>
            <p:cNvCxnSpPr>
              <a:cxnSpLocks/>
              <a:stCxn id="71" idx="0"/>
              <a:endCxn id="84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7894C4-AB88-4C4F-8B46-077785446A4B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7020EC-C83B-4EBA-B805-05EEE55C5CFD}"/>
                </a:ext>
              </a:extLst>
            </p:cNvPr>
            <p:cNvCxnSpPr>
              <a:cxnSpLocks/>
              <a:stCxn id="191" idx="7"/>
              <a:endCxn id="7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E5422B-4F4E-4EF3-BF30-09F502B270D9}"/>
                </a:ext>
              </a:extLst>
            </p:cNvPr>
            <p:cNvCxnSpPr>
              <a:cxnSpLocks/>
              <a:stCxn id="71" idx="7"/>
              <a:endCxn id="7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35FCD9-2CBD-49BC-9D2D-2EDB1CC52A90}"/>
                </a:ext>
              </a:extLst>
            </p:cNvPr>
            <p:cNvCxnSpPr>
              <a:cxnSpLocks/>
              <a:stCxn id="7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13C5B-01C6-49EE-93D1-16BC8D9FC54D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55FB29-6C54-4F71-8EF8-7A7410EB19C0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CBECF4-2792-4CFF-9B3B-9716A9662325}"/>
                </a:ext>
              </a:extLst>
            </p:cNvPr>
            <p:cNvCxnSpPr>
              <a:cxnSpLocks/>
              <a:stCxn id="84" idx="6"/>
              <a:endCxn id="7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BC205A-F7BB-4D27-9073-2A4A32BBFB50}"/>
                </a:ext>
              </a:extLst>
            </p:cNvPr>
            <p:cNvCxnSpPr>
              <a:cxnSpLocks/>
              <a:stCxn id="72" idx="0"/>
              <a:endCxn id="7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0651C2-9CC5-49E7-B573-F8483E188ABF}"/>
                </a:ext>
              </a:extLst>
            </p:cNvPr>
            <p:cNvCxnSpPr>
              <a:cxnSpLocks/>
              <a:stCxn id="75" idx="1"/>
              <a:endCxn id="7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4B7C26-C6F8-4579-ADB3-57064DC524E4}"/>
                </a:ext>
              </a:extLst>
            </p:cNvPr>
            <p:cNvCxnSpPr>
              <a:cxnSpLocks/>
              <a:stCxn id="75" idx="0"/>
              <a:endCxn id="7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5A2ECA-6465-49DD-9CA4-2307CEA42AA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32A994-F3AE-40FB-BC10-6AC29DB2C531}"/>
                </a:ext>
              </a:extLst>
            </p:cNvPr>
            <p:cNvCxnSpPr>
              <a:cxnSpLocks/>
              <a:stCxn id="74" idx="7"/>
              <a:endCxn id="214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CFD37F-36BC-4F32-9C7C-A2376C8AA42F}"/>
                </a:ext>
              </a:extLst>
            </p:cNvPr>
            <p:cNvCxnSpPr>
              <a:cxnSpLocks/>
              <a:stCxn id="74" idx="6"/>
              <a:endCxn id="8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73D917-5D0C-4426-8EEB-C5BAD8CCEE9F}"/>
                </a:ext>
              </a:extLst>
            </p:cNvPr>
            <p:cNvCxnSpPr>
              <a:cxnSpLocks/>
              <a:stCxn id="81" idx="7"/>
              <a:endCxn id="8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A0E6EB-88F3-4B1F-8863-E21BF94BD882}"/>
                </a:ext>
              </a:extLst>
            </p:cNvPr>
            <p:cNvCxnSpPr>
              <a:cxnSpLocks/>
              <a:stCxn id="67" idx="0"/>
              <a:endCxn id="6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624A79-CD9C-4A7D-9F15-B4A82D3B1AF7}"/>
                </a:ext>
              </a:extLst>
            </p:cNvPr>
            <p:cNvCxnSpPr>
              <a:cxnSpLocks/>
              <a:stCxn id="83" idx="2"/>
              <a:endCxn id="6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F8C9FAF-9F51-4A35-BABD-BE3D30FB6548}"/>
                </a:ext>
              </a:extLst>
            </p:cNvPr>
            <p:cNvCxnSpPr>
              <a:cxnSpLocks/>
              <a:stCxn id="70" idx="1"/>
              <a:endCxn id="6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6834BC-6EA9-41D2-BD81-5E1318046679}"/>
                </a:ext>
              </a:extLst>
            </p:cNvPr>
            <p:cNvCxnSpPr>
              <a:cxnSpLocks/>
              <a:stCxn id="69" idx="7"/>
              <a:endCxn id="6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333035-BBE0-41C0-B841-EE4679A93618}"/>
                </a:ext>
              </a:extLst>
            </p:cNvPr>
            <p:cNvCxnSpPr>
              <a:cxnSpLocks/>
              <a:stCxn id="68" idx="6"/>
              <a:endCxn id="6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9A0FBC-7CFF-4AFA-ADC2-70A883BBAB52}"/>
                </a:ext>
              </a:extLst>
            </p:cNvPr>
            <p:cNvCxnSpPr>
              <a:cxnSpLocks/>
              <a:stCxn id="88" idx="7"/>
              <a:endCxn id="6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4B84F3-447D-4B3E-AEEF-81177D4289CC}"/>
                </a:ext>
              </a:extLst>
            </p:cNvPr>
            <p:cNvCxnSpPr>
              <a:cxnSpLocks/>
              <a:stCxn id="88" idx="6"/>
              <a:endCxn id="6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18F212-7F6A-41E4-8AF8-7BFDA2D561E0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E98D6B3-4767-4E65-80F5-5805E7D0D088}"/>
                </a:ext>
              </a:extLst>
            </p:cNvPr>
            <p:cNvCxnSpPr>
              <a:cxnSpLocks/>
              <a:stCxn id="6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54EE6A-8715-4615-8EE4-C3F183ECB7F6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D47ACAD-79CA-4181-A603-B3F3A3C56972}"/>
                </a:ext>
              </a:extLst>
            </p:cNvPr>
            <p:cNvCxnSpPr>
              <a:cxnSpLocks/>
              <a:stCxn id="7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4D21E65-A33D-4B82-8F6D-5E57631945F5}"/>
                </a:ext>
              </a:extLst>
            </p:cNvPr>
            <p:cNvCxnSpPr>
              <a:cxnSpLocks/>
              <a:stCxn id="69" idx="6"/>
              <a:endCxn id="7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5BBB2A-AADA-4A12-AFEF-C304AEBA3955}"/>
                </a:ext>
              </a:extLst>
            </p:cNvPr>
            <p:cNvCxnSpPr>
              <a:cxnSpLocks/>
              <a:stCxn id="70" idx="6"/>
              <a:endCxn id="7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1BE11C2-43D1-48CE-B701-2B22922EC4B2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500EBD-A961-40B0-A633-D663B266CDD9}"/>
                </a:ext>
              </a:extLst>
            </p:cNvPr>
            <p:cNvCxnSpPr>
              <a:cxnSpLocks/>
              <a:stCxn id="93" idx="0"/>
              <a:endCxn id="7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649136-82AD-404A-AC08-D5DA5B8ADA26}"/>
                </a:ext>
              </a:extLst>
            </p:cNvPr>
            <p:cNvCxnSpPr>
              <a:cxnSpLocks/>
              <a:endCxn id="7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D3833-79A9-4D05-94EA-2A1FBD47D6FD}"/>
                </a:ext>
              </a:extLst>
            </p:cNvPr>
            <p:cNvCxnSpPr>
              <a:cxnSpLocks/>
              <a:stCxn id="93" idx="2"/>
              <a:endCxn id="7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4F01212-BB44-4345-AFB8-784C37C091F0}"/>
                </a:ext>
              </a:extLst>
            </p:cNvPr>
            <p:cNvCxnSpPr>
              <a:cxnSpLocks/>
              <a:stCxn id="75" idx="2"/>
              <a:endCxn id="7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22C632-F251-47BF-A47C-BB32F238E49E}"/>
                </a:ext>
              </a:extLst>
            </p:cNvPr>
            <p:cNvCxnSpPr>
              <a:cxnSpLocks/>
              <a:stCxn id="7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E6CA4A-B30D-4EB2-AA92-4A81F8C72FC0}"/>
                </a:ext>
              </a:extLst>
            </p:cNvPr>
            <p:cNvCxnSpPr>
              <a:cxnSpLocks/>
              <a:stCxn id="7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31386C-C4D0-4EFC-A276-443457DE9BC7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DD08E5-161D-44C4-8CC7-16C83B54B9FF}"/>
                </a:ext>
              </a:extLst>
            </p:cNvPr>
            <p:cNvCxnSpPr>
              <a:cxnSpLocks/>
              <a:stCxn id="81" idx="4"/>
              <a:endCxn id="7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BB52D6B-BBC9-4049-89CF-F4BE3BA82C6D}"/>
                </a:ext>
              </a:extLst>
            </p:cNvPr>
            <p:cNvCxnSpPr>
              <a:cxnSpLocks/>
              <a:stCxn id="80" idx="3"/>
              <a:endCxn id="7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2766DD-0278-45E7-A418-B00CA9E0B0F0}"/>
                </a:ext>
              </a:extLst>
            </p:cNvPr>
            <p:cNvCxnSpPr>
              <a:cxnSpLocks/>
              <a:stCxn id="80" idx="2"/>
              <a:endCxn id="8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86ABA7-90CC-43B3-98A4-3A70F3E7CA90}"/>
                </a:ext>
              </a:extLst>
            </p:cNvPr>
            <p:cNvCxnSpPr>
              <a:cxnSpLocks/>
              <a:stCxn id="80" idx="1"/>
              <a:endCxn id="8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AE8F31-35EA-4950-B29E-54DD0424CBC0}"/>
                </a:ext>
              </a:extLst>
            </p:cNvPr>
            <p:cNvCxnSpPr>
              <a:cxnSpLocks/>
              <a:stCxn id="78" idx="1"/>
              <a:endCxn id="8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F2F86-5A3C-4FF9-9A2A-894802E84D80}"/>
                </a:ext>
              </a:extLst>
            </p:cNvPr>
            <p:cNvCxnSpPr>
              <a:cxnSpLocks/>
              <a:stCxn id="78" idx="0"/>
              <a:endCxn id="7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069052-1C62-41CF-B742-38B248C22B05}"/>
                </a:ext>
              </a:extLst>
            </p:cNvPr>
            <p:cNvCxnSpPr>
              <a:cxnSpLocks/>
              <a:stCxn id="150" idx="7"/>
              <a:endCxn id="215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A779B7-6A8E-4BE6-AEBA-83918EB4AAE8}"/>
                </a:ext>
              </a:extLst>
            </p:cNvPr>
            <p:cNvCxnSpPr>
              <a:cxnSpLocks/>
              <a:endCxn id="7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C02040-715C-43BA-A35A-208E1F2B8A2C}"/>
                </a:ext>
              </a:extLst>
            </p:cNvPr>
            <p:cNvCxnSpPr>
              <a:cxnSpLocks/>
              <a:stCxn id="150" idx="0"/>
              <a:endCxn id="214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1CE08A8-26F3-4B85-A77B-EA864F861BA3}"/>
                </a:ext>
              </a:extLst>
            </p:cNvPr>
            <p:cNvCxnSpPr>
              <a:cxnSpLocks/>
              <a:stCxn id="162" idx="0"/>
              <a:endCxn id="213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9A2894-59FE-4627-B09B-11B416578DD5}"/>
                </a:ext>
              </a:extLst>
            </p:cNvPr>
            <p:cNvCxnSpPr>
              <a:cxnSpLocks/>
              <a:stCxn id="162" idx="1"/>
              <a:endCxn id="7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C461EA5-AABA-4AFD-A86B-586B4C950946}"/>
                </a:ext>
              </a:extLst>
            </p:cNvPr>
            <p:cNvCxnSpPr>
              <a:cxnSpLocks/>
              <a:stCxn id="79" idx="2"/>
              <a:endCxn id="8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018BEF-3309-4641-BC3C-0B00F6442855}"/>
                </a:ext>
              </a:extLst>
            </p:cNvPr>
            <p:cNvCxnSpPr>
              <a:cxnSpLocks/>
              <a:stCxn id="78" idx="2"/>
              <a:endCxn id="8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694E94-CDB6-42E5-9499-FE75FA476E90}"/>
                </a:ext>
              </a:extLst>
            </p:cNvPr>
            <p:cNvCxnSpPr>
              <a:cxnSpLocks/>
              <a:stCxn id="77" idx="1"/>
              <a:endCxn id="8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24D912-578C-4BD9-BD77-68A17AC92C3E}"/>
                </a:ext>
              </a:extLst>
            </p:cNvPr>
            <p:cNvCxnSpPr>
              <a:cxnSpLocks/>
              <a:stCxn id="77" idx="3"/>
              <a:endCxn id="94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B2DC65-AD4F-42B3-A1B3-E9C6AC8A7EB0}"/>
                </a:ext>
              </a:extLst>
            </p:cNvPr>
            <p:cNvCxnSpPr>
              <a:cxnSpLocks/>
              <a:stCxn id="80" idx="4"/>
              <a:endCxn id="94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7A3B55-7C38-4976-AAE3-1E728660165E}"/>
                </a:ext>
              </a:extLst>
            </p:cNvPr>
            <p:cNvCxnSpPr>
              <a:cxnSpLocks/>
              <a:stCxn id="76" idx="5"/>
              <a:endCxn id="94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143AC7-756F-476F-B343-8DE46FBFC98A}"/>
                </a:ext>
              </a:extLst>
            </p:cNvPr>
            <p:cNvCxnSpPr>
              <a:cxnSpLocks/>
              <a:stCxn id="77" idx="7"/>
              <a:endCxn id="7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F9E6FC-94A3-496B-AB95-5F81DDDE8FAA}"/>
                </a:ext>
              </a:extLst>
            </p:cNvPr>
            <p:cNvCxnSpPr>
              <a:cxnSpLocks/>
              <a:stCxn id="75" idx="7"/>
              <a:endCxn id="8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0735CA9-DD50-422B-85CE-0C086FC9CC30}"/>
                </a:ext>
              </a:extLst>
            </p:cNvPr>
            <p:cNvCxnSpPr>
              <a:cxnSpLocks/>
              <a:endCxn id="7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85D7DB4-53E1-47E9-9324-650B2BB0C880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9E2C89-EF9A-4227-98A5-54E426329A83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3C40CCB-1D64-419D-BA2D-E718BD22A87E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8C3687-EB51-43A0-A744-36177DDFF44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4BA939-B0DD-4F21-B346-D46861FC32C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FA3DB31-8773-49EC-B2C8-EDD982D86D5A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860734D-F81E-491D-A36C-7B75D598348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219A5C-7EDF-485B-A662-3011F28830F9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0D2140B-3417-4B56-89A8-6F81ED0FFBD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AB29AED-F835-48E8-A9C2-F223B3B8FD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F33854B-D1D4-4F8A-BACF-2031148326B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2592367-450E-4D51-8BA9-F86A1A3CEC5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36B3983-C1EA-451B-BB22-41EAA60C49C2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E1CB12A-0AE3-4281-95AC-3B8FA027C130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9045CD3-09B2-4E9E-86B4-3BB4DDDBB852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F841AED-9DB7-43A1-85AF-A19C1B7BD64B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2A0DD65-4FF5-4C15-9BC2-2946F5737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8BC5438-5B97-4E01-BBD0-3D932CC60CE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F50743A-08C6-492E-BFEB-68FEC2B6A5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D087C55-710F-4512-BDE0-98201858499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C9C201F-48E4-4BE4-BE7D-7B78E27E2641}"/>
                </a:ext>
              </a:extLst>
            </p:cNvPr>
            <p:cNvCxnSpPr>
              <a:cxnSpLocks/>
              <a:stCxn id="85" idx="2"/>
              <a:endCxn id="6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215683-3F41-4989-A91B-86482CAF52C9}"/>
                </a:ext>
              </a:extLst>
            </p:cNvPr>
            <p:cNvCxnSpPr>
              <a:cxnSpLocks/>
              <a:stCxn id="68" idx="4"/>
              <a:endCxn id="6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A20A5AC-7B72-46B4-9A02-5A59E89A45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C034E5-3045-4C72-A245-51A7D7606B36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4D5B8C-FCAE-4D66-A6B3-791D4787E79E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A1782CB-DF33-44B9-BED1-41E48F248A50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37FBA88-9688-45F0-B04D-222EDBF843CF}"/>
                </a:ext>
              </a:extLst>
            </p:cNvPr>
            <p:cNvCxnSpPr>
              <a:cxnSpLocks/>
              <a:endCxn id="6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F50A8FD-DA90-487E-A4B2-9EF9C90693E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ord 93">
              <a:extLst>
                <a:ext uri="{FF2B5EF4-FFF2-40B4-BE49-F238E27FC236}">
                  <a16:creationId xmlns:a16="http://schemas.microsoft.com/office/drawing/2014/main" id="{8A478409-4933-4289-8478-209580633B3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2554CF-827E-44A7-BED4-3A73C3692EEB}"/>
                </a:ext>
              </a:extLst>
            </p:cNvPr>
            <p:cNvCxnSpPr>
              <a:cxnSpLocks/>
              <a:stCxn id="93" idx="1"/>
              <a:endCxn id="7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981A961-FB45-43D9-AC17-3BFF0259559E}"/>
                </a:ext>
              </a:extLst>
            </p:cNvPr>
            <p:cNvCxnSpPr>
              <a:cxnSpLocks/>
              <a:endCxn id="147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959F54-9DCF-4339-8E7B-865CEC1E414D}"/>
                </a:ext>
              </a:extLst>
            </p:cNvPr>
            <p:cNvCxnSpPr>
              <a:cxnSpLocks/>
              <a:endCxn id="162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C7BEE1-C67E-4F94-8D82-4F10366BB570}"/>
                </a:ext>
              </a:extLst>
            </p:cNvPr>
            <p:cNvCxnSpPr>
              <a:cxnSpLocks/>
              <a:stCxn id="147" idx="0"/>
              <a:endCxn id="162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46DB28D-DB75-40C7-A319-98F6F3CEDB47}"/>
                </a:ext>
              </a:extLst>
            </p:cNvPr>
            <p:cNvCxnSpPr>
              <a:cxnSpLocks/>
              <a:stCxn id="213" idx="2"/>
              <a:endCxn id="149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99718EA-2547-47A1-8E3B-EAE8E1BFFC55}"/>
                </a:ext>
              </a:extLst>
            </p:cNvPr>
            <p:cNvCxnSpPr>
              <a:cxnSpLocks/>
              <a:stCxn id="147" idx="7"/>
              <a:endCxn id="149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FD2241-A284-449E-9453-D2FB90D201FF}"/>
                </a:ext>
              </a:extLst>
            </p:cNvPr>
            <p:cNvCxnSpPr>
              <a:cxnSpLocks/>
              <a:endCxn id="162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EB8ED5C-95A0-4123-A833-9086F3E289D2}"/>
                </a:ext>
              </a:extLst>
            </p:cNvPr>
            <p:cNvCxnSpPr>
              <a:cxnSpLocks/>
              <a:stCxn id="162" idx="6"/>
              <a:endCxn id="149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3E50F5B-905F-4F19-BC69-3DCB2B371F51}"/>
                </a:ext>
              </a:extLst>
            </p:cNvPr>
            <p:cNvCxnSpPr>
              <a:cxnSpLocks/>
              <a:stCxn id="148" idx="0"/>
              <a:endCxn id="149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BC9AB95-C9BE-4BA5-B255-CC96D46EFD82}"/>
                </a:ext>
              </a:extLst>
            </p:cNvPr>
            <p:cNvCxnSpPr>
              <a:cxnSpLocks/>
              <a:stCxn id="151" idx="1"/>
              <a:endCxn id="149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19CD90-6434-4BAC-92DF-40CC638D290E}"/>
                </a:ext>
              </a:extLst>
            </p:cNvPr>
            <p:cNvCxnSpPr>
              <a:cxnSpLocks/>
              <a:stCxn id="151" idx="0"/>
              <a:endCxn id="150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6FFE7C-23EA-4CB4-B29E-3873AE2CB4EE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1E1FC14-5B30-4C97-81DC-E37AC9430126}"/>
                </a:ext>
              </a:extLst>
            </p:cNvPr>
            <p:cNvCxnSpPr>
              <a:cxnSpLocks/>
              <a:stCxn id="150" idx="7"/>
              <a:endCxn id="158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00D45EF-2ABB-4374-AC35-E7E66C802956}"/>
                </a:ext>
              </a:extLst>
            </p:cNvPr>
            <p:cNvCxnSpPr>
              <a:cxnSpLocks/>
              <a:stCxn id="150" idx="6"/>
              <a:endCxn id="157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B848D5E-4B86-4365-BE40-C1E9C605BEA8}"/>
                </a:ext>
              </a:extLst>
            </p:cNvPr>
            <p:cNvCxnSpPr>
              <a:cxnSpLocks/>
              <a:stCxn id="157" idx="7"/>
              <a:endCxn id="158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CC3D79E-2A0F-4132-B214-2BFC8EBEA6A4}"/>
                </a:ext>
              </a:extLst>
            </p:cNvPr>
            <p:cNvCxnSpPr>
              <a:cxnSpLocks/>
              <a:stCxn id="214" idx="1"/>
              <a:endCxn id="149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E95C72C-5DC8-4E44-A04C-60712F8C29DC}"/>
                </a:ext>
              </a:extLst>
            </p:cNvPr>
            <p:cNvCxnSpPr>
              <a:cxnSpLocks/>
              <a:endCxn id="147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0AA27BD-5A10-4370-9E99-C431FB7BBF06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C9D52B-2BA9-4D4C-94AE-9EBCC9E9F897}"/>
                </a:ext>
              </a:extLst>
            </p:cNvPr>
            <p:cNvCxnSpPr>
              <a:cxnSpLocks/>
              <a:stCxn id="163" idx="0"/>
              <a:endCxn id="147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8EDE77A-C599-4B0B-9DE4-E75C7B7CBD3D}"/>
                </a:ext>
              </a:extLst>
            </p:cNvPr>
            <p:cNvCxnSpPr>
              <a:cxnSpLocks/>
              <a:endCxn id="147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0CBD17-90A0-47FF-899E-E5DF5E52088F}"/>
                </a:ext>
              </a:extLst>
            </p:cNvPr>
            <p:cNvCxnSpPr>
              <a:cxnSpLocks/>
              <a:stCxn id="163" idx="2"/>
              <a:endCxn id="148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9176D4-CAAC-41BF-983F-15BC6B23AA2E}"/>
                </a:ext>
              </a:extLst>
            </p:cNvPr>
            <p:cNvCxnSpPr>
              <a:cxnSpLocks/>
              <a:stCxn id="151" idx="2"/>
              <a:endCxn id="148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0B49AC8-ADAF-4426-A6ED-F73D10B73FBB}"/>
                </a:ext>
              </a:extLst>
            </p:cNvPr>
            <p:cNvCxnSpPr>
              <a:cxnSpLocks/>
              <a:stCxn id="151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6F00E1-FD8C-4BEE-98A5-4DD1DB590F44}"/>
                </a:ext>
              </a:extLst>
            </p:cNvPr>
            <p:cNvCxnSpPr>
              <a:cxnSpLocks/>
              <a:stCxn id="152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8924D97-EE7C-498D-8A80-9C5F7E381C8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C4D91EB-0829-4AD1-9BBC-2414E9D0E0AC}"/>
                </a:ext>
              </a:extLst>
            </p:cNvPr>
            <p:cNvCxnSpPr>
              <a:cxnSpLocks/>
              <a:stCxn id="157" idx="4"/>
              <a:endCxn id="152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63C3E4E-4E4C-4BB9-B5F5-4D72B15F7F2A}"/>
                </a:ext>
              </a:extLst>
            </p:cNvPr>
            <p:cNvCxnSpPr>
              <a:cxnSpLocks/>
              <a:stCxn id="156" idx="3"/>
              <a:endCxn id="152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7589E6F-B89F-4A9B-B756-ED8A5C4A8C63}"/>
                </a:ext>
              </a:extLst>
            </p:cNvPr>
            <p:cNvCxnSpPr>
              <a:cxnSpLocks/>
              <a:stCxn id="156" idx="2"/>
              <a:endCxn id="157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0E0C98F-2AB1-4E89-83EE-A6B8FA60DF09}"/>
                </a:ext>
              </a:extLst>
            </p:cNvPr>
            <p:cNvCxnSpPr>
              <a:cxnSpLocks/>
              <a:stCxn id="156" idx="1"/>
              <a:endCxn id="158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5D2FD08-59D7-4702-9576-A547AC7A8A62}"/>
                </a:ext>
              </a:extLst>
            </p:cNvPr>
            <p:cNvCxnSpPr>
              <a:cxnSpLocks/>
              <a:stCxn id="154" idx="1"/>
              <a:endCxn id="158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B485EF-8E8D-4479-B819-883453BE241F}"/>
                </a:ext>
              </a:extLst>
            </p:cNvPr>
            <p:cNvCxnSpPr>
              <a:cxnSpLocks/>
              <a:stCxn id="154" idx="0"/>
              <a:endCxn id="155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D99830A-0B6B-4B2B-BAAA-39DE8D1D04AA}"/>
                </a:ext>
              </a:extLst>
            </p:cNvPr>
            <p:cNvCxnSpPr>
              <a:cxnSpLocks/>
              <a:stCxn id="160" idx="0"/>
              <a:endCxn id="159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AC6728F-DB31-4983-BE32-4D655323B5BC}"/>
                </a:ext>
              </a:extLst>
            </p:cNvPr>
            <p:cNvCxnSpPr>
              <a:cxnSpLocks/>
              <a:stCxn id="188" idx="7"/>
              <a:endCxn id="159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F9AA938-CC74-4616-B307-1DB70C79C3B9}"/>
                </a:ext>
              </a:extLst>
            </p:cNvPr>
            <p:cNvCxnSpPr>
              <a:cxnSpLocks/>
              <a:endCxn id="160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8E304A2-F5D5-4F29-ADF0-E9D4DA4817CE}"/>
                </a:ext>
              </a:extLst>
            </p:cNvPr>
            <p:cNvCxnSpPr>
              <a:cxnSpLocks/>
              <a:stCxn id="187" idx="5"/>
              <a:endCxn id="161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8945B3-E7BA-46C4-9545-BCE95E5F9F09}"/>
                </a:ext>
              </a:extLst>
            </p:cNvPr>
            <p:cNvCxnSpPr>
              <a:cxnSpLocks/>
              <a:endCxn id="161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C635628-6EFD-441D-9972-6403B0D0FABE}"/>
                </a:ext>
              </a:extLst>
            </p:cNvPr>
            <p:cNvCxnSpPr>
              <a:cxnSpLocks/>
              <a:stCxn id="161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E7AB171-7A32-46D2-9D9D-8AC2DA640438}"/>
                </a:ext>
              </a:extLst>
            </p:cNvPr>
            <p:cNvCxnSpPr>
              <a:cxnSpLocks/>
              <a:stCxn id="161" idx="3"/>
              <a:endCxn id="153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0594AE1-1E9E-4B6E-BC3A-379515A29636}"/>
                </a:ext>
              </a:extLst>
            </p:cNvPr>
            <p:cNvCxnSpPr>
              <a:cxnSpLocks/>
              <a:stCxn id="161" idx="1"/>
              <a:endCxn id="154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38D00EE-907C-4360-A607-9D263044EC4E}"/>
                </a:ext>
              </a:extLst>
            </p:cNvPr>
            <p:cNvCxnSpPr>
              <a:cxnSpLocks/>
              <a:stCxn id="160" idx="2"/>
              <a:endCxn id="154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8AAFF4-8353-4250-AD5B-E30008DA8C0F}"/>
                </a:ext>
              </a:extLst>
            </p:cNvPr>
            <p:cNvCxnSpPr>
              <a:cxnSpLocks/>
              <a:stCxn id="159" idx="3"/>
              <a:endCxn id="154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B3F67A-EFD6-4A00-AF54-A54386887FA1}"/>
                </a:ext>
              </a:extLst>
            </p:cNvPr>
            <p:cNvCxnSpPr>
              <a:cxnSpLocks/>
              <a:stCxn id="159" idx="2"/>
              <a:endCxn id="155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04A4EB7-B993-4C1E-9512-FC11117D4DD3}"/>
                </a:ext>
              </a:extLst>
            </p:cNvPr>
            <p:cNvCxnSpPr>
              <a:cxnSpLocks/>
              <a:stCxn id="155" idx="1"/>
              <a:endCxn id="158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AB111C-0728-44CB-99DA-BD5F465D17E4}"/>
                </a:ext>
              </a:extLst>
            </p:cNvPr>
            <p:cNvCxnSpPr>
              <a:cxnSpLocks/>
              <a:stCxn id="154" idx="2"/>
              <a:endCxn id="156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24AB1A-AF27-4AAC-A510-E835981EB35C}"/>
                </a:ext>
              </a:extLst>
            </p:cNvPr>
            <p:cNvCxnSpPr>
              <a:cxnSpLocks/>
              <a:stCxn id="153" idx="1"/>
              <a:endCxn id="156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B2A9CAE-D54C-4F99-BC89-2A47AC6F057A}"/>
                </a:ext>
              </a:extLst>
            </p:cNvPr>
            <p:cNvCxnSpPr>
              <a:cxnSpLocks/>
              <a:stCxn id="153" idx="3"/>
              <a:endCxn id="164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9C2A513-DA3C-4A76-9627-46F3EA1674F2}"/>
                </a:ext>
              </a:extLst>
            </p:cNvPr>
            <p:cNvCxnSpPr>
              <a:cxnSpLocks/>
              <a:stCxn id="156" idx="4"/>
              <a:endCxn id="164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B48AD31-8E77-4D83-9FF0-837B6A3CB825}"/>
                </a:ext>
              </a:extLst>
            </p:cNvPr>
            <p:cNvCxnSpPr>
              <a:cxnSpLocks/>
              <a:stCxn id="152" idx="5"/>
              <a:endCxn id="164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A383FD2-934F-4979-BD40-681C7BCCDA81}"/>
                </a:ext>
              </a:extLst>
            </p:cNvPr>
            <p:cNvCxnSpPr>
              <a:cxnSpLocks/>
              <a:stCxn id="153" idx="7"/>
              <a:endCxn id="154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B60496-127B-4D07-B9D7-550F342723FD}"/>
                </a:ext>
              </a:extLst>
            </p:cNvPr>
            <p:cNvCxnSpPr>
              <a:cxnSpLocks/>
              <a:stCxn id="151" idx="7"/>
              <a:endCxn id="157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9043197-9393-4509-8DD1-E5C4512FD9BB}"/>
                </a:ext>
              </a:extLst>
            </p:cNvPr>
            <p:cNvCxnSpPr>
              <a:cxnSpLocks/>
              <a:endCxn id="153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94D064-2104-45B7-8D56-6D27B6F5E7DF}"/>
                </a:ext>
              </a:extLst>
            </p:cNvPr>
            <p:cNvCxnSpPr>
              <a:cxnSpLocks/>
              <a:stCxn id="161" idx="7"/>
              <a:endCxn id="160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E1DBC0C-7FF3-4C50-9A4A-B2C226B258D1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19E98D6-2855-4A42-AB3E-365BB54EB1D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998912D-7A0B-4FFD-A177-A3B838E6A36A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8F576D9-EB15-40F7-97F7-51307DCA108A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F0252DA-0578-484B-BA55-4C22D0C908D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957B164-FF03-439C-999F-2D84D2789FE3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CE014D8-4823-4B50-8CC4-98219946E67B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BA855C5-6E64-472C-BC81-9D7A13A682F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E1565B9-0D0F-49BE-A15D-F8EF68521E1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C9F9A08-EC57-48F9-88FF-89C46D2D0FA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9F63E34-B71A-4177-A92C-7E6C9FCC9BF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608D259-83DB-492F-95A4-F7A165EA7A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7AEE8C4-57AB-456F-985F-571138FED7AE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E94D409-F6CA-456B-87C3-CBD002709847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D4EFF78-0E0F-4A48-BA14-038A3245C15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4981ADC-C194-4F16-9E99-AA33E5E2F9D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15C62939-53C6-4D13-828C-4B132C0949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hord 163">
              <a:extLst>
                <a:ext uri="{FF2B5EF4-FFF2-40B4-BE49-F238E27FC236}">
                  <a16:creationId xmlns:a16="http://schemas.microsoft.com/office/drawing/2014/main" id="{11A7B4C1-28C9-41EF-96AD-01DAED015DA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C386063-0BC2-434C-8E3B-8C49E8AE4314}"/>
                </a:ext>
              </a:extLst>
            </p:cNvPr>
            <p:cNvCxnSpPr>
              <a:cxnSpLocks/>
              <a:stCxn id="163" idx="1"/>
              <a:endCxn id="151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A57370-6220-4B9E-956C-42A672B35652}"/>
                </a:ext>
              </a:extLst>
            </p:cNvPr>
            <p:cNvCxnSpPr>
              <a:cxnSpLocks/>
              <a:stCxn id="185" idx="6"/>
              <a:endCxn id="159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0F7DC8C-D286-405D-BCD1-3B2980649D74}"/>
                </a:ext>
              </a:extLst>
            </p:cNvPr>
            <p:cNvCxnSpPr>
              <a:cxnSpLocks/>
              <a:stCxn id="182" idx="4"/>
              <a:endCxn id="188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BCFE525-2B87-4315-8BCB-8DAF19C732E7}"/>
                </a:ext>
              </a:extLst>
            </p:cNvPr>
            <p:cNvCxnSpPr>
              <a:cxnSpLocks/>
              <a:stCxn id="188" idx="4"/>
              <a:endCxn id="187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C6476B1-7DDE-4297-89A9-056A99F9D30A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D3CD5FC-03C8-45D5-8309-4449E2DC8E7F}"/>
                </a:ext>
              </a:extLst>
            </p:cNvPr>
            <p:cNvCxnSpPr>
              <a:cxnSpLocks/>
              <a:stCxn id="186" idx="0"/>
              <a:endCxn id="187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1B08651-B039-4782-9DEA-F196FEDB7BC5}"/>
                </a:ext>
              </a:extLst>
            </p:cNvPr>
            <p:cNvCxnSpPr>
              <a:cxnSpLocks/>
              <a:stCxn id="196" idx="1"/>
              <a:endCxn id="182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CF1415B-B410-49A8-948A-A7A51B9072F0}"/>
                </a:ext>
              </a:extLst>
            </p:cNvPr>
            <p:cNvCxnSpPr>
              <a:cxnSpLocks/>
              <a:stCxn id="187" idx="2"/>
              <a:endCxn id="196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E0C3E6-A235-471D-A1B3-591C622C5E5A}"/>
                </a:ext>
              </a:extLst>
            </p:cNvPr>
            <p:cNvCxnSpPr>
              <a:cxnSpLocks/>
              <a:stCxn id="186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131013C-402D-4E7E-AF11-8610E3A4E51B}"/>
                </a:ext>
              </a:extLst>
            </p:cNvPr>
            <p:cNvCxnSpPr>
              <a:cxnSpLocks/>
              <a:stCxn id="159" idx="1"/>
              <a:endCxn id="6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4ADD74-65B5-4E5B-B584-0D4E631840A2}"/>
                </a:ext>
              </a:extLst>
            </p:cNvPr>
            <p:cNvCxnSpPr>
              <a:cxnSpLocks/>
              <a:stCxn id="184" idx="6"/>
              <a:endCxn id="183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B02ADA0-EDA9-4242-A237-2EB77593412A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8FAA103-A03F-483B-A8C2-02D377F9478C}"/>
                </a:ext>
              </a:extLst>
            </p:cNvPr>
            <p:cNvCxnSpPr>
              <a:cxnSpLocks/>
              <a:stCxn id="182" idx="5"/>
              <a:endCxn id="185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9A155A8-9BA2-478B-BF3C-FDCBF42F2FCA}"/>
                </a:ext>
              </a:extLst>
            </p:cNvPr>
            <p:cNvCxnSpPr>
              <a:cxnSpLocks/>
              <a:stCxn id="183" idx="3"/>
              <a:endCxn id="185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3D96F16-826A-4CA1-9001-1C1A5FE7682E}"/>
                </a:ext>
              </a:extLst>
            </p:cNvPr>
            <p:cNvCxnSpPr>
              <a:cxnSpLocks/>
              <a:stCxn id="185" idx="4"/>
              <a:endCxn id="188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10A8AD3-D413-4513-8B78-6FCC483405F7}"/>
                </a:ext>
              </a:extLst>
            </p:cNvPr>
            <p:cNvCxnSpPr>
              <a:cxnSpLocks/>
              <a:stCxn id="161" idx="2"/>
              <a:endCxn id="186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5B2AAD1-0A07-40A8-81EB-C51DDFDFE59C}"/>
                </a:ext>
              </a:extLst>
            </p:cNvPr>
            <p:cNvCxnSpPr>
              <a:cxnSpLocks/>
              <a:endCxn id="186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E31A65C-EDEC-42C4-9417-D67A62525378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DDF3B5F-0610-4C1D-BC39-9972618B657E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956FE60-41C8-4525-A6E1-A25A3B858D9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89E9125-FCE6-45F6-889A-F4214FA6C97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C1A4CD43-1EB0-4505-AFE3-A0804CF99D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866670F-4A2D-4683-9CFD-68E415E11D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34702E5-52D2-43DD-B14F-D8D4F9A18C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54ED39E-C29A-4E22-929F-390D51657687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7AB2D6A-D21C-45AD-B82B-7901F6629DBD}"/>
                </a:ext>
              </a:extLst>
            </p:cNvPr>
            <p:cNvCxnSpPr>
              <a:cxnSpLocks/>
              <a:stCxn id="184" idx="4"/>
              <a:endCxn id="185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DF650AE-A324-4804-AAAD-E7CE834715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A85335F-E68B-4FCF-973E-C68A71EB0A62}"/>
                </a:ext>
              </a:extLst>
            </p:cNvPr>
            <p:cNvCxnSpPr>
              <a:cxnSpLocks/>
              <a:stCxn id="191" idx="3"/>
              <a:endCxn id="155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CEA5CB2-482B-421A-8AE0-7A0BBB2F5661}"/>
                </a:ext>
              </a:extLst>
            </p:cNvPr>
            <p:cNvCxnSpPr>
              <a:cxnSpLocks/>
              <a:stCxn id="191" idx="2"/>
              <a:endCxn id="6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ADC1D77-B495-414C-94FB-E10EA33A0B54}"/>
                </a:ext>
              </a:extLst>
            </p:cNvPr>
            <p:cNvCxnSpPr>
              <a:cxnSpLocks/>
              <a:stCxn id="184" idx="7"/>
              <a:endCxn id="6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854D194-17AC-49AD-9A26-B23EA3008805}"/>
                </a:ext>
              </a:extLst>
            </p:cNvPr>
            <p:cNvCxnSpPr>
              <a:cxnSpLocks/>
              <a:endCxn id="184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hord 195">
              <a:extLst>
                <a:ext uri="{FF2B5EF4-FFF2-40B4-BE49-F238E27FC236}">
                  <a16:creationId xmlns:a16="http://schemas.microsoft.com/office/drawing/2014/main" id="{CA34B809-524B-4D3B-9F39-7AE4179609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DF30D01-7B97-48EA-AD30-2BCB2ED9E72F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D9AEE54-631C-4F71-BC5D-BE9FD5B00DAF}"/>
                </a:ext>
              </a:extLst>
            </p:cNvPr>
            <p:cNvCxnSpPr>
              <a:cxnSpLocks/>
              <a:stCxn id="183" idx="6"/>
              <a:endCxn id="6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C00A23A-2A57-481F-9F19-017D46E739EF}"/>
                </a:ext>
              </a:extLst>
            </p:cNvPr>
            <p:cNvCxnSpPr>
              <a:cxnSpLocks/>
              <a:stCxn id="183" idx="5"/>
              <a:endCxn id="159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92E2763-249A-40E7-9DD6-7131B5196B24}"/>
                </a:ext>
              </a:extLst>
            </p:cNvPr>
            <p:cNvCxnSpPr>
              <a:cxnSpLocks/>
              <a:stCxn id="68" idx="0"/>
              <a:endCxn id="183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13D546A-B38D-4DB1-B353-96DE0927BA0A}"/>
                </a:ext>
              </a:extLst>
            </p:cNvPr>
            <p:cNvCxnSpPr>
              <a:cxnSpLocks/>
              <a:stCxn id="188" idx="5"/>
              <a:endCxn id="160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F110F7D-356C-4B8A-A626-761925A8B9D3}"/>
                </a:ext>
              </a:extLst>
            </p:cNvPr>
            <p:cNvCxnSpPr>
              <a:cxnSpLocks/>
              <a:stCxn id="155" idx="7"/>
              <a:endCxn id="6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6A4A436-F633-43ED-A67A-6E008AE445F4}"/>
                </a:ext>
              </a:extLst>
            </p:cNvPr>
            <p:cNvCxnSpPr>
              <a:cxnSpLocks/>
              <a:stCxn id="84" idx="7"/>
              <a:endCxn id="191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970A69B-B0FF-49E7-AF8C-CDC55A3846FE}"/>
                </a:ext>
              </a:extLst>
            </p:cNvPr>
            <p:cNvCxnSpPr>
              <a:cxnSpLocks/>
              <a:stCxn id="158" idx="7"/>
              <a:endCxn id="7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65BDAF-BB77-4A59-886B-B54857AAB3D9}"/>
                </a:ext>
              </a:extLst>
            </p:cNvPr>
            <p:cNvCxnSpPr>
              <a:cxnSpLocks/>
              <a:stCxn id="158" idx="6"/>
              <a:endCxn id="191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B05A21C-4569-4482-8CF4-87314D2D4C37}"/>
                </a:ext>
              </a:extLst>
            </p:cNvPr>
            <p:cNvCxnSpPr>
              <a:cxnSpLocks/>
              <a:stCxn id="74" idx="0"/>
              <a:endCxn id="158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17D20A8-6B73-4115-8E58-81665266507D}"/>
                </a:ext>
              </a:extLst>
            </p:cNvPr>
            <p:cNvCxnSpPr>
              <a:cxnSpLocks/>
              <a:stCxn id="214" idx="0"/>
              <a:endCxn id="213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B6502E-7684-460D-AB86-9F0E5167C03F}"/>
                </a:ext>
              </a:extLst>
            </p:cNvPr>
            <p:cNvCxnSpPr>
              <a:cxnSpLocks/>
              <a:stCxn id="82" idx="0"/>
              <a:endCxn id="213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18729E-555C-4FDA-B3AA-4A04A2779A38}"/>
                </a:ext>
              </a:extLst>
            </p:cNvPr>
            <p:cNvCxnSpPr>
              <a:cxnSpLocks/>
              <a:stCxn id="81" idx="0"/>
              <a:endCxn id="214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4AF831C-6204-4D1B-8064-1F030951D66D}"/>
                </a:ext>
              </a:extLst>
            </p:cNvPr>
            <p:cNvCxnSpPr>
              <a:cxnSpLocks/>
              <a:stCxn id="158" idx="1"/>
              <a:endCxn id="215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D514801-3856-4ABA-BEAB-739730774461}"/>
                </a:ext>
              </a:extLst>
            </p:cNvPr>
            <p:cNvCxnSpPr>
              <a:cxnSpLocks/>
              <a:stCxn id="74" idx="0"/>
              <a:endCxn id="215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BF4AA65-C7D4-4A82-8ED3-1ADEFDD9D159}"/>
                </a:ext>
              </a:extLst>
            </p:cNvPr>
            <p:cNvCxnSpPr>
              <a:cxnSpLocks/>
              <a:stCxn id="215" idx="7"/>
              <a:endCxn id="214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6DC0826-2E06-4367-BA4F-D6BB47448C56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272245F-B68B-4C8F-872E-D1382716775F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03EFA70-43EA-4925-82A2-C7560E27FDC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1704DC9-A2FE-46DF-A33D-2C5B0B62822C}"/>
                </a:ext>
              </a:extLst>
            </p:cNvPr>
            <p:cNvCxnSpPr>
              <a:cxnSpLocks/>
              <a:stCxn id="79" idx="0"/>
              <a:endCxn id="213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4B7AD97-C8C7-4DBA-B251-B090D2591095}"/>
                </a:ext>
              </a:extLst>
            </p:cNvPr>
            <p:cNvCxnSpPr>
              <a:cxnSpLocks/>
              <a:endCxn id="7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23" name="Picture Placeholder 2">
            <a:extLst>
              <a:ext uri="{FF2B5EF4-FFF2-40B4-BE49-F238E27FC236}">
                <a16:creationId xmlns:a16="http://schemas.microsoft.com/office/drawing/2014/main" id="{A12E6587-F03D-4C57-AAFE-4763BFD9192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4" name="Picture Placeholder 2">
            <a:extLst>
              <a:ext uri="{FF2B5EF4-FFF2-40B4-BE49-F238E27FC236}">
                <a16:creationId xmlns:a16="http://schemas.microsoft.com/office/drawing/2014/main" id="{A202D3EE-B2AB-497C-838C-AE327E69D39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5" name="Picture Placeholder 2">
            <a:extLst>
              <a:ext uri="{FF2B5EF4-FFF2-40B4-BE49-F238E27FC236}">
                <a16:creationId xmlns:a16="http://schemas.microsoft.com/office/drawing/2014/main" id="{9DF5AD96-04D7-4C76-AF28-774C3C834F7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6" name="Picture Placeholder 2">
            <a:extLst>
              <a:ext uri="{FF2B5EF4-FFF2-40B4-BE49-F238E27FC236}">
                <a16:creationId xmlns:a16="http://schemas.microsoft.com/office/drawing/2014/main" id="{3BC1DC84-BDCC-4285-BF2F-160995CFC16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87A07B-B9C9-4EB5-BFAB-87CC6143AAE2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B1C4F5-6EA7-48B3-88D5-27A71208EC65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9F62E7-AA17-4563-811F-D614C902AAA2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253338-A4E9-42CA-95C5-C93F9F1C21FD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917F0A-05E0-45B4-8B35-075CEF66C057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B14053-796E-48B3-8DD0-92B42FE6A961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D5EBAA-6E75-4D4E-906F-1E0C17EE0590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97FAA4-C54B-4977-AFA5-571977EA1D2B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DCD467-B7D3-46E5-9231-4D55A5D265F9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B2BFF7-DD4E-4D21-9B49-8CBFEA0C51ED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4FC109-BB9A-464B-81DB-C2DC0BAB2400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1BDB41-CB75-4DDC-97E5-7F43CEE61B67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36BDB8-55A0-447B-89C9-FCF843C55FD2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A4D76A-CCC0-4C4D-925B-35DD751DC080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765EAF-6FED-4438-8703-553CF69A4058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64520F-9D17-471F-BA69-1CD9FC8042BA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04BE38-0917-4332-81B8-30945DA0C4CE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129C94-29C0-4801-A214-6EF16171E907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D0D37D-49B1-4ACF-88B4-98FE577712B8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68D30B-B535-41C6-85EE-8B1D98D13F2D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8AA2EC-59F2-460C-9755-165AF4DE311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A3581D-F0C0-4C66-BCD6-4110FBE4ACBE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35FBD3-51DE-4CDC-9731-91B49C6C5B24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B6EA9D-5D0E-4E7E-931B-C3628849650E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C4E6BE-FEAD-45E5-AA0D-ABE7DCA46EB6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73BCAF-8B77-40E2-8E23-3198A85484D7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39B779-A657-4FCC-BD1E-D6934CC26E3C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21EA53-533B-41E6-90A5-EB02EAF27FD0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A221A7-56AE-4834-9F53-63879236F8EF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16F3CD-94B1-4826-9B52-0F6C416983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29B2E9-F43D-47CB-909A-13B9FF246CBD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FA91ED-95F3-4032-9562-F1E7EE4A7F7D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5A1508-2FF2-459B-AC1C-6F2E56AF4FF4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2865CBE-5676-47B0-A298-CCDC36276CAC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6568FA-D798-4A73-AC22-22E204E03630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676CAA-C527-4AD4-A645-59DD7D4A06F1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3565FD2-0575-4C65-AE05-A5B8D764FFA0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B40BDA-E6DD-467A-BCCB-110E9956A66F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28D8FB1-3F5E-4089-8365-759BF796C631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D96295-1E4E-4A57-9C41-A59C40EF9E3D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B68CFB-40CB-4FB7-A7B9-CD7ED3E82122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7EC1EF-1FEF-4815-90C0-480F9497D46F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7DE5BD-9D83-44B6-B8F9-9B7C0FDB3D47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B9A310-4B11-4E2C-8EC8-BE966E7F8F3B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3D9690-6322-4336-BEBB-96252799EAA4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2BD385-E0BB-4264-BBB6-7EC55E67283E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9B89A2-1E5E-4EDF-8583-77FE80EFB105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310B4E4-7FDD-4853-A32C-30D094C09567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014632-9A5A-4369-8CAB-CFD1C96391A0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FFB962-E4AA-440F-B1C7-4D0A76307622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3CA6861-AE72-40A4-A01E-F04AF11216E4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C508A5-0312-4CF4-9E2D-75CCE86CDC08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5CC6E6-E545-46E6-8EEC-BC1D0330FAAA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11E9AF-30B4-4767-86B1-39AF910DD5F3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18E72E-3819-47A7-A926-7A1B4FF3952D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B15373-E32A-4180-82D0-1B01C5F9F8BA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B25FC7F-9550-4F4E-9954-B44B2D9664AB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EB2B460-2A6A-40AE-831A-9F78653DFFFC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A8AC89-2161-4B24-BA1F-F0B24C333F0A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2317C8-10C1-439A-AD44-BD8353421565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9AB5C9-A772-42CF-B340-8E808AA55796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849B3B-249E-4A7E-BD0B-551332190B7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D150C3F-2E85-4592-8D00-0011C1C83C57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748531A-FA4A-4FB9-982B-A6AD1A9B5EC8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0EEFF4E-A644-4126-B638-E102D841534F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E4778C9-410A-4B1C-B8AE-D957F559A88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F542D6F-3357-4834-86CA-E3D567598B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C8F44D-9A93-4F3A-84FD-7E50F25BBF89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F786DE-F1A3-4F50-9514-E89EC8411A5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AC81BD-BF53-4A89-94E8-FB485B84DFC8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DBDBFDB-ECF6-4D3B-8440-D56EE4C3324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EDAF695-4BF2-4229-A78F-06F9DD6B4E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7D9085C-35D1-44D8-B034-A61E654A2D2F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F37F6DC-CEFD-4E84-A3BA-561BFD47CAD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DA1506-12C2-43C8-B9BA-EA58463C007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083476C-D1CF-4D49-AA76-D7A39DE098D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B6110A2-0968-4EE5-A296-A2E8D08C8B8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558EAB-DA6D-4ACD-809E-3C119555A3C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6DFA2C-0CB2-4B62-BC2F-5E884E2425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F9408AE-79C2-45B0-B7DC-9EA027DD4E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F5A5A0-D6C2-49F7-9716-BEBA6F7C24F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690BFC-2B6D-4D46-BC35-808BE51AB24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670DB7E-FF90-4EE3-A40D-32F6570F624E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516950-A61D-4741-BFDF-9DBD3294E833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D6EBD2D-6FEE-4D2C-A800-6C34500D44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155FF4-6850-4C64-992B-7B64D1D52DC3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C9557C6-C12A-402F-9E07-7626A37E96AF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80D1AE-8380-4726-A4C9-18EDA2E53B14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D6EF20-405A-42E3-A750-2DF1C8581DEF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6380EFC3-767F-40BD-9F82-7D911D0753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4559BF8B-A935-401C-BA84-76715ACBED4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6499F3F-4D31-4044-8D64-C9DC328FC2CA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8D96BDE-D46D-4F0A-9FA2-F2F8BCF563C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FBF222-C169-4EBA-93BE-41F9FFCEA17D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B8A29F3-F7B8-44EE-8863-48D6B3014E05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CEBA34-1682-42B8-85B7-F7381D028681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A0B3BCB-C6CC-4FB8-95AC-EA4F807D612A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B349B8-B71B-4C08-AF4A-C9A0D33124B5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4277FAB-4691-4484-8BC8-35E7A413AD30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1925EEB-5A83-4798-8C20-E2D4EDDED272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FB35BF4-D0EA-46DA-A617-CDB260D4495B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276C43D-3981-4301-AE4D-64FD6FEE5A42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6C1159-0222-4950-A90C-BE3D5F128358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84DE7A1-D273-44EB-82CC-2FEC98F1A8C4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68AC657-025D-4198-A971-B9A2F1E7040D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DD1AE4-CD1C-4B3A-B50D-CAFFBAAD6E71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695A46C-9D3F-4D99-A2A0-3367ED690366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E65D38-DC74-41F3-A504-C0089B2B452B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E83C7D-D026-454B-BA5C-0286323B4AF3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93DA6E-5367-4F09-869F-41DCB4623AEF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DCAAB81-05B3-4717-B909-9B93367AF4E2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4D0816-26A3-4C2F-B922-285CE7A06F26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23FB930-76E4-4263-AEBB-7C02028A4CBE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0E1141F-0502-410C-BFA1-6F4900E91ABB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616ED4-24DE-4E06-85B2-4FE18A0DD151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2B47A8E-86E1-4E5B-BDE0-0B8DFCCC8C26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0002D33-200A-411E-8A65-8A1636D49A77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1A4DC51-5A44-48CE-968E-80545A2B90FA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A73ED2-0455-4EB9-BEFA-818C63CE2E9F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63C613-75A6-4747-8034-3BC2C5972EDC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9CB431-C2CA-4953-AC8D-2B68E40D03DA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1A32B05-70C4-4D80-BF1B-FB3DEF16F873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19B712E-97E5-4432-917F-BD5A73088BA6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E211E8A-474D-4FDB-9958-B36337193D83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F890E7-D149-4690-9269-02DD6EACFEFF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208343D-4649-4F55-A486-C2B3E7DFFD44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E97806E-C9C7-41E3-B08F-58B292A5D783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598A16F-77EE-4024-8646-AB5C04EABE03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2BA99D5-33F4-409C-9E50-3574B256CC6E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62896B5-D4EA-4F71-AD93-4559FBBF4FDC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612EB7-8D5F-4A17-9415-DF6D29CC87A4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384D1A4-0DAA-42DA-86B2-723804DDC5D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95D473B-8393-4A6D-8171-82633735EF12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2B1343F-ADF6-44C8-AD78-F57DEF8E8FA3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DBD6AE6-6190-4AF4-A85E-ADFC80C1C34B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76FAC0-407B-468F-BA54-126F0F3D3FDD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358126-5F15-4F7F-B96B-96EE985A97A4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6AB9B2-57BF-4E2C-A81E-6F5383CC7CD9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9B59690-4C4F-4F3F-9F91-812AD303B592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AC359B5-D554-4844-B96A-6B5581791F63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F2FBE4E-19C7-4A9A-9C3A-FDB20614BE89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AC8AB1-6238-4D1C-B00D-3AAF4B7B4F3A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64CAE42-87A5-48CB-8227-81659BC92928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C75C94F-BBA0-4A51-A3AA-181CE32DBE7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244BF9A-ADDB-44A2-B5C0-58D841C1D3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293F8AF-567E-427D-99FE-4411308F233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3A8C687-423B-4625-BED5-7C54F4671372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027916A-84D9-418B-94FD-04544B80EE3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4FC009-DED0-4514-AAFF-B02133FD139A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BA7B929-F753-4A11-8AE9-C51C33F7DA46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BDE813-0FE1-407A-8E9E-ECFAE257B1E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F1AEC2E-4D90-4940-A07C-CE7257FF4C71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C673984-AACA-4247-8945-E9646A74F34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1BD8EC-C6F1-45CD-82BC-EE86CD100E61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5061039-AF6D-4DE7-8F22-A7CC2DC1F6E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94CC978-44B9-4F08-B8E1-85C90C86F1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0ECD2FB-2F6F-4B6A-AA56-2E3D8C41A415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EA82331-FE99-4C0D-A242-4D21CBADEE1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242ABD8-B23A-45AB-AF96-028E8F3C1C4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06BB9226-3E5A-4CB3-9D8F-BF9D7A9021F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7B911C08-95D1-4A0D-ABFF-419FFFBE993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B0542CB-C7B7-44C1-9EF1-02E4D873BFDF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CFC4239-E6CC-4C9A-897C-F0B6475B3E52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A80588B-9813-4B03-9ED2-5015D5A8C217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BA337E5-1617-4613-BAA3-C642910075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5D9275C-FE73-442D-9ADE-439FC206E022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7AD9F8E-DD04-43A5-B94B-B33F6989375C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F4EA3C1-77AB-473F-8539-82220A155623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82B884-A2AA-4547-A215-0B9EE7B3DF2B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502A514-7828-4127-915C-41BD1B6B728E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E536885-5B34-481C-A582-2CE453D3210F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39D1669-C8D9-4A9D-A86F-2AFF489A34E5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27070E6-A537-4933-AB80-8B2E6B201098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5D716A8-ACA0-431D-83DF-007987603FCD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5D4FC4-6BAB-4F36-BC81-BC3269272563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9CE377F-8C45-4207-994B-9AF6D960F489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5E0D35D-E0E4-4070-9F03-537A23F62347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3833DA9-4198-4FB5-879F-24B995B49E5E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5736CA7-46C1-4049-84B3-18CA838BCA1D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A1E05BC-0F05-4DEE-BF27-64CC1AA0A45A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59D4C32-1690-4A98-898D-1E98A78C247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32656DF-B1E6-4820-97FF-D938BE9E00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1E9D4C9-FA3C-4D3F-94E9-F73D0F37829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0959951-567E-495E-9504-4FEE5E2D90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D6B03FD-2D8B-4B5D-8A26-5EA666EF45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B8BE1A2-0227-4892-A103-F241189BD8FC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FDB3D25-371F-4494-82B5-BC7066151323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BAD6A1B-D845-4013-A334-F19E7D5CD10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3B499A-4E94-4BE1-9928-92AED5C645CB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0E175B2-E1F4-4A26-AA60-86211971C3FF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E6B1408-9D0F-4935-BA7F-2206F3EF95B7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A6A9E8A-3D68-4785-8C8E-0EBF780D0023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023F3C0D-14E4-40B2-9F27-9ACAD81DD9F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12BDE26-258C-4FF0-BC18-8910490C5F5F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096FDB1-4B71-4A75-9AA3-4F96F5881646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7B89D8F-6A08-4805-8C25-4D9BCE212592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E7A40B4-9ADE-4BA7-9BB1-83B574569578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A69F0CF-5DC4-4761-9D51-B8A423A137BF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12F26D0-03E7-477A-B29A-E2BF233B528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82C2C0-D6FE-44CF-9184-64CAEA9102CD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BFCFE9A-F4B5-4509-9611-276E14B5399C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D389A29-AE70-421F-87E4-145F52CE08FC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D82203E-6ABC-4015-85CC-41649AE6B182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6077C3D-77AE-4E5D-9D79-62E975588AD9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C82A8B2-9287-45F5-BFBE-6DCC7F83C417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6D5F02A-614B-4D16-A793-BFA738D25909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1B9E72-ECF5-4245-A82C-6E0A183A09B2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BAC8569-F3C3-4A8D-8BD9-1AD98B1DF1C8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55AA0D4-9ADE-40C0-A873-81A5778C658F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DA39CD6-B4D3-420C-902C-C362CC473112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17FD21-CE68-4D84-B1CC-98196A96C5C9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453D88A-BB14-42E1-9FFA-ACD2113CBC92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46EFC8-9F87-4142-861E-A735ED5797B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E17BF48-C2F9-4DCD-832B-83DF2AD3A0E6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1" r:id="rId7"/>
    <p:sldLayoutId id="2147483683" r:id="rId8"/>
    <p:sldLayoutId id="2147483684" r:id="rId9"/>
    <p:sldLayoutId id="2147483685" r:id="rId10"/>
    <p:sldLayoutId id="2147483686" r:id="rId11"/>
    <p:sldLayoutId id="2147483689" r:id="rId12"/>
    <p:sldLayoutId id="2147483671" r:id="rId13"/>
    <p:sldLayoutId id="2147483672" r:id="rId14"/>
    <p:sldLayoutId id="214748369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879D6F-C4AF-4E70-9726-B8E7C93B041D}"/>
              </a:ext>
            </a:extLst>
          </p:cNvPr>
          <p:cNvGrpSpPr/>
          <p:nvPr/>
        </p:nvGrpSpPr>
        <p:grpSpPr>
          <a:xfrm>
            <a:off x="-99346" y="4625181"/>
            <a:ext cx="12313397" cy="2324710"/>
            <a:chOff x="-106856" y="4156895"/>
            <a:chExt cx="12313397" cy="232471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58911A-AEA6-4DAA-A8C6-9D1F3E0B4166}"/>
                </a:ext>
              </a:extLst>
            </p:cNvPr>
            <p:cNvCxnSpPr>
              <a:cxnSpLocks/>
              <a:stCxn id="77" idx="7"/>
              <a:endCxn id="75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4A2EB0-27F3-4885-A81D-3C02F2B1CE85}"/>
                </a:ext>
              </a:extLst>
            </p:cNvPr>
            <p:cNvCxnSpPr>
              <a:cxnSpLocks/>
              <a:stCxn id="75" idx="4"/>
              <a:endCxn id="97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59837D-F282-4F0E-8DDD-58DF2F529F40}"/>
                </a:ext>
              </a:extLst>
            </p:cNvPr>
            <p:cNvCxnSpPr>
              <a:cxnSpLocks/>
              <a:stCxn id="80" idx="2"/>
              <a:endCxn id="95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4D9A19-BF8D-43CC-8644-4C231414ED44}"/>
                </a:ext>
              </a:extLst>
            </p:cNvPr>
            <p:cNvCxnSpPr>
              <a:cxnSpLocks/>
              <a:stCxn id="97" idx="5"/>
              <a:endCxn id="80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4F4761-C374-45C3-A97E-9E820E5A7CED}"/>
                </a:ext>
              </a:extLst>
            </p:cNvPr>
            <p:cNvCxnSpPr>
              <a:cxnSpLocks/>
              <a:stCxn id="75" idx="5"/>
              <a:endCxn id="96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F0FEC5-1050-4E7E-B9E3-2CE44360273E}"/>
                </a:ext>
              </a:extLst>
            </p:cNvPr>
            <p:cNvCxnSpPr>
              <a:cxnSpLocks/>
              <a:stCxn id="80" idx="0"/>
              <a:endCxn id="96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7C70C0-FF61-4D1E-8E62-209F93806885}"/>
                </a:ext>
              </a:extLst>
            </p:cNvPr>
            <p:cNvCxnSpPr>
              <a:cxnSpLocks/>
              <a:stCxn id="97" idx="3"/>
              <a:endCxn id="95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5" idx="6"/>
              <a:endCxn id="82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E1C14D-2206-4C08-954D-F78C4D8E3490}"/>
                </a:ext>
              </a:extLst>
            </p:cNvPr>
            <p:cNvCxnSpPr>
              <a:cxnSpLocks/>
              <a:stCxn id="80" idx="7"/>
              <a:endCxn id="82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D54326-D6C5-4D53-A1B0-89A38B7D2EC8}"/>
                </a:ext>
              </a:extLst>
            </p:cNvPr>
            <p:cNvCxnSpPr>
              <a:cxnSpLocks/>
              <a:stCxn id="97" idx="6"/>
              <a:endCxn id="96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3757F6-1EF1-480C-B613-3ED0B13FE300}"/>
                </a:ext>
              </a:extLst>
            </p:cNvPr>
            <p:cNvCxnSpPr>
              <a:cxnSpLocks/>
              <a:stCxn id="79" idx="0"/>
              <a:endCxn id="95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892F1B-37EF-4ECD-B6FA-0D991E753E71}"/>
                </a:ext>
              </a:extLst>
            </p:cNvPr>
            <p:cNvCxnSpPr>
              <a:cxnSpLocks/>
              <a:stCxn id="96" idx="6"/>
              <a:endCxn id="82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1DC2AA-98B1-43BA-A3AD-CC97C439AEC2}"/>
                </a:ext>
              </a:extLst>
            </p:cNvPr>
            <p:cNvCxnSpPr>
              <a:cxnSpLocks/>
              <a:stCxn id="81" idx="0"/>
              <a:endCxn id="82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0F9BA8-D608-4578-BE8B-002A895E5F80}"/>
                </a:ext>
              </a:extLst>
            </p:cNvPr>
            <p:cNvCxnSpPr>
              <a:cxnSpLocks/>
              <a:stCxn id="84" idx="1"/>
              <a:endCxn id="82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98A60C-6206-490A-B161-424BC464E644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92BAB8-FB35-4B26-B662-640A25824A03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3A45F8-80E6-4F85-9790-AE67AD3D2686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FCD8F1-7408-449E-AA7D-590D5BFF8158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4BFBF35-DB52-4DE4-B6B9-B9DA4F4C180B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61D774-FBAB-4A83-8CF1-44F41494E634}"/>
                </a:ext>
              </a:extLst>
            </p:cNvPr>
            <p:cNvCxnSpPr>
              <a:cxnSpLocks/>
              <a:stCxn id="76" idx="0"/>
              <a:endCxn id="75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D4CA69-22F9-4BB7-ACE6-D2A4FB78CCC1}"/>
                </a:ext>
              </a:extLst>
            </p:cNvPr>
            <p:cNvCxnSpPr>
              <a:cxnSpLocks/>
              <a:stCxn id="95" idx="2"/>
              <a:endCxn id="76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44E27F-0128-418E-9D75-53A3C0B67DC1}"/>
                </a:ext>
              </a:extLst>
            </p:cNvPr>
            <p:cNvCxnSpPr>
              <a:cxnSpLocks/>
              <a:stCxn id="79" idx="1"/>
              <a:endCxn id="76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A01F6F-E5B8-441E-BB08-C1875605C973}"/>
                </a:ext>
              </a:extLst>
            </p:cNvPr>
            <p:cNvCxnSpPr>
              <a:cxnSpLocks/>
              <a:stCxn id="78" idx="7"/>
              <a:endCxn id="76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46DFCA-5638-4A0C-B53E-7634C1EE73CD}"/>
                </a:ext>
              </a:extLst>
            </p:cNvPr>
            <p:cNvCxnSpPr>
              <a:cxnSpLocks/>
              <a:stCxn id="77" idx="6"/>
              <a:endCxn id="76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35DDD6-7E3B-4AD2-B1F4-C4749E139F28}"/>
                </a:ext>
              </a:extLst>
            </p:cNvPr>
            <p:cNvCxnSpPr>
              <a:cxnSpLocks/>
              <a:stCxn id="100" idx="7"/>
              <a:endCxn id="77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F87482-4480-442D-9316-D86380451CC8}"/>
                </a:ext>
              </a:extLst>
            </p:cNvPr>
            <p:cNvCxnSpPr>
              <a:cxnSpLocks/>
              <a:stCxn id="100" idx="6"/>
              <a:endCxn id="78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9DC464-A163-4A03-8ED3-0601AF51FA4C}"/>
                </a:ext>
              </a:extLst>
            </p:cNvPr>
            <p:cNvCxnSpPr>
              <a:cxnSpLocks/>
              <a:stCxn id="100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0FE7AC-F4FA-4777-801B-0DDE1682C9DF}"/>
                </a:ext>
              </a:extLst>
            </p:cNvPr>
            <p:cNvCxnSpPr>
              <a:cxnSpLocks/>
              <a:stCxn id="78" idx="6"/>
              <a:endCxn id="79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D1AA40-4CF4-407D-AC1F-EF4CAC635D2A}"/>
                </a:ext>
              </a:extLst>
            </p:cNvPr>
            <p:cNvCxnSpPr>
              <a:cxnSpLocks/>
              <a:stCxn id="79" idx="6"/>
              <a:endCxn id="80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81DE15-F0C4-4E6C-AE22-FD87EDD069D1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9A40CF7-7215-498F-85B8-0B962ACF04C5}"/>
                </a:ext>
              </a:extLst>
            </p:cNvPr>
            <p:cNvCxnSpPr>
              <a:cxnSpLocks/>
              <a:endCxn id="80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D02007B-FA04-4BC7-9D96-049CC015DD3D}"/>
                </a:ext>
              </a:extLst>
            </p:cNvPr>
            <p:cNvCxnSpPr>
              <a:cxnSpLocks/>
              <a:endCxn id="80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593D84-552A-4312-ABAA-80E108F19814}"/>
                </a:ext>
              </a:extLst>
            </p:cNvPr>
            <p:cNvCxnSpPr>
              <a:cxnSpLocks/>
              <a:endCxn id="81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83E41CB-4E3E-4E83-BC2E-1DDB5D809C81}"/>
                </a:ext>
              </a:extLst>
            </p:cNvPr>
            <p:cNvCxnSpPr>
              <a:cxnSpLocks/>
              <a:stCxn id="84" idx="2"/>
              <a:endCxn id="81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326FAE-D661-4C56-91D2-9FCB9D4D35DC}"/>
                </a:ext>
              </a:extLst>
            </p:cNvPr>
            <p:cNvCxnSpPr>
              <a:cxnSpLocks/>
              <a:stCxn id="84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A2AE60-80E5-426C-9FE0-376851688FD8}"/>
                </a:ext>
              </a:extLst>
            </p:cNvPr>
            <p:cNvCxnSpPr>
              <a:cxnSpLocks/>
              <a:stCxn id="85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C82F78-8B6F-4024-A8D7-A75F5C7BA98F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F01B53B-3B23-417C-987B-5949C2CAE03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460238-A6E9-402E-8E13-018A5433483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F57DEAB-EFB5-489D-9DFA-C63AE9067D0A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3FBC4A-37C0-41D6-9328-4C2910D1B88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9B81341-DA6E-4382-94DC-AE460F06A716}"/>
                </a:ext>
              </a:extLst>
            </p:cNvPr>
            <p:cNvCxnSpPr>
              <a:cxnSpLocks/>
              <a:stCxn id="87" idx="1"/>
              <a:endCxn id="91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C912D4-D047-4D2F-9972-5940371E5345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AE07E-D1D3-4CF0-AD9C-752476F0325C}"/>
                </a:ext>
              </a:extLst>
            </p:cNvPr>
            <p:cNvCxnSpPr>
              <a:cxnSpLocks/>
              <a:stCxn id="93" idx="0"/>
              <a:endCxn id="92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CF990A9-F37A-40B8-B2A9-9B0B0DB277AF}"/>
                </a:ext>
              </a:extLst>
            </p:cNvPr>
            <p:cNvCxnSpPr>
              <a:cxnSpLocks/>
              <a:endCxn id="92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FD6FEE-FAE9-47A7-91CA-4CBF23369D07}"/>
                </a:ext>
              </a:extLst>
            </p:cNvPr>
            <p:cNvCxnSpPr>
              <a:cxnSpLocks/>
              <a:endCxn id="93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DBAF4B-C202-4DCD-9F2E-4DFE6BEBA107}"/>
                </a:ext>
              </a:extLst>
            </p:cNvPr>
            <p:cNvCxnSpPr>
              <a:cxnSpLocks/>
              <a:endCxn id="94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73D7C0-8FCC-4F2C-8B2B-092EA0DDCDF0}"/>
                </a:ext>
              </a:extLst>
            </p:cNvPr>
            <p:cNvCxnSpPr>
              <a:cxnSpLocks/>
              <a:stCxn id="94" idx="3"/>
              <a:endCxn id="86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854ADD-27F2-4791-8B70-3C9449F2C8E1}"/>
                </a:ext>
              </a:extLst>
            </p:cNvPr>
            <p:cNvCxnSpPr>
              <a:cxnSpLocks/>
              <a:stCxn id="94" idx="1"/>
              <a:endCxn id="87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DB38F0-B94F-4A55-BBFA-7A513D8A30A5}"/>
                </a:ext>
              </a:extLst>
            </p:cNvPr>
            <p:cNvCxnSpPr>
              <a:cxnSpLocks/>
              <a:stCxn id="93" idx="2"/>
              <a:endCxn id="87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EB2AEF-6703-46BC-ACB0-3DA7C049E6FC}"/>
                </a:ext>
              </a:extLst>
            </p:cNvPr>
            <p:cNvCxnSpPr>
              <a:cxnSpLocks/>
              <a:stCxn id="92" idx="3"/>
              <a:endCxn id="87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015D005-2010-4CF2-AD3E-583C45365D3A}"/>
                </a:ext>
              </a:extLst>
            </p:cNvPr>
            <p:cNvCxnSpPr>
              <a:cxnSpLocks/>
              <a:stCxn id="92" idx="2"/>
              <a:endCxn id="88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693CCB-CFA6-4C06-8632-4E8F684D0010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A8700A-7F34-40F2-8379-5BFCE7BCEBDB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C2062F5-CF56-43A9-BF91-CDE2907E717D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160B2-6B64-451C-A0C2-F745BEDD6284}"/>
                </a:ext>
              </a:extLst>
            </p:cNvPr>
            <p:cNvCxnSpPr>
              <a:cxnSpLocks/>
              <a:stCxn id="89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80C3549-4C01-434E-B2A7-D0E4D6110C47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E78A952-886C-45EA-8D03-9AE2BA84F0CD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998D8F-7688-4580-844E-C55137C9183C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FAB9F30-9B93-44AC-BC4C-838F4604819E}"/>
                </a:ext>
              </a:extLst>
            </p:cNvPr>
            <p:cNvCxnSpPr>
              <a:cxnSpLocks/>
              <a:stCxn id="94" idx="7"/>
              <a:endCxn id="93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F9FDF5-2D9B-49EE-8C9A-1A3EE1F987F3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431CC68-4FFB-4EC9-9137-43E3273C8E2D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761845C-27E2-40EC-82E4-64EFD865F285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C2B3A44-6E99-4056-9FF9-7904FB4C32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62C16FF-F2CB-458C-AD6A-EC4A7CDF37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11D474-9EC5-4651-AAFE-EA6CB9B7BD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AAFBC7A-4D71-4545-A2A5-E204DF4D39C0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13C9CD-6433-4982-A204-AD7A7B4130BA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B34A8B5-96D2-4AB2-8DD6-3E392E954B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6C37AFD-4EB7-4BEB-97D8-DE02C2653DD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D1FDCB6-700A-4778-A1D4-57BDDCA292F1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10DB1E9-E44A-494C-B127-35A94C701755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B1FA71F-9856-4A58-B3DE-632A11B4124A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007708-B1A7-4F23-810B-5D9C1E5E0496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7C000C8-A03F-4E7E-AE5D-972F6554905E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DB4C3D9-5B41-4190-9677-F5B4FDAD6DC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74BE6-23AF-40BB-9D40-9731EFBB4024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30CFED6-3C53-4E45-AFC2-4D643C20478B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10BAB18-A1C0-4087-BDF0-5CC779CCC9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BE00D0-D485-4ACF-924B-AB0C01B7A4F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2D9BD6-E575-4AB9-B037-55732594BB7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A5D2DE0-25EB-4C3C-96C8-D5F96F831F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2BD7EF-F9C2-48BE-8C20-0D7D6A18A796}"/>
                </a:ext>
              </a:extLst>
            </p:cNvPr>
            <p:cNvCxnSpPr>
              <a:cxnSpLocks/>
              <a:stCxn id="97" idx="2"/>
              <a:endCxn id="76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643C596-B797-4FDB-80B9-E8F9E1CA5655}"/>
                </a:ext>
              </a:extLst>
            </p:cNvPr>
            <p:cNvCxnSpPr>
              <a:cxnSpLocks/>
              <a:stCxn id="77" idx="4"/>
              <a:endCxn id="78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51BA63D-BA12-436F-B46B-47AD248AFD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A15FEF6-AA5F-44AC-98B2-A61C60CB60BE}"/>
                </a:ext>
              </a:extLst>
            </p:cNvPr>
            <p:cNvCxnSpPr>
              <a:cxnSpLocks/>
              <a:stCxn id="100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6D29A3-264C-4BB8-B39B-459056340F3F}"/>
                </a:ext>
              </a:extLst>
            </p:cNvPr>
            <p:cNvCxnSpPr>
              <a:cxnSpLocks/>
              <a:stCxn id="100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51D1828-3E6E-46B8-84D4-6EDE5DA33B6B}"/>
                </a:ext>
              </a:extLst>
            </p:cNvPr>
            <p:cNvCxnSpPr>
              <a:cxnSpLocks/>
              <a:stCxn id="100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9F8E9FC-4D7B-4A21-81D6-06024E3AFF45}"/>
                </a:ext>
              </a:extLst>
            </p:cNvPr>
            <p:cNvCxnSpPr>
              <a:cxnSpLocks/>
              <a:endCxn id="77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30E4F81-5B7C-45F9-9D2E-D9D7BD72B32E}"/>
                </a:ext>
              </a:extLst>
            </p:cNvPr>
            <p:cNvCxnSpPr>
              <a:cxnSpLocks/>
              <a:endCxn id="84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2A4935E-80ED-491B-A5F3-6C2A8710F914}"/>
                </a:ext>
              </a:extLst>
            </p:cNvPr>
            <p:cNvCxnSpPr>
              <a:cxnSpLocks/>
              <a:stCxn id="77" idx="1"/>
              <a:endCxn id="259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5602CAE-4D0C-4927-9970-853D10E05372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1A8FF79-E441-4D92-9595-5C38610C2451}"/>
                </a:ext>
              </a:extLst>
            </p:cNvPr>
            <p:cNvCxnSpPr>
              <a:cxnSpLocks/>
              <a:stCxn id="259" idx="6"/>
              <a:endCxn id="75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02C0403-D627-433A-901C-0DF3C1E146C8}"/>
                </a:ext>
              </a:extLst>
            </p:cNvPr>
            <p:cNvCxnSpPr>
              <a:cxnSpLocks/>
              <a:endCxn id="259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>
            <a:hlinkClick r:id="rId2"/>
            <a:extLst>
              <a:ext uri="{FF2B5EF4-FFF2-40B4-BE49-F238E27FC236}">
                <a16:creationId xmlns:a16="http://schemas.microsoft.com/office/drawing/2014/main" id="{1B4E7AF9-2AFC-4092-B0C0-D807EDCD3112}"/>
              </a:ext>
            </a:extLst>
          </p:cNvPr>
          <p:cNvSpPr txBox="1"/>
          <p:nvPr/>
        </p:nvSpPr>
        <p:spPr>
          <a:xfrm>
            <a:off x="6947872" y="3357081"/>
            <a:ext cx="5434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88720"/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1188720"/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Quang -20176853</a:t>
            </a:r>
          </a:p>
          <a:p>
            <a:pPr defTabSz="1188720"/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-20176892</a:t>
            </a:r>
          </a:p>
          <a:p>
            <a:pPr defTabSz="1188720"/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 Trang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59E41-34EB-4A37-9EAB-1F476008873B}"/>
              </a:ext>
            </a:extLst>
          </p:cNvPr>
          <p:cNvSpPr/>
          <p:nvPr/>
        </p:nvSpPr>
        <p:spPr>
          <a:xfrm>
            <a:off x="934326" y="956652"/>
            <a:ext cx="9916428" cy="165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2.1.7: An application to (visually) demonstrate following data structure and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BD1477-B986-454B-A7A8-C9BBF1674B65}"/>
              </a:ext>
            </a:extLst>
          </p:cNvPr>
          <p:cNvSpPr/>
          <p:nvPr/>
        </p:nvSpPr>
        <p:spPr>
          <a:xfrm>
            <a:off x="122830" y="109183"/>
            <a:ext cx="3971497" cy="464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Problem Statement</a:t>
            </a:r>
            <a:endParaRPr lang="en-US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FA3A39-E893-4535-B2AF-35BA61142A69}"/>
              </a:ext>
            </a:extLst>
          </p:cNvPr>
          <p:cNvSpPr/>
          <p:nvPr/>
        </p:nvSpPr>
        <p:spPr>
          <a:xfrm>
            <a:off x="313898" y="1009935"/>
            <a:ext cx="2654490" cy="7642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1. </a:t>
            </a:r>
            <a:r>
              <a:rPr lang="en-US" sz="2400" dirty="0" err="1">
                <a:solidFill>
                  <a:schemeClr val="tx1"/>
                </a:solidFill>
              </a:rPr>
              <a:t>Mục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tiêu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072F1D2-4A29-4EFF-B99E-D73F9791CBAD}"/>
              </a:ext>
            </a:extLst>
          </p:cNvPr>
          <p:cNvSpPr/>
          <p:nvPr/>
        </p:nvSpPr>
        <p:spPr>
          <a:xfrm>
            <a:off x="371900" y="3362489"/>
            <a:ext cx="2538485" cy="7642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2. </a:t>
            </a:r>
            <a:r>
              <a:rPr lang="en-US" sz="2400" dirty="0" err="1">
                <a:solidFill>
                  <a:schemeClr val="tx1"/>
                </a:solidFill>
              </a:rPr>
              <a:t>Tổng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kết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16DB0F-0599-437C-AD71-93ADF92BA620}"/>
              </a:ext>
            </a:extLst>
          </p:cNvPr>
          <p:cNvSpPr txBox="1"/>
          <p:nvPr/>
        </p:nvSpPr>
        <p:spPr>
          <a:xfrm>
            <a:off x="313898" y="2057359"/>
            <a:ext cx="1196834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1"/>
                </a:solidFill>
              </a:rPr>
              <a:t>Tạo</a:t>
            </a:r>
            <a:r>
              <a:rPr lang="en-US" sz="2000" b="1" dirty="0">
                <a:solidFill>
                  <a:schemeClr val="bg1"/>
                </a:solidFill>
              </a:rPr>
              <a:t> ra </a:t>
            </a:r>
            <a:r>
              <a:rPr lang="en-US" sz="2000" b="1" dirty="0" err="1">
                <a:solidFill>
                  <a:schemeClr val="bg1"/>
                </a:solidFill>
              </a:rPr>
              <a:t>ứng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dụng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mô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phỏng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hoạt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động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của</a:t>
            </a:r>
            <a:r>
              <a:rPr lang="en-US" sz="2000" b="1" dirty="0">
                <a:solidFill>
                  <a:schemeClr val="bg1"/>
                </a:solidFill>
              </a:rPr>
              <a:t> 2 </a:t>
            </a:r>
            <a:r>
              <a:rPr lang="en-US" sz="2000" b="1" dirty="0" err="1">
                <a:solidFill>
                  <a:schemeClr val="bg1"/>
                </a:solidFill>
              </a:rPr>
              <a:t>thuật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toán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cây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nhị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phân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tìm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kiếm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và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cây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cân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bằng</a:t>
            </a: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1"/>
                </a:solidFill>
              </a:rPr>
              <a:t>Biết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vận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dụng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kiến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thức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lập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trình</a:t>
            </a:r>
            <a:r>
              <a:rPr lang="en-US" sz="2000" b="1" dirty="0">
                <a:solidFill>
                  <a:schemeClr val="bg1"/>
                </a:solidFill>
              </a:rPr>
              <a:t> h</a:t>
            </a:r>
            <a:r>
              <a:rPr lang="vi-VN" sz="2000" b="1" dirty="0">
                <a:solidFill>
                  <a:schemeClr val="bg1"/>
                </a:solidFill>
              </a:rPr>
              <a:t>ư</a:t>
            </a:r>
            <a:r>
              <a:rPr lang="en-US" sz="2000" b="1" dirty="0" err="1">
                <a:solidFill>
                  <a:schemeClr val="bg1"/>
                </a:solidFill>
              </a:rPr>
              <a:t>ớng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đối</a:t>
            </a:r>
            <a:r>
              <a:rPr lang="en-US" sz="2000" b="1" dirty="0">
                <a:solidFill>
                  <a:schemeClr val="bg1"/>
                </a:solidFill>
              </a:rPr>
              <a:t> t</a:t>
            </a:r>
            <a:r>
              <a:rPr lang="vi-VN" sz="2000" b="1" dirty="0">
                <a:solidFill>
                  <a:schemeClr val="bg1"/>
                </a:solidFill>
              </a:rPr>
              <a:t>ư</a:t>
            </a:r>
            <a:r>
              <a:rPr lang="en-US" sz="2000" b="1" dirty="0" err="1">
                <a:solidFill>
                  <a:schemeClr val="bg1"/>
                </a:solidFill>
              </a:rPr>
              <a:t>ợng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để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giải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quyết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yêu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cầu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đề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bài</a:t>
            </a: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382D5A-2878-4F68-8BD3-6721296869DB}"/>
              </a:ext>
            </a:extLst>
          </p:cNvPr>
          <p:cNvSpPr txBox="1"/>
          <p:nvPr/>
        </p:nvSpPr>
        <p:spPr>
          <a:xfrm>
            <a:off x="313898" y="4511008"/>
            <a:ext cx="7108036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1"/>
                </a:solidFill>
              </a:rPr>
              <a:t>Đạt</a:t>
            </a:r>
            <a:r>
              <a:rPr lang="en-US" sz="2000" b="1" dirty="0">
                <a:solidFill>
                  <a:schemeClr val="bg1"/>
                </a:solidFill>
              </a:rPr>
              <a:t> đ</a:t>
            </a:r>
            <a:r>
              <a:rPr lang="vi-VN" sz="2000" b="1" dirty="0">
                <a:solidFill>
                  <a:schemeClr val="bg1"/>
                </a:solidFill>
              </a:rPr>
              <a:t>ư</a:t>
            </a:r>
            <a:r>
              <a:rPr lang="en-US" sz="2000" b="1" dirty="0" err="1">
                <a:solidFill>
                  <a:schemeClr val="bg1"/>
                </a:solidFill>
              </a:rPr>
              <a:t>ợc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mục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tiêu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bài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toán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đề</a:t>
            </a:r>
            <a:r>
              <a:rPr lang="en-US" sz="2000" b="1" dirty="0">
                <a:solidFill>
                  <a:schemeClr val="bg1"/>
                </a:solidFill>
              </a:rPr>
              <a:t> ra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bg1"/>
                </a:solidFill>
              </a:rPr>
              <a:t>Kỹ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năng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sử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dụng</a:t>
            </a:r>
            <a:r>
              <a:rPr lang="en-US" sz="2000" b="1" dirty="0">
                <a:solidFill>
                  <a:schemeClr val="bg1"/>
                </a:solidFill>
              </a:rPr>
              <a:t> Git </a:t>
            </a:r>
            <a:r>
              <a:rPr lang="en-US" sz="2000" b="1" dirty="0" err="1">
                <a:solidFill>
                  <a:schemeClr val="bg1"/>
                </a:solidFill>
              </a:rPr>
              <a:t>quản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lý</a:t>
            </a:r>
            <a:r>
              <a:rPr lang="en-US" sz="2000" b="1" dirty="0">
                <a:solidFill>
                  <a:schemeClr val="bg1"/>
                </a:solidFill>
              </a:rPr>
              <a:t> project </a:t>
            </a:r>
            <a:r>
              <a:rPr lang="en-US" sz="2000" b="1" dirty="0" err="1">
                <a:solidFill>
                  <a:schemeClr val="bg1"/>
                </a:solidFill>
              </a:rPr>
              <a:t>và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làm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việc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nhóm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3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10" grpId="0" animBg="1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59B28A-7037-43AA-95DA-7C74E64898FD}"/>
              </a:ext>
            </a:extLst>
          </p:cNvPr>
          <p:cNvSpPr txBox="1"/>
          <p:nvPr/>
        </p:nvSpPr>
        <p:spPr>
          <a:xfrm>
            <a:off x="-172279" y="357807"/>
            <a:ext cx="31142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7C54A-9C2B-4F1A-B24E-BBB25D185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048" y="0"/>
            <a:ext cx="838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1ED854-B005-4F77-84F6-21337233F0AA}"/>
              </a:ext>
            </a:extLst>
          </p:cNvPr>
          <p:cNvSpPr txBox="1"/>
          <p:nvPr/>
        </p:nvSpPr>
        <p:spPr>
          <a:xfrm>
            <a:off x="0" y="205703"/>
            <a:ext cx="2478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B8BFD-B5FB-4AE4-A375-83ECFFD0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0" y="0"/>
            <a:ext cx="9883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0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3EBDAC-4C52-43E9-8605-E7E3857A4B1B}"/>
              </a:ext>
            </a:extLst>
          </p:cNvPr>
          <p:cNvSpPr txBox="1"/>
          <p:nvPr/>
        </p:nvSpPr>
        <p:spPr>
          <a:xfrm>
            <a:off x="2595349" y="2721114"/>
            <a:ext cx="7001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Demo Application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https://youtu.be/k6PqKkbsFjQ</a:t>
            </a: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125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Le Hoang Anh 20176892</cp:lastModifiedBy>
  <cp:revision>75</cp:revision>
  <dcterms:created xsi:type="dcterms:W3CDTF">2020-01-20T05:08:25Z</dcterms:created>
  <dcterms:modified xsi:type="dcterms:W3CDTF">2020-06-18T17:08:24Z</dcterms:modified>
</cp:coreProperties>
</file>