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341" r:id="rId5"/>
    <p:sldId id="421" r:id="rId6"/>
    <p:sldId id="42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38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7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hlinkClick r:id="rId2"/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6947872" y="3357081"/>
            <a:ext cx="5434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Quang -20176853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-20176892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Trang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59E41-34EB-4A37-9EAB-1F476008873B}"/>
              </a:ext>
            </a:extLst>
          </p:cNvPr>
          <p:cNvSpPr/>
          <p:nvPr/>
        </p:nvSpPr>
        <p:spPr>
          <a:xfrm>
            <a:off x="934326" y="956652"/>
            <a:ext cx="9916428" cy="165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2.1.7: An application to (visually) demonstrate following data structure and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BD1477-B986-454B-A7A8-C9BBF1674B65}"/>
              </a:ext>
            </a:extLst>
          </p:cNvPr>
          <p:cNvSpPr/>
          <p:nvPr/>
        </p:nvSpPr>
        <p:spPr>
          <a:xfrm>
            <a:off x="122830" y="109183"/>
            <a:ext cx="3971497" cy="464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Problem Statement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A3A39-E893-4535-B2AF-35BA61142A69}"/>
              </a:ext>
            </a:extLst>
          </p:cNvPr>
          <p:cNvSpPr/>
          <p:nvPr/>
        </p:nvSpPr>
        <p:spPr>
          <a:xfrm>
            <a:off x="313898" y="1009935"/>
            <a:ext cx="2654490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Mục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tiêu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072F1D2-4A29-4EFF-B99E-D73F9791CBAD}"/>
              </a:ext>
            </a:extLst>
          </p:cNvPr>
          <p:cNvSpPr/>
          <p:nvPr/>
        </p:nvSpPr>
        <p:spPr>
          <a:xfrm>
            <a:off x="371900" y="3362489"/>
            <a:ext cx="2538485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6DB0F-0599-437C-AD71-93ADF92BA620}"/>
              </a:ext>
            </a:extLst>
          </p:cNvPr>
          <p:cNvSpPr txBox="1"/>
          <p:nvPr/>
        </p:nvSpPr>
        <p:spPr>
          <a:xfrm>
            <a:off x="313898" y="2057359"/>
            <a:ext cx="119683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Tạo</a:t>
            </a:r>
            <a:r>
              <a:rPr lang="en-US" sz="2000" b="1" dirty="0">
                <a:solidFill>
                  <a:schemeClr val="bg1"/>
                </a:solidFill>
              </a:rPr>
              <a:t> ra </a:t>
            </a:r>
            <a:r>
              <a:rPr lang="en-US" sz="2000" b="1" dirty="0" err="1">
                <a:solidFill>
                  <a:schemeClr val="bg1"/>
                </a:solidFill>
              </a:rPr>
              <a:t>ứng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mô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phỏng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hoạt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động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của</a:t>
            </a:r>
            <a:r>
              <a:rPr lang="en-US" sz="2000" b="1" dirty="0">
                <a:solidFill>
                  <a:schemeClr val="bg1"/>
                </a:solidFill>
              </a:rPr>
              <a:t> 2 </a:t>
            </a:r>
            <a:r>
              <a:rPr lang="en-US" sz="2000" b="1" dirty="0" err="1">
                <a:solidFill>
                  <a:schemeClr val="bg1"/>
                </a:solidFill>
              </a:rPr>
              <a:t>thuật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toán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nhị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tìm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bằng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Biết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vận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thức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lập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trình</a:t>
            </a:r>
            <a:r>
              <a:rPr lang="en-US" sz="2000" b="1" dirty="0">
                <a:solidFill>
                  <a:schemeClr val="bg1"/>
                </a:solidFill>
              </a:rPr>
              <a:t> h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ớng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đối</a:t>
            </a:r>
            <a:r>
              <a:rPr lang="en-US" sz="2000" b="1" dirty="0">
                <a:solidFill>
                  <a:schemeClr val="bg1"/>
                </a:solidFill>
              </a:rPr>
              <a:t> t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để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giải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quyết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yêu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cầu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bài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82D5A-2878-4F68-8BD3-6721296869DB}"/>
              </a:ext>
            </a:extLst>
          </p:cNvPr>
          <p:cNvSpPr txBox="1"/>
          <p:nvPr/>
        </p:nvSpPr>
        <p:spPr>
          <a:xfrm>
            <a:off x="313898" y="4511008"/>
            <a:ext cx="710803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Đạt</a:t>
            </a:r>
            <a:r>
              <a:rPr lang="en-US" sz="2000" b="1" dirty="0">
                <a:solidFill>
                  <a:schemeClr val="bg1"/>
                </a:solidFill>
              </a:rPr>
              <a:t> đ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mục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bài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toán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Kỹ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năng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Git </a:t>
            </a:r>
            <a:r>
              <a:rPr lang="en-US" sz="2000" b="1" dirty="0" err="1">
                <a:solidFill>
                  <a:schemeClr val="bg1"/>
                </a:solidFill>
              </a:rPr>
              <a:t>quản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lý</a:t>
            </a:r>
            <a:r>
              <a:rPr lang="en-US" sz="2000" b="1" dirty="0">
                <a:solidFill>
                  <a:schemeClr val="bg1"/>
                </a:solidFill>
              </a:rPr>
              <a:t> project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làm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việc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nhóm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10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9B28A-7037-43AA-95DA-7C74E64898FD}"/>
              </a:ext>
            </a:extLst>
          </p:cNvPr>
          <p:cNvSpPr txBox="1"/>
          <p:nvPr/>
        </p:nvSpPr>
        <p:spPr>
          <a:xfrm>
            <a:off x="-172279" y="357807"/>
            <a:ext cx="311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7C54A-9C2B-4F1A-B24E-BBB25D185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48" y="0"/>
            <a:ext cx="838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ED854-B005-4F77-84F6-21337233F0AA}"/>
              </a:ext>
            </a:extLst>
          </p:cNvPr>
          <p:cNvSpPr txBox="1"/>
          <p:nvPr/>
        </p:nvSpPr>
        <p:spPr>
          <a:xfrm>
            <a:off x="0" y="205703"/>
            <a:ext cx="247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9D582-B352-48CE-8398-6DE0DA60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0"/>
            <a:ext cx="9744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EBDAC-4C52-43E9-8605-E7E3857A4B1B}"/>
              </a:ext>
            </a:extLst>
          </p:cNvPr>
          <p:cNvSpPr txBox="1"/>
          <p:nvPr/>
        </p:nvSpPr>
        <p:spPr>
          <a:xfrm>
            <a:off x="2595349" y="2721114"/>
            <a:ext cx="700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Demo Application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https://youtu.be/k6PqKkbsFjQ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 Hoang Anh 20176892</cp:lastModifiedBy>
  <cp:revision>76</cp:revision>
  <dcterms:created xsi:type="dcterms:W3CDTF">2020-01-20T05:08:25Z</dcterms:created>
  <dcterms:modified xsi:type="dcterms:W3CDTF">2020-06-19T04:38:24Z</dcterms:modified>
</cp:coreProperties>
</file>