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1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06" autoAdjust="0"/>
  </p:normalViewPr>
  <p:slideViewPr>
    <p:cSldViewPr>
      <p:cViewPr varScale="1">
        <p:scale>
          <a:sx n="60" d="100"/>
          <a:sy n="6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12:48.4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55,'-26'-30,"-3"5,16 33,-6 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09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88 8002,'-29'-21'0,"7"5"975,2-3 221,10 2 0,17 9-959,12 3 1,20 4-11,10 1 0,8 0-2083,6 0 879,3 0 783,14 0 1,0 0-1,8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4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598 43 8218,'-5'-10'753,"0"0"1,-1 6-880,1-6 143,3 7 1,-9-2 57,6 10 1,-5 3 109,5 6 0,-1 1-181,1-1 1,4 1 37,-4 0 1,-2 4 95,2 0 0,-4 6-45,4-6 1,-7 5-197,3-4 0,-4 6 11,-2-2 1,-6 4 146,-3 1 0,-4 0-114,-1 0 0,-7 0 125,-2 0 0,0-1-96,-1-4 0,7-4 22,-2-11 1,3-2-17,2-7 0,8-3-47,7-7 1,1-1-120,8-14 0,-5-4 54,5-5 1,0-2 102,5 2 0,0 4 220,0-4 0,0 5-23,0 4 1,2-1 7,3 7 0,-4 4-83,4 6-28,3 5 0,-4-2 18,5 6 1,-4 0 15,5 0 1,-2 6 59,2 4 1,3-2-84,-4 2 0,4 1 131,2 9 0,-1-4-135,1 3 1,4 2 167,1-1 1,1 6-4,-2-2 0,-2 2 57,2-2 0,2 4-186,-1-4 0,-1 4 11,-4 1 1,-1-2-162,1-2 1,-2 0 69,-4-5 1,3 1-916,-7-2 0,4-2 445,-4 2 0,2-8 446,-3-1 0,-2 0 0,5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5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7879,'-6'-8'1010,"4"2"0,-6 1-786,3 0-321,3 0 264,-4 5-802,6 0 382,0 0 1,0 6-1,0 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5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525 817 7883,'0'-29'441,"0"0"55,0 0 1,0 6 206,0 4-204,0 2 0,5 3-266,0-1 0,0 1-133,-5-1 1,0 5 25,0 1 1,-2 4 27,-3-5 1,-3 7-85,-7-2 1,-1 3 78,-3 2 1,-4 0-195,-6 0 1,0 7 64,0 3 1,-1 3-34,1 1 1,-2 6 77,-3-1 0,4 5-23,-4-4 1,5 4 21,4-5 0,-2 7 1,2-1 0,4-4-167,2-2 1,4 2 46,6-1 1,2 4-73,7-5 0,0 1 27,0-6 0,8-4-195,7 0 0,3-7-48,11 2 0,-2-5-77,12-5 0,-2-8-332,2-6 0,3-2 244,-3 1 1,2-1 56,-2-3 0,1-4 101,-6 4 1,0-4 233,-5-1 1,-4 0 90,-1 0 0,-8-5 25,-1 0 0,-1-7 0,-4 3 0,-4-5 0,-1 0 0,-3-6 99,-2 1 0,0-3-81,0 3 1,-5 4 608,0 0 0,-4 2 18,4 8 1,-7 5 213,3 5 0,-4 11-355,-2-2 1,5 10 57,1 0 1,4 4-408,-5 1 0,7 1 60,-2 4 0,-2 3 41,3 7 0,-1 4-41,5 1 0,1 6-117,4-2 1,-2 4 91,7 1 0,-5 6-160,5 4 1,0 2 57,4-2 0,-4 4-129,0 1 1,-2 0-67,1 4 0,-1 3-222,-3-3 1,-3 6-327,3-6 1,1 6 321,-1-6 1,5-6-208,-5-8 1,6-3-135,-1-2 0,3-8-272,1-6 0,1-2 946,-1-8 0,7 0 0,2-5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6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72 7899,'-7'-18'0,"-2"4"1009,2-4-189,-6 16-765,12-11 2,-6 12 0,7-4 719,0 10-292,0 3 0,0 11 41,0 1 1,5 1-168,0-2 1,4 4-77,-4 6 0,5 0-292,-5 0 0,6 0 90,-1 1 1,-2-1-9,2 0 0,0 0 41,4 0 1,-4 0-514,0 0 1,-6 1-70,6-1 1,-5-2-258,5-2 0,-7-4 129,2-7 1,-4-4-1184,-1 0 1212,0-7 0,0 2 568,0-10 0,7-10 0,1-7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7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88 103 8121,'-15'-10'988,"1"0"-726,-1 1 0,2-1-435,4 0 209,-4 7 84,11-4 432,-5 1-230,7 4 0,2-9-48,3 6 0,-2 0 26,7 5 1,1 0-200,9 0 1,-4-5 86,3 1 1,-1-1-203,2 5 0,-4 1 100,3 4 0,-3-2-59,-1 7 1,0-5 10,-1 5 0,1-1-203,-1 6 1,-4 0 124,0-1 0,-7 1-115,2-1 1,-4 2 11,-1 4 0,0-4 134,0 4 1,-6-4-12,-4-2 0,-3 1-16,-1-1 1,-2-1 1,-4-3 0,4-2-32,-4-3 0,4-3-7,2 3 1,-1-4-29,1-1 0,4 0 20,0 0 17,7-6 1,-4 2 11,7-5 0,2 4 46,3-5 1,3 7-51,7-2 0,1 3-31,3 2 0,-1 0 54,6 0 0,1 0 6,4 0 0,-5 5 32,0 0 0,1 7-55,4-3 0,0 6 210,0 4 1,-1-3-63,-4 4 1,2 1 158,-7-2 0,1 6-36,-6-6 1,-1 5-121,-3-4 0,-4-1-37,-6-4 0,-1 4-10,-4 1 0,-3-6-23,-7-4 1,-4-2 50,-1 2 0,-6 1-153,2-6 1,-2 5 67,2-5 1,-4-1-94,4-4 1,1 0-57,-1 0 1,6 0-150,-1 0 1,3-4 0,1-1 1,1-7-604,-1 3 178,7-4 0,1-2 263,7 1 0,7 1-143,3 3 1,9-1 604,5 6 0,4-7 0,1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7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336 234 7870,'0'-36'-83,"0"5"-42,0-3 1,0 5 963,0 5 0,2 3-279,3 6 0,3 2-303,6 4 1,-4-3-31,0 7 0,0 0 197,4 5 1,-4 0-129,0 0 0,-1 7-106,6 3 1,-1 4-27,1 6 1,4-3-139,1 8 0,-1-1 131,-4 5 0,-1 0 52,1 1 0,-2-1-153,-3 0 0,1 0 30,-6 0 0,5 0-162,-6 0 1,1 1-85,-5-1 1,-6-2-74,-4-2 1,-9 2-20,-6-3 1,-9 2-197,-4-1 1,-5-4-522,0-7 1,-1 1 407,0-1 1,0-5-260,1-5 1,-1-2 316,0-2 1,2-6 502,3-4 0,-3-3 0,5-2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7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307 13 7861,'-29'0'0,"0"-2"-83,0-2 0,1 2 111,4-3 0,-2 8-156,6 2 1,1 7 198,4-3 0,1 4 366,-1 2 1,2-1-173,3 1 1,-1 1 93,6 4 0,-4-3 7,4 8 1,0 4-133,5 5 0,0 2-193,0-2 1,0-2 166,0 7 1,6 0-299,4 4 1,3-4-38,2 0 1,6-5-32,3 5 1,-1-7-52,1 2 1,-1-3-72,1-2 0,3-1-24,-2-4 0,2 2 102,2-6 1,1-1-456,-1-4 0,0-2 657,0-4 0,7 11 0,1-4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8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88 7825,'-15'-5'0,"0"0"0,2-6 740,4 1 0,-3 2 261,7-1-693,1 5-146,4-2 1,6 6-83,4 0 1,9 0 144,6 0 1,2-5-27,2 0 1,2-1-36,3 1 0,-2 3-65,7-3 1,-1 4-508,0 1 1,3 0 261,-7 0 0,6 0-582,-1 0 0,2 0 377,-2 0 0,-4 0-523,-6 0 0,-1 0-118,-4 0 992,-3 0 0,-6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8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59 7825,'-19'-15'253,"-1"1"1,6 1-262,4 3 179,7 4 1,-4 9-115,7 7 1,0-1-191,0 11 0,0 2 134,0 3 0,0 2 216,0 2 1,2 5-268,3 0 0,-4 2-53,4-2 1,2 3-675,-2 7 0,4 0 777,-4 0 0,13-1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12:48.5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 0,'-16'16,"-4"4,12-19,-6 12,-1-4,1 5,-1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19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146 190 7880,'-32'-28'0,"3"4"0,3 3 0,11 8 356,1 3 0,4 4 148,0 6-510,7 0 516,-3 0 328,6 0-269,0 0-341,0 6 0,1-1-130,4 10 0,3-4-69,7 9 1,1 2-236,3 3 0,-2 2 163,2 2 0,2-4-121,-1-1 0,-1-1 124,-4 1 1,1 3-9,3-2 1,-7-4 64,2-2 1,-3-1-26,4 1 1,-2-7 13,-3 2 54,3-9-67,-12 2 1,11-9 45,-8-3 1,1-8-13,-5-6 1,0-7-111,0 2 0,0 1-181,0-1 0,0 1 286,0-1 1,0-2-61,0 6 1,0-1 171,0 2 1,0 3-48,0-4-52,0 4-47,0 1 1,2 2-8,3 4-24,-4 2 0,12 14-10,-3 2 0,-2 4 45,2 2 0,-5 0-16,5-1 0,-6 6 97,6-1 0,-5 5-92,5-4 0,-7-1 159,2-4 1,1 1-17,-1 3 0,5-7 71,-5 2 0,4-7-112,-4 3 1,7-7 10,-3 2 0,3-5-124,-3-5 1,4-3 112,-3-7 0,5-6-136,4-3 0,-8-4 64,4-1 0,-4 0-11,4 0 1,-1 0-43,1-1 1,-5 3-6,0 3 1,-2-2-179,1 6 1,3 1-312,-7 4 1,4 1-639,-4-1 584,6 7 590,-2 1 0,5 7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27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103 190 8107,'0'-36'0,"0"5"21,0-3 1,0 5 66,0 5 1640,0 3-633,0 13-461,0 1-447,-7 20 1,6-6 209,-4 12 0,2-4-130,-2 9 0,3-1-70,-3 1 1,-1 3 28,1-2 0,-1 2 31,1 2 0,3-4-220,-3-1 1,-1-1 139,1 1 0,0 4-313,5-4 0,-5-1 108,0 1 1,0-5-562,5 6 0,-4-8 48,-1 3 1,0-4-949,5-1 1042,0-1 1,1-4-97,4 0 0,-1-7-122,5 2 0,-4-5 216,5-5 0,-2-3 94,2-7 1,3-1 354,-4-3 0,-2 1 0,-2-7 0,1 1 0,-1-5 0,5 5 0,-5-1 0,-1 3-52,-4-3 0,2-1-85,3 7 1,-3-5 215,2 4 0,-2-4 25,-2 5 0,0-6 288,0 6-343,0-1 0,0 6 184,0-1 1,0 6 242,0-1 123,0 7-375,0-4 12,0 7-117,0 0 1,7 0 23,2 0 0,4 2-175,2 3 0,-1-2 85,1 7 0,0-1-46,-1 6 1,-1-5 14,-3-1 0,3 1-14,-4 5 1,0-2 79,0-4 0,-4 4-9,5-3 1,-7-2-26,2 2 1,-3-5 5,-2 4 0,0-4-87,0 5 0,-7-5 87,-3 4 0,-3-5-203,-1 1 1,-1-4 53,1-1 0,-1 0-188,1 0 194,-1 0 1,0 0-87,1 0 0,4 0 154,0 0-135,7 0 285,-3 0-231,6 0 298,0 0-153,6 0 1,2 0 8,7 0 0,-1 2-29,1 3 0,0-2 2,-1 7 1,1-1 69,-1 6 0,1-2-72,-1-3 1,-1 3 119,-3-4 1,1 4-107,-6 2 1,0-1 102,-5 1 1,0 0-101,0-1 0,-6 1 1,-4-1 0,-3-4-34,-2 0 1,-4-1-144,0 6 0,-3-7-160,3-3 0,3 1 86,-4-1 0,-1 0-51,2-5 1,-1-1 17,6-4 0,-1 1-295,1-5 0,6-1 135,3-5 1,3 6 396,2-1 0,0-6 0,0-7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28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320 132 8232,'-8'-15'114,"1"0"-570,7 1-778,0 6 1687,0-5 0,-1 11 94,-4-3 817,3 4-512,-4 1-374,6 0-147,0 0-222,-7-7 0,6 4 139,-4-7-107,3 7-31,-4-10 1,3 11-226,-7-2 154,0-4 1,-4 6-1,-1-3 1,0 3 78,1 2 1,2 2 6,-2 3 0,6-2 8,-12 7 1,7-5 100,-6 4 1,3 1 18,1 5 0,2 4-80,4 1 1,-4-1 165,3-4 0,3 4 2,3 0 1,-3 6-112,2-6 0,2 6-88,8-6 1,0 5 28,9-4 0,-1-1-64,11-4 1,2-2-169,8-4 1,5-2-723,10-7 0,3-2 433,6-3 0,0-1-2404,1-4 2584,-1-3 0,0 5 0,1-6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49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103 132 7746,'-23'-20'844,"4"1"1200,-4-1-1202,7 12-333,1 2 1293,9 6-781,6 0 1008,0 0-1010,6 0-419,-4 0 0,11 0 117,-3 0 0,3 0-235,1 0 1,1 0 14,-1 0 1,7-5-367,4 0 0,2-1 23,2 1 1,1 3-248,-1-3 1,0-1 134,0 1 0,-1 0-548,-4 5 0,2-5-64,-7 0 1,5 1-1221,-4 4 712,-1 0 450,-4 0 0,0 0-340,-1 0 0,-4 0 443,0 0 1,-6 4-1902,6 1 550,0 0 873,4 2 0,-6 1 509,-3 6 1,2 1 493,-2-1 0,0 1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50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7745,'-15'-9'1896,"1"-2"-777,-1 6-784,7 0 1,2 5 673,6 0 367,0 0 1,6 0-962,4 0 1,3-1-153,1-4 1,6 3-415,-1-3 1,7-1 175,-2 1 0,4-1-797,1 1 0,7 1-271,3-5 1,3 6-2107,2-2 3149,-7 3 0,11 2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57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59 7850,'-6'-15'0,"-2"6"515,-7-1 0,5 7-1,1-2-518,-1 3 0,-5-3 350,1 0 1,4 0 900,0 5-725,1 0 0,-6 0 19,0 0 0,2 2-36,4 3 0,-4-3-113,3 2 0,2 3-311,-2-2 1,5 6 88,-4-1 0,5 3 26,0 1 1,-3 1-12,2 0 0,0-1-1,5 1 1,0 4-56,0 1 0,-5 5 19,1 0 0,-1-3-7,5 3 0,0-1 31,0 5 0,0 0-31,0 1 0,0-6-26,0 0 0,0-1-108,0 1 0,0-1 42,0-4 0,5-7-153,-1 2 0,8-4 31,-2 0 1,2 1 84,3-6 0,0 0-211,-1-5 0,1-5 71,-1 0 1,7-6-176,4 1 1,-4-5 67,-2-4 0,2 3-38,-1-4 1,-1-3 72,-4-1 1,-1 2 34,1-3 0,-5 6 115,-1-6 0,-5 3-89,0-2 0,-2-2 245,-2 6 1,-6-4-60,-4 4 1,-5-1 225,-4 2 0,3 8-103,-4-4 0,-1 4 28,2-4 0,-6 5-315,6 1 0,0 5-223,4 0 1,0-3-498,1 2 0,4 0 393,0 5 0,6 0-654,-6 0 1,7 2 471,-2 3 0,3 3-37,2 7 1,0-1 662,0 1 0,13 6 0,3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57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12190,'-8'15'365,"3"0"1,-2-1-370,2 1 0,-1 1-40,1 3 1,3-1-76,-3 6 1,2-4-425,-2 4 1,4-4-586,-4 4 0,-2-1 124,3 1 1004,-1 3 0,-2-4 0,-1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58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350 103 7791,'-14'-23'0,"-1"-3"380,1 7 0,-1 6-254,0 8 0,6-1 57,-1 1 0,0 0 153,-4 5 0,-1 2 566,0 2 0,3 5-363,2 5 0,-3 2-169,3 4 0,-3-2-231,-1 6 0,4 0 34,0 5 0,2-4-133,-2-1 1,2 0 156,3 5 0,4 1-165,-4-1 1,3 1 67,2 4 1,0-3-31,0 3 0,2-3-119,3-2 0,3-1 50,6-4 1,1-3-228,0-6 1,4-2 106,0-4 0,6-2-129,-6-7 1,5-2-5,-4-3 0,4 0 30,-4-9 0,-1 3 37,-4-9 1,-2-1 8,-4 2 1,3-7 59,-7 1 1,-1 4-3,-4 2 0,-6 3 98,-4 1 1,-4 1-81,-6-1 1,2 7 57,-6 3 1,1-1-109,-1 1 1,-3 0-89,2 5 1,-1 5-9,2 0 1,-2 6-231,7-1 1,-1 4-302,6 6 0,-1-3 298,1 8 0,5-6 479,5 5 0,-5 1 0,1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58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59 7777,'-13'-7'0,"3"-2"98,-3-11-7,11 11 347,-4-4 1021,6 13-344,0 0 1,6 6-503,4 4 0,-2 3-131,2 1 1,0-1-146,4-3 0,1 3-38,-1-3 1,-1 4-120,-3 6 0,3-6-87,-3 1 1,3-1-26,1-4 1,1 3-187,-1 2 0,1-1-745,-1 1 1,1-5 444,0-1 0,-1-1-835,1 2 1,-1 1 360,1-6 1,-5 5-134,-1-5 0,-5 1 1025,0-1 0,-2-3 0,-2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59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59 7777,'-6'-13'1030,"-4"3"-773,-3-3 1,3 7 307,1-4 143,5 3-49,-2 7 0,1 2-344,0 3 0,-5 3-143,6 6 1,-3 6-47,2-1 1,2 2-181,-7-1 1,5-4-476,-4 3 1,4 4 388,-5 1 1,2 2-276,-2-1 1,-3 2 146,4-3 1,-3-1-774,3 1 0,-4-1 1041,3 1 0,-3 4 0,-2-5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12:49.0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88,'7'-24,"1"-2,0 18,5 0,-5-5,0 11,5-4,-5 6,7 6,-7-4,-2 11,1-5,-5 7,11-1,-5 1,6-1,1-6,6 5,2-11,-1 11,12-11,-9 10,17-10,1 5,8-12,2 0,-9 0,4-8,-2 3,6-11,-2 13,-13-5,-8 12,-1-12,-12 11,11-4,-10 6,4 0,0 0,-5 0,5 0,-13 0,5 0,-5 0,7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59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6926,'8'-6'-312,"5"4"0,-5-6 834,7 3 0,1 3-522,4-3 0,-4-3 0,5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0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15 394 6508,'0'8'-76,"0"0"651,0-3-342,-7-4 364,6 6 575,-6-7-388,7 0-27,0 0-371,0-7 0,0-1-140,0-6 1,0-1-201,0 1 1,7-1 80,3 0 0,3-6-78,1-3 0,1 1 41,-1-1 0,1 1-184,-1-1 0,1-3 131,0 2 0,-2 3 38,-4-3 0,-1 7 312,-3-1 1,-3 3-110,3 1 1,-4 6 719,-1-1-295,0 7-335,0-4-43,0 7-123,0 0 141,0 7 1,0 2-37,0 11 1,0-2 92,0 6 0,0-2-138,0 3 1,0 2-234,0-2 1,0 2-94,0 2 1,2 0-303,3 1 0,-4-1-90,4 0 0,2-2-483,-2-2 0,-1 6 35,-4-7 0,0 5-598,0-10 1,0 7-254,0-1 1755,0-4 0,-6 6 0,-2-4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0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15 132 7793,'0'-15'276,"0"1"1,-2-1 418,-2 1 1,2 4-229,-3 0 1,3 5 7,2-5 0,0 6 1141,0-6-666,0 7-384,0-4 0,2 2-222,3 0 1,-2 1-169,7 4 1,1 0-64,9 0 1,1 0-203,3 0 0,4 0 5,-4 0 1,8 0-254,2 0 0,5 0-580,-5 0 0,2 0 427,-2 0 0,-3 0-214,3 0 1,-5 0 4,-5 0 0,2 0-135,-7 0 1,-4 0 258,-5 0 0,-5 0 575,4 0 0,-6 6 0,4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0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59 7793,'-15'-7'1397,"0"-4"-1083,1-4 1,4-1 45,0 11-69,7 0 0,-5 5 1130,3 0-916,4 7 1,-6 6-36,7 6 0,0 7-311,0-1 1,0 4 38,0 5 1,0-2-682,0 7 0,0-2 379,0 2 0,0 5-1231,0 0 0,0 1 1335,0 8 0,0 1 0,0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3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496 190 7896,'-7'8'-35,"6"5"1,-11-10 24,7 7-399,-6-7 1,3 5 242,-7-3 1,6-3 487,-1 2 1,0-2 25,-4-2 0,4 0-24,0 0 1,1 0-87,-6 0 0,5 0 536,0 0-469,1 0 1,-6-5-19,1 0 0,4-6 37,0 1 1,5 2-96,-4-1 1,5-1-146,0-5 1,2 6 71,2-1 1,0 0-111,0-5 1,0 1 41,0-1 1,6 1-98,4-1 1,3 2 49,2 4 0,-1-4-55,1 3 0,-1 3 37,1 2 1,0-1 116,-1 1-194,1 0 0,-1 7 118,1 3 1,-5 3-11,-1 6 0,-4 3 62,5 2 1,-7 4 3,2 6 1,-3 2 3,-2 3 1,-2-2 13,-3 7 1,-8-5-178,-6 5 1,-12-2 131,2 2 0,-5-2-74,0-3 1,-4-8-8,-5 3 1,4-9-129,0-1 0,7-4-6,-2-6 1,9-2-159,6-7 1,4-2-17,6-3 0,2-3-146,7-6 0,0-6 135,0 1 1,0-2 85,0 1 1,2 4 317,3-3 1,-2 3-114,7 1 1,-2 5 48,1 1 0,4 5 20,-3 0 1,3 2 116,2 2 1,-1 0 10,1 0 1,-6 2 81,1 2 1,0 0 97,4 5 0,1 1-88,0 5 0,-2 1 167,-4 3 0,4-3-65,-3 4 0,3 1 27,1-2 1,1 6-208,0-6 0,-1 1-168,1-6 1,1 1 15,3-1 1,-1-1-178,7-3 1,-1 1-931,5-6 1,0 0 545,0-5 1,5 0-1143,0 0 1,0 0 1659,-5 0 0,1-6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0 7800,'-21'0'-368,"5"0"-8,-4 0 1,9 0 204,1 0 0,5 0-60,-5 0 0,7 2 128,-2 2 84,4-2 753,1 5-295,0-7 242,0 0-362,6 0 0,2 0 310,7 0 0,-1 0-153,1 0 0,4 0 37,1 0 0,6 0-262,-2 0 1,4 0-62,1 0 0,-5-2-167,0-3 1,1 3 86,4-2 0,0 2-549,0 2 1,-1 0-53,-4 0 0,2 0-297,-7 0 1,2 0 268,-1 0 0,-9 0-883,4 0 1097,-10 0 1,1 2 304,-6 2 0,-6-2 0,-9 18 0,-8-4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5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0 7800,'-15'0'1241,"0"0"0,6 0-385,-1 0 580,7 0-501,-4 0-524,7 0 1,2 5-207,3 0 1,-2 0-151,7-5 0,1 0-498,8 0 1,-1 0 369,7 0 1,-1 0-1045,5 0 0,0 0 66,0 0 0,0-2-1254,1-3 2305,5 4 0,2-6 0,7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5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394 248 7804,'-15'-15'310,"-6"1"1,5-1-209,-4 1 1,4 4 175,2 0 1,-1 5 261,0-4 0,1 1-148,-1-2 0,6-3-28,-1 3 1,7-3-218,-2-1 1,-2 4-40,2 0 30,1 0 1,4-4-142,0-1 117,6 7 0,2-3-204,7 6 0,-6 0-40,1 5 1,0 0 49,4 0 0,1 0-2,0 0 0,-1 5 74,1 0 0,-5 6 50,-1-1 0,-4 8 33,5 1 1,-7 2 7,2-1 0,-3 1-13,-2 3 0,-7 8 18,-3-2 1,-7 2-117,-3-3 0,-6 2 91,2 3 1,-9-3-110,-1 3 1,0-8-4,5-2 1,0-8-157,0-1 0,6-2 20,4-9 1,4 0-153,6-9 1,2-3 25,7-7 0,0-1 138,0-3 0,2 1-28,3-7 1,1 8 8,4-3 0,3 4 191,-4 1 0,0 1-24,0-1 1,-4 7 106,5 3 1,-5-1 65,4 1 1,-4 0 227,5 5 1,-5 7-155,5 2 0,-6-1 83,6 2 0,-5 0 141,5 4 0,-5 3-124,4 2 0,1-3 20,5 4 1,-6-4-184,1-2 1,0 1-211,4 0 0,1-1-60,-1 1 0,1-2-307,0-4 0,1 3-465,3-7 0,-1 4 427,6-4 0,-4 0-737,4-5 1,-4 0 1192,4 0 0,-6 7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6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44 7787,'0'-14'2621,"0"-1"-2731,0 7 211,0 2 189,0 6 0,0 1 137,0 4-342,0 3 1,-2 8 67,-3 4 0,4-4-91,-4 3 0,-2-2-481,3-3 0,-3 1 154,2-1 0,4 6-638,-4-1 1,1-3 902,0-1 0,2-4 0,-4 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6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306 117 7810,'-6'-15'0,"3"-4"922,-7 0 1,5 4-429,-5 5 1,5 2-426,-4-2 1,4 2 176,-5 4 1,5 2 25,-4-3 1,4 3-121,-5 2 1,0 0 54,-4 0 1,4 7-64,0 3 1,-4 3 62,-6 1 1,1 2-135,4 4 0,1 2 10,-1 8 1,-3-1-74,4 0 0,-4 2 43,8 3 0,4-4-141,1 4 0,3 2-56,2-2 0,0 0 131,0-5 1,7 0-58,2 1 1,6 2 34,4-3 0,-1-1-114,7-9 1,-1-3 23,5 4 0,-1-9-82,-4-1 0,3-7 106,-2 2 1,1-3-24,-2-2 0,2-7 37,-7-3 0,4-3-5,-9-1 1,4-2 2,-8-4 1,-4 4-7,-1-3 1,-3-3 137,-2 3 0,-7 0 0,-2 4 0,-6 0 84,-4 1 1,1-1-97,-6 1 0,1 6-22,-1 3 0,-4-2-119,4 2 1,-4 1 66,-1 4 0,5 6-350,0 4 0,1 3 144,-1 1 0,3 3-468,6 2 0,7-3 717,3 4 0,-3 2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13:08.8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45 160,'-25'0,"6"0,19-6,26 24,-20-20,27 28,-25-24,6 4,1-6,0 0,-1 0,1 7,-1-6,1 6,-1-1,8-4,-6 11,11-12,-11 6,12-7,-5 0,6 0,-7 0,6 6,-5-4,6 4,0-6,0 0,7 0,1 0,7-6,0-2,-1 0,1-5,-7 11,5-11,-4 12,5-6,1 7,6 0,-4-6,10 4,-4-4,0 6,-2 0,-6 0,0 0,-1 0,1 0,0 0,0 0,6 0,-5 0,12-7,-5-1,0 0,-2-5,-7 11,1-4,0 6,6-7,-5 6,11-7,-8 3,-6 3,5-11,-3 3,-2 2,-3-1,-7 5,17-9,-5 7,9-4,-16 4,10 6,-8 0,18 0,-4 0,-9 0,8 0,-3 0,-3 0,-7 0,-6 0,22 0,-8 0,18 0,-7 0,-6 0,4 0,-4 0,13 6,-5-4,8 9,-10-6,-9 0,-1-5,4 0,2 0,2 0,-12 0,0 0,-7 0,12 0,-10 0,11 0,0 0,-5-7,6 6,-14-6,-1 7,-7 0,0 0,-6 0,4 7,-4 1,6 0,7-1,7-7,3 0,10-7,-4 5,0-4,-8 6,-2 0,-5 6,7-4,6 11,-5-11,4 2,-10-2,13-7,-4 0,4-6,5 3,3-7,6 7,-1 2,-13 6,-2 0,0 6,2-4,5 4,-4-6,-9-6,11 4,-8-11,18 5,-13 0,-9 2,-7 6,-7 0,-6 0,4 6,2-4,2 4,5-6,-7 0,-6 0,4 0,-11 0,5-6,0 4,-4-4,17-1,-10 6,12-6,-7 7,0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7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45 7848,'-6'-15'393,"-2"7"1,-2-3-282,0 6 830,7 0-115,-10 5-221,12 0-349,-6 6 1,7-2 101,0 5-271,0 1 1,2 5-50,3-1 0,4-1 122,11-3 1,-3 3-286,8-4 0,-1-2 73,5-2 1,0 1-82,1-1 0,0 5-4,4-5 0,-3 0 115,3-5 0,-5 4 2,-4 1 1,0 0 8,-5-5 1,-1 2-9,-4 3 53,0-4-37,-7 6 1,-2-6 15,-6 4 1,-2-3 131,-2 3 1,-4 1-29,-7-1 1,-1 6 72,-4-1 1,2-2-47,-6 2 1,0 0 161,-5 4 0,4-4-180,1 0 0,0 1 13,-5 8 1,0-1-296,-1 7 1,3-6 90,3 5 1,-2 1-659,6 4 0,1 0 162,4 0 0,7-1-27,3-4 0,4 3-103,1-2 690,6 2 0,9 2 0,7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7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438 349 7820,'-7'-9'-501,"-2"-1"1,-4 2 372,-2-2 1,6 2 369,-1 3 1,5 2 10,-5-7 1,5 2 240,-4-2 0,4-3 121,-5 4 0,5-4-205,-5-2 0,6 0-59,-6 1 0,7-2-201,-2-4 1,3 4 25,2-3 0,0 2-47,0 3 0,0-1-106,0 1 0,0-1 191,0 1-286,0 5-6,7-4 1,-4 12 35,7-4 1,-6 8-51,6 2 0,-2 6 86,2-1 0,3 8-1,-3 1 1,-4 6-4,-1-6 1,2 7-6,-3-2 1,1 4 17,-5 1 1,0 0-14,0 0 1,-6 0-25,-4 1 1,-9-1 33,-6 0 0,-2 0-44,-2 0 0,-5-6 42,0-4 0,-2-2-146,2-3 1,8-6-1,-3-3 1,9-3-89,1-2 0,3-7 121,1-2 1,7-4 30,3-2 1,4-1 86,1-4 1,0 4-107,0-3 0,1 7 216,4 3 0,-2 1-50,7-2 1,0 2 73,4 3 0,1 3 53,0-3 0,1 4 68,3 1 1,-1 6-88,6 4 1,1 3 93,4 2 1,5-1-195,0 1 1,6 1 43,-1 3 1,3-1-204,2 6 0,0-1 134,-1 1 1,1 4-47,0-4 0,-7 10 0,-1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8.9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59 7816,'-15'-13'570,"0"3"0,6 2-360,-1 3 0,5 4 155,-5-4 425,7-3-166,-3 6-403,6-4-52,0 6 1,1 0 23,4 0 0,-2 0-28,7 0 1,-2 6 0,2 4 0,3 3-12,-3 1 1,3 1-18,1-1 1,-4 3-106,0 2 1,-2-1 60,1 6 0,4-6-151,-3 1 0,-2 3-37,2-3 1,-7 0-77,2-4 0,-3 0 106,-2-1 1,0 1-315,0-1-460,0 1 573,0-1 0,-2-5-373,-3-5 369,3-2 0,-9-4 90,6-2 0,-4 0 83,4-5 0,0-3 174,5-7 0,0 3-99,0-4 1,0-1 132,0 2 1,1-6-62,4 6 0,-1-2 64,5 1 1,6 4 91,4-3 0,2 3-50,-1 1 0,-2 0 34,6 1 0,0 6-18,5 3 0,-4 3 48,-1 2 0,-6 2-8,1 3 1,2 0 157,-1 9 0,-6-1-125,-4 11 0,-2-4 83,2 4 1,1-1-124,-6 1 0,0 4-6,-5-4 1,1-1-167,4 1 1,-3-6 52,3 1 1,-4-3-1162,-1-1 381,0 0 1,2-1-492,3 1 0,-2-7-1230,7-3 2415,0 3 0,4 0 0,1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9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59 351 7816,'-14'0'2228,"-8"0"-2473,13 0 588,-4 0 9,13 0 1,0-2-110,0-3 0,6 2 26,4-7 1,5 1-299,4-6 0,4 0 95,6 1 0,2-6-303,3 1 1,-2-5-84,7 4 0,-7-1-34,2 2 0,-3 3 178,-2-4 0,-1 1-72,-4 4 0,-4-3-35,-11 9 141,-2-4 363,-7-2 0,-12 5-104,-2 1 0,-6 5 223,1-1 1,1 4-26,-6 1 1,1 0 70,-1 0 1,1 1-35,4 4 1,3-1 67,-4 5 1,9-4-59,1 5 1,2 0-124,-2 4 0,-1 1-28,6-1 1,0 3 9,5 2 1,5-3-141,0 4 0,6-4-31,-1-2 1,5 6-134,4-1 0,-1 1-43,6-6-1,-1-4-303,1 0 0,4-2-36,-4 2 0,3-2-442,3-4 0,0-2-464,4 3 1,-3-3 195,3-2 1176,-3 0 0,5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09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73 103 7816,'-16'-12'2115,"-3"-2"-1571,3-4 0,1 8-348,10 0 1,4 6 332,1-6-191,0 7 0,1-4 11,4 7 1,-2 0-86,7 0 0,-5 2-232,5 3 1,-2-2 82,1 7 1,4-1-136,-3 6 1,-2-1-41,2 1 1,-5 1-92,4 4 1,-5-4 72,1 3 1,1-2-36,-1-3 0,0 1 7,-5-1 0,0 1-15,0-1 1,0-4-522,0 0 428,0 0 1,-2-2-475,-3-3 363,-3-4 0,-6-1 90,-1 0 1,5-6 143,1-4 0,4-3 124,-5-2 0,7-4-30,-2 0 0,3-6 208,2 6 0,0-5-6,0 4 1,2-1-56,3 2 1,3 2 47,6-2 0,1 4 5,0 6 0,1-3 22,3 7 0,-1 1-92,6 4 1,-1 0 72,1 0 1,2 1-100,-6 4 0,4 3 1,-5 7 1,4 4-144,-8 1 0,2 6 101,-7-2 0,-3-1-128,-2 1 0,-4 0-198,-1 5 0,-1-4-363,-4-1 1,1-1-1,-5 1 0,-1-3-1272,-5-7 1895,7 1 0,-5-7 0,5-1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0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88 160 7816,'-14'-22'201,"-4"1"50,3 6 1,-3 5 858,9 1-404,2-1-88,1-5 1,12 2-194,4 4 1,9-3-350,6 7 0,2-4-217,2 4 0,2 0-199,3 5 0,2 0-89,3 0 0,3 0-436,-3 0 1,-2 2-349,2 2 1213,0 5 0,4 12 0,1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1.5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59 8231,'-15'-14'0,"1"1"1839,-1 3-1610,7-3 1,0 11-1336,3-3 1243,4 4 795,-6 7 0,7-2 132,0 5-398,0 1 0,0 6-159,0 4 1,0-4-122,0 3 1,0 2-44,0-1 0,5 6-87,0-2 1,5-1-49,-6 1 1,6 5-35,-5 5 1,5 0-78,-5-5 0,4 5 44,-4 0 1,2 5-185,-3-5 0,-2-5-193,3-4 0,-3-3 147,-2 3 1,4 1-234,1-7 1,0-4-40,-5-6-168,0-6 310,0 4 176,0-7 0,2 0-83,3 0 183,-4 0 138,12 0 0,-5 0-60,7 0 1,4 0-25,1 0 0,4-5-24,-5 0 0,7-4-312,-1 4 1,7-5-103,2 5 0,-5-5-154,-4 6 1,-1-1-60,5 5 1,-5 0-268,1 0 1,-8 0-747,3 0 1063,-4 6 1,-1 2 489,-1 7 0,1-1 0,-1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1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146 132 7806,'-22'-15'0,"2"1"0,4-1 817,2 0 1,4 1-306,0-1 0,7 6 45,-2-1 0,-1 5 264,1-5 281,0 7-391,5-3-239,0 6-184,0 6 0,0 7 89,0 6 1,-5 2-19,0-1 0,0-2-104,5 6 0,-1-1 127,-4 1 1,3 4-105,-3-4 1,4 3-43,1 3 1,0-1-97,0 0 1,0 0-88,0 0 1,0 2-72,0 3 0,1-3-272,4 3 1,-2-4-107,7 0 0,-5-6 195,5 0 1,-2-4-828,2 4 1,2-11 420,-2 2 0,3-4-617,2 3 0,-1-5 245,1-5 1,1-2-868,4-2 1846,-4 0 0,11-6 0,-4-3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2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30 7776,'-10'-10'-154,"1"1"621,5 5 762,-8-2-409,10 6-492,-5 0 0,7 6-242,0 4 1,0-2 294,0 2-303,0 0 0,7 3 22,3-4 1,-2 3 55,1-7 1,-4-1-50,5-4 0,-5 0-115,5 0 0,-6 0-59,6 0 155,-7 0-122,4 0 1,-2-1 80,0-4 0,-1 2-3,-4-7 1,-4 5 55,-1-5 0,-7 5 99,3-4 1,-4 6-88,-2-2 0,-1-2 100,-3 2 1,2 0 133,-2 5 0,-2 0-56,1 0 0,1 2 30,4 3 0,1 3-33,-1 7 1,1-1 30,-1 1 0,7 1-75,3 3 0,-1-1 102,1 7 0,2-1-158,7 5 1,5-5-1,5 1 1,1-3-173,-1 3 0,7 2 58,4-3 0,1-3-70,-2-1 0,3-4-228,-2-1 1,2-1-344,2 1 1,0-7-39,1-3 1,-1-4-574,0-1 1,5-1 358,0-4 0,-5-3-221,-5-7 0,-1 1-65,1-1 1,4-4 548,-4-1 0,-3-1-85,-1 2 642,-11 3 0,4-19 0,-5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2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73 132 7784,'-14'-21'0,"-1"5"266,1-4 0,4 4 72,0 2 1180,7-1-922,-3 0 0,7 7-62,4 3 1,-2 4-78,7 1 1,0 0 86,4 0 1,1 6-84,-1 4 0,6 0-132,-1 4 1,6-2-124,-6 7 1,7-1 11,-2 1 0,2 2-14,-2 4 1,4 2-48,-4-2 0,2 2-1,-1 2 1,0 5-4,-5 0 1,1 0-121,-2-5 0,-7 1-108,2-1 1,-4 0 37,0 0 1,-4 0-682,-6 0 0,-6 0-11,-4 1 0,-8-1-304,-1 0 1,-6-5 207,6 1 1,-5-6-253,4 5 0,2-11 387,9 2 690,2-10 0,1 8 0,-2-5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07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1268 131 8021,'0'-29'0,"0"2"736,0 2 1,5 4 107,0 7-615,0 5-212,-5 3 57,0 6 262,0 0-1098,0 6 382,0-4 518,0 5-23,0-7 1742,0 0-1591,-7 0 0,4 0-69,-7 0 1,6 0 266,-6 0-357,0 0 0,-4 0-1,-1 0 0,-1 0-180,-4 0 1,4 0 83,-3 0 1,-2 1-86,1 4 0,-1-3 46,2 3 0,1 1 78,-6-1 0,6 1 130,-2-1 0,-1-2-116,2 7 0,-5-5 53,4 5 0,-6-5-66,2 4 0,-4-4-13,-1 5 0,5-2 13,0 2 0,-1 3 0,-4-4 0,0 0 54,0 0 0,0-1-46,0 2 1,6 1 64,4-6 0,2 0-5,3-5-134,-1 7-27,7-6-356,2 6 330,6-7 1,0 1-75,0 4 1,0-2 172,0 7 1,-5 0-82,0 4 0,-6-1 80,1-3 1,-3 8-14,-2-4 1,6-1 15,-1-3 1,2 0 30,-2 4 0,-1-4 98,6 0 4,-7-7 235,11 4-371,-6-7 79,7 0 131,0 0-430,0 6-63,0-4 233,-6 11 1,3-7-25,-7 4 1,7 3-11,-2-3 0,-3-2 55,-2 1 1,-3 3 3,-2 7 1,4-3 32,-3 4 1,2-4-6,-7-1 1,4 1-32,6 3 0,-4-3-130,3 4 0,-2-9 73,3-1 1,-3 0 10,8 4 1,-3-4 24,2 0 0,4-6 3,-4 6 0,2-5-21,-2 5 1,3-5 1,-3 4 0,4-4 39,1 5-54,0-7 139,0 10-107,-7-5 65,5 7-44,-4-1 4,6 1 0,-5 0-10,0-1 3,0 1 1,5-1-95,0 1 1,0-1 85,0 1 1,0 1-125,0 4 0,-1-4 108,-4 3 1,3 4-58,-3 1 0,4-1 45,1 1 1,-2 0-2,-3 6 1,4-6-2,-4 0 0,2 1 7,-2 4 0,3 0 46,-3 0 0,4 2-45,1 3 1,0-3 10,0 3 0,0 1-31,0-1 1,0 2-5,0-2 0,0 3 4,0 7 0,-2 0-4,-3-1 1,4 6-37,-4 0 1,3 4 3,2-4 0,0-1 62,0-4 0,0-5-33,0 0 0,7-2 118,2 2 1,-1-4-60,2-5 1,0-1 1,4 0 1,1 0 1,0 0 0,-1 5 90,1 0 1,-2 7-30,-4-2 0,8 4 9,-8 6 0,8-4-264,-8 4 0,4 3 130,2 1 0,-1 2-163,1-1 1,-1 1 107,1-7 0,0-1-16,-1-8 0,1 2 106,-1-7 1,1 0 139,0-5 1,1 0-163,3 0 1,-3 0 116,4 0 0,-4-4 97,-1-1 0,-6 2-77,1 8 1,0-2-7,4 7 1,-4-2-82,0 2 0,-7 8-107,2-3 1,3 3 43,2-3 1,-2-2-172,1-3 1,-4-4 75,5-5 0,0 2 33,4-3 0,-4-3 86,0-11 1,0 4-86,4 0 0,-4 1 220,0-6 1,-2 6 29,1-1 0,3 7 55,-7-1 0,4 2-102,-4 2 0,5 2-17,-5 3 0,4-3-77,-4 3 1,7-3-125,-3-2 0,4-2-3,2-2 0,-1 0 79,1-5 0,0-1-31,-1-4 1,1 0 27,-1-1 1,-1 1 56,-3-1 0,3-4-17,-3 0 0,-2-1 9,1 6 0,-4 0-79,5-1 1,-5 1 13,5-1 0,-5 1-24,4-1 1,-4-4-156,5 0 1,0-2-125,4 2 1,1-4-20,-1-6 0,2 0-22,4 0 1,1 0 421,3 0 0,4 0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2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73 7749,'-15'-14'139,"1"-1"28,-1 1 136,7 5 0,8-2 512,10 6 1,-2 0-29,2 5 1,-1 0-326,6 0 1,0 0-330,-1 0 0,6 0-299,-1 0 1,5 0-425,-4 0 1,4 0 343,-4 0 0,5 0-134,0 0 0,-4 0-226,-2 0 0,-3 5 606,-1 0 0,0 13 0,-1-2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3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58 7749,'-22'0'0,"1"0"0,8-1 1212,3-4 1,5 3-534,10-2 1,5 2-373,9 2 1,4-2-292,6-3 0,2 4-260,3-4 1,-2-2-145,7 3 1,0-1-480,5 5 1,4-2 866,1-3 0,6 4 0,-3-6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3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482 307 7741,'-21'-15'0,"-2"-4"90,-6-1 1,6 3-147,4 7 1,2-3 429,3 3 0,1-3-155,3-1 0,-3-1-70,4 0 0,0 1 54,0-1 0,6-4 271,-2-1 1,3 6 69,2 4-273,0 0 0,2-3-307,3 4 0,3 1 169,6 3 0,1 3-135,-1-3 1,1 4 18,-1 1 0,3 6 21,2 4 0,-3 3-25,4 1 1,-4 6 3,-1-1 0,-6 7-10,1-1 0,-7 2 9,2 2 0,-3 0-143,-2 1 1,-2-1 102,-3 0 1,-8 2-62,-6 3 1,-9-5 25,-1 0 1,-2-2-102,-8-7 0,5-1 57,-4-4 0,4-7-115,-5-3 1,8-4 107,2-1 1,0-6-102,4-4 1,6-3 8,4-1 1,2-1 49,8 1 0,1-1 177,4 0 0,0 6 28,0-1 1,0 5 342,0-5-263,6 7 0,2-3 164,7 6 0,-1 0-66,1 0 1,0 1 55,-1 4 1,1-2-22,-1 7 0,6 0-87,-1 4 1,2-1 26,-1-3 1,-3 3-92,8-3 0,-7 3 0,1 1 1,2 1-32,-2-1 1,6 1-127,-6 0 1,6-7-18,-6-3 1,7-4-172,-2-1 0,4 0-653,1 0 1,-5-1 423,0-4 0,6-3-650,4-7 1,0 0 1108,-5 1 0,0-1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3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59 7739,'-21'-15'3293,"5"0"-2760,-5 1-82,13 6-429,1 1-149,7 7-98,0 0-454,7 0-147,-6 7 0,11 1 826,-7 6 0,6 1 0,-3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4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30 7739,'-15'-7'0,"1"-2"0,4 2 2800,0 2-2010,7 4 0,-3 2-685,6 4 1,0-2 75,0 7-131,6 0 0,1 4 126,2 1 1,-2-1-1,-7 1 1,0 0-216,0-1 0,-2 2 74,-3 4 1,1-4-585,-11 3 0,2 4 285,-11 1 0,4 2-442,-4-1 0,1 2 66,-1-2 0,-2-4-209,7-2 1,6-3 848,8-1 0,3-1 0,2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4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87 7798,'-7'-15'812,"1"-4"1015,-4-1-1525,-3 1-480,12 11 0,-4 3 419,10 10 1,-2 3-78,7 6 0,-2 3 527,1 2 1,3 2-252,-7 3 0,1 4-29,-1-4 1,-3 4-246,2 1 1,-2 2-212,-2 3 1,5-4 127,0 4 1,0-3-122,-5-2 0,0 1-76,0-1 1,0 0-386,0 0 0,-5-6-71,0-4 0,0-1-1466,5 1-423,0-9 2459,0 3 0,6-13 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4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29 115 7810,'0'-21'1230,"-6"0"1772,-4-3-2468,4-4-827,-1 19 0,7-3 190,0 17 172,0 3 1,0 12 362,0-1-1,0 7-19,0-2 0,0 4-161,0 1 1,0 0-147,0 0 0,0 2-147,0 3 1,0-3-343,0 3 0,0-3 309,0-2 1,5 0-463,0 0 0,0 3 275,-5-2 1,0 2-753,0-8 0,0-3 244,0-1 0,0 1-394,0-2 1164,0-6 0,0 0 0,0-5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5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88 7802,'-28'-15'690,"4"0"1,3 3-226,6 2-218,7 3 3,2 1 1,14 4 87,7-3 0,10 4 193,9 1 0,13-5-145,2 0 0,6 0-519,3 5 1,9 0-162,6 0 0,1 0-558,9 0 0,-2 2 213,1 3 1,3 3 638,-8 6 0,1 7 0,-5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5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263 103 7867,'-6'-23'337,"-4"4"-268,-3 2 0,-2 5 386,1 2 39,6-3 548,-5 11-595,5-4 1,-2 6-120,0 0 0,5 0 108,-4 0 1,4 6-101,-5 4 1,5 5 40,-4 4 1,4-1-70,-5 6 1,0 0 6,-4 6 1,4-1-116,0 0 0,1 2 0,-6 3 0,5-2-26,0 7 0,7-2-52,-2 2 1,4-2-368,1-3 1,0-3 158,0 3 0,6-5-794,4-4 0,5-3 48,4-2 1,4-9-260,6 4 1,0-11 253,0 1 1,0-3 836,0-2 0,7 0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5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379 146 7788,'-14'-1'57,"-1"-4"1,2 1 366,3-5-781,-3 5 376,12-2 312,-6-1 0,7 4 271,0-6 88,0 5-255,0-9-76,0 5 14,0-6-259,0-1 84,0 1 11,0 5 0,-1-2 236,-4 6-303,-3 0 1,-7 5 189,1 0 1,-1 0-65,0 0 1,1 0 52,-1 0 1,1 2-82,-1 3 0,-4 3-31,-1 7 0,1-4 115,4 3 1,1-2-94,-1 7 0,0 4 119,1 1 0,-1 4-97,1 1 1,6 0 63,3 0 0,3 0-194,2 0 0,0 1-124,0-1 0,8-5-17,7 0 0,1-4-276,8 4 1,7-11-811,8 2 1,3-9 545,2 4 0,0-7-405,-1 2 0,1-3 368,0-2 0,0 0-627,-1 0 1,-1-2 1221,-3-3 0,-3-3 0,-7-7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07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43 7888,'-34'-7'0,"0"-2"221,7-4 1,1 5 384,6 3 0,2 5-360,9 5 1,-3 3-313,7 6 0,1 6-64,4-1 0,6 5 125,4-4 1,8 4-231,1-4 0,7-1 61,-2-4 0,9-2 254,1-4 1,5 4 18,-5-3 1,0-2 89,-5 2 0,2-5-12,3 4 0,-9-1 188,5 2 0,-6 3 2,0-3 0,-3 3-60,-6 1 1,-7 1-218,-3 0 1,-5 6-39,-5 3 1,-11 10-222,-13 5 1,-10 5-231,-15 4 1,-14 7 71,26-21 0,-3 0 0,-11 6 0,-2 1 0,-5 7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6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73 7788,'-7'-15'0,"-2"1"0,-4 6 1439,5-5-437,1 5 541,7 0-963,0 1 0,7 7 34,2 0 1,6 2-237,4 3 1,-1-2-145,7 7 0,-6-1-198,5 6 0,-1 4 52,1 1 1,4 4-112,-4-5 1,-3 7 116,-1-1 1,-4 7-60,-2 2 1,-6 2-178,-3-2 0,-3-2-93,-2 7 0,-13 0-67,-6 5 1,-7-2-153,-4-3 1,-4-4-626,0-6 0,0-1 485,5-4 1,7-3-536,2-6 1,10-5 75,6-1 1053,2-5 0,8 2 0,3-6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6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88 7811,'-6'-9'995,"-2"-3"-855,0 3 1,1 0 1798,7-1-1383,0 7 1,7-9-135,2 8 0,9-1-144,2 5 0,4 0-109,-5 0 1,7-5-207,-2 0 1,4 0-316,1 5 0,0 0-742,0 0 1,-1 5 577,-4 0 1,-3 5-611,-6-6 1,-1 8 452,1-3 1,-7 4 672,-3 2 0,-10 0 0,-3-1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6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 7811,'-20'0'472,"1"0"0,0 0-9,4 0 0,5 0 953,1 0-668,5 6-540,4-4 0,10 9-172,10-6 1,2 0-221,7-5 0,1 0-256,-1 0 1,1 0 268,4 0 0,-1 0 171,6 0 0,0 0 0,4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7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 59 7752,'-19'-15'659,"-1"1"1,1 4-242,4 0 1,1 7-193,-1-2 0,5 3 60,1 2 1,4 0 92,-5 0 0,5 7-116,-4 3 0,-1 3 146,-5 1 1,6 2-307,-1 4 1,0 2 65,-4 8 0,-1-1-310,0 0 0,6 2-29,-1 3 1,0-4-187,-4 5 1,4-5 218,0-1 0,1 1-98,-6-1 0,5-5-115,0 0 0,6-7-254,-6-3 0,5-1-1238,-5-8 824,7 0 1018,-3-5 0,-1-7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7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29 103 7752,'-6'-30'0,"-1"8"2595,-2 2-2064,2 4 0,9 8-677,3 3 0,8 4 110,6 1 0,7 6-54,-2 4 1,-1 3 79,1 1 1,-4 2 110,4 4 0,-5 1-73,6 3 1,-3 9-36,3-4 1,-4 3-144,-7-3 1,1-1-47,0-4 0,-1 9 106,1-4 0,-7-2-32,-3-2 0,-4-3-219,-1 3 1,-1 0-328,-4-5 1,-5-1 275,-9-4 1,1-1 391,-6 1 0,-7 0 0,-7-1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17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7753,'2'-22'494,"2"2"0,1 4 718,10 2 0,3 5-933,11 5 0,13 2-470,7 2 0,7 0-299,7 0 0,4 5 490,6 0 0,-7 13 0,-1-2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5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73 132 7846,'0'-8'-967,"-6"-5"1199,4 11-44,-4-11 156,6 12 1,0-7 178,0 3 664,0 3-313,0-4-112,-7 6 0,5-2 364,-2-3 12,2 4-194,-4-12 155,4 11-831,-5-11 1,7 10 153,0-7-343,0 7 0,0-5 308,0 3 39,0 3 107,0-4 273,0 6-583,0 6 0,2 2 94,3 7 0,-3 0-68,2-1 0,-2 6-38,-2-1 1,5 2-61,0-1 1,0-3 86,-5 8 0,4-6-225,1 5 0,0-1-18,-5 1 0,0 4-85,0-4 0,0-1 32,0 1 0,-1-6-100,-4 1 1,1 2-20,-5-1 0,4-2 120,-5-9 1,5 3-528,-4-7 336,5-1 1,-4-4-126,3 0 1,4-6 30,-4-4 0,3-8-76,2-1 1,0-7 226,0 2 1,0 1 129,0-1 0,2 1-60,3-1 1,-4-2 160,4 7 0,2-1 8,-2 5 1,1-4 30,-1 0 1,-3 4 254,2 5-113,4 1-98,1-6 0,5 7-102,1 3 1,-6 2 4,1-2 0,2 3-98,7-3 0,-3 4 81,4 1 1,-4 0 19,-2 0 0,3 0-33,2 0 1,-8 0 130,4 0 1,-4 0-8,4 0 0,-5 6 190,-1 4 1,-4-2-128,5 2 1,-7 0 99,2 4 0,1 1-80,-1-1 1,5 1-56,-5-1 1,0 1-95,-5 0 1,1-2-53,4-4 1,-3 4-179,3-3 1,-4-2-89,-1 2 0,2-5-920,3 4 413,-4-5 186,6 9 0,-6-12-653,4 4 1,-1-2 580,5 2 1,-4-3-726,5 3 1,1-4 658,9-1 0,-4 0-402,3 0 0,-1 0 1125,2 0 0,-4 7 0,5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5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88 292 7846,'-15'0'0,"0"0"449,1 0 0,4 0-64,0 0 1,6 0 42,-6 0 1,7-2 121,-2-3-20,3 4 1,2-8 236,0 5-693,7-4 0,2-7 50,11 0 0,-4 1-104,3-1 1,-2-3-95,-3 4 1,1-4 90,-1 8 1,-1-3-90,-3-1 1,3-1-173,-3 1 99,-4-1 0,5 0 107,-6 1-85,0-1 1,-5 6 171,0-1 1,-1 7 127,-4-2 1,1 3 156,-5 2 0,-1 0-98,-5 0 0,-1 0 86,-3 0 1,3 5-24,-4 0 1,9 6 38,1-1 0,0-2-88,-4 2 0,4-1-28,0 6 1,7-4 37,-2 4 0,-1-4 8,1 9 0,0-4 32,5-2 0,0 3-89,0 2 1,0-3-161,0 4 0,7 1 98,2-2 1,4 1-578,2-6 0,1-4-118,3 0 1,4-2-431,6 2 1,0-4 351,1-6 1,-1 0-326,0 0 1,5 0-441,0 0 1,0 0 684,-5 0 1,-5-5 703,1 0 0,-1-6 0,5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6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74 117 7846,'-15'-15'1410,"1"0"-913,-1 1 1,5-1-400,1 1 0,5 4 204,-1 0 539,4 7-43,1-10-530,6 12 1,2-6 280,7 7-274,0 0 0,-1 0-191,1 0 1,-1 7 97,1 2 1,-1-1-173,1 2 1,0 0 10,-1 4 1,-4 1-23,0-1 0,-5 3 28,4 2 0,-6-3-197,2 4 1,-3 1 40,-2-2 0,-2 1-172,-3-6 1,2-1-249,-6-3 192,-1 3 0,-5-10-52,1 7 1,4-7 173,0 2 0,2-10 133,-2-5 1,-1-3-57,6-1 1,-5-1 131,6 1 0,-1-6 15,5 1 1,0-5 227,0 4 0,0 1 56,0 4 1,6 0-116,4 1 0,3-1 75,1 1 0,3 4-15,2 0 0,-3 7 53,4-2 0,2 4-43,3 1 1,-4 6 69,-2 4 0,2 3-260,-1 1 1,1 1 114,-2-1 1,-4 1-545,-1 0 1,-1 1 238,-8 3 0,5-3-927,-5 4 0,0-2 61,-5 1 1,-5-3-1186,0 4 2203,-6-4 0,-4-1 0,-8-1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6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102 132 7846,'-29'-28'256,"0"4"1,11 5 264,4 9 57,9-3 1,-2 10-259,7-7 0,7 7 25,2-2 1,9 2-289,2-2 1,6 3-248,-2-3 1,5 4-654,5 1 1,-2 1 447,7 4 1,0-3 394,5 3 0,6 3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08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74 8069,'-23'-12'616,"4"-2"-264,3-4 353,1 3-218,7 7-136,1 2 368,7 6-220,0 0-47,0 6 0,0 2-120,0 7 1,2 1-128,3 3 1,1-1-61,4 7 0,3 4-180,-3 5 1,3 0 11,1-5 0,-4 5 110,0 0 1,-1 6-83,6-1 0,-5-1 46,-1 0 0,0-5-96,0 1 0,-2 2 54,-7-2 0,5-7-103,-1-8 1,1-2 42,-5-3-297,0-6 472,0-1 1,0-10-75,0-7 1,0-6-33,0-13 1,2-2-14,3-3 0,-4-4 66,4-5 1,2 1-98,-2 3 0,6-2-95,-1 7 1,-2 2-159,1 8 1,1-2-507,5 6 0,-1 1-501,1 4 0,4 7 555,1 3 0,6 4 731,-2 1 0,4 13 0,1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6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59 7767,'-20'-15'1223,"1"0"-837,6 1 0,0 6-43,3 3-334,4 3 0,-6 9 744,8 3 1,-3 2-238,2 3 1,4 1 92,-4 4 0,2 2-198,-2 8 1,3-1-138,-3 0 0,4 0-102,1 0 1,0-3-62,0 3 0,1-3 85,4 8 0,-2-3-13,7-2 0,-5 5-31,5 0 1,-6 2 69,6-2 1,-5-5-305,5 0 1,-7 0-35,2-5 1,1-1-118,-1 1 1,0-6 77,-5 2 1,5-4-74,0-2 1,0-4 107,-5 0 1,0-5 54,0 5 1,1-7 143,4 2 1,-3-2-113,3 2 1,-2-4 288,2 4 1,-2-3-3,7-2 1,-1 0-35,6 0 0,-1 0-159,1 0 1,5-5-171,-1 0 0,7-6 82,-2 1 0,4 2-145,1-2 1,0 2-346,0-2 0,0-1 221,0 6 0,1-1-416,-1 1 1,-2 3 16,-2-3 0,1 4-87,-7 1 1,0 0 110,-4 0 0,0 1-170,-1 4 0,-4-2 841,0 7 0,-1 0 0,6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7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74 7814,'-14'-15'0,"1"0"602,3 1-318,-3 6 1,5-4 113,-7 7-413,7 1 353,-5 4 576,5 0-578,-6 6 0,1-3 111,3 7 1,-3 1 81,3 9 1,2-2-75,-1 6 1,5-5 87,-1 6 1,-1-1-27,1 5 0,0 0-162,5 0 1,0 5-112,0 0 1,0 5-71,0-5 0,0 7-147,0-2 1,2-2 73,3 2 1,1-7-180,4 2 0,3-3-469,-3-2 0,3-5 319,1 1 0,6-7-742,-1 1 1,5-8 426,-4-1 0,6-7-746,-2 2 1,3-3 442,3-2 0,-1-2 146,0-3 1,2-1 699,3-4 0,-4-9 0,6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8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249 88 7845,'-15'0'-835,"7"-7"381,2 6 514,6-6 698,0 7-580,0 0 0,4 2-42,1 3 174,0-4-140,-5 6 369,0-7-117,7 0 176,-6 0-408,6 0 1,-7-2 125,0-3 0,0 2-123,0-7 0,-5 5 29,0-4 0,-1 5 548,1 0-507,3-5 1,-11 3-68,3-4 1,2 2-3,-1 3 0,-1 4 192,-5-4-135,1 3 0,-1 2-30,1 0 0,-1 2 44,0 3 0,1-2 147,-1 7 1,1 1 20,-1 8 1,2-1-90,3 6 1,4-4 47,6 4 0,0 1-184,0 4 1,0 0-162,0 0 1,6-5 130,4 1 0,10-3-145,4 3 0,3 0-357,3-5 1,-1-6 199,0-4 1,5-7-800,0 2 1,5-3 423,-5-2 1,5-2-869,-5-3 1,0-1 291,-5-4 0,0-3-79,0 4 1,-5-4 440,1-2 0,-7 0 713,1 1 0,4-7 0,-1-2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8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88 7845,'-23'-15'0,"4"1"0,9-1-130,5 1 319,-3 5 431,7-4 177,1 12-224,8-6 0,6 7 200,1 0 0,1 5-275,4 0 0,-4 6-7,3-1 0,2 8-144,-1 1 1,6 2-14,-2-1 1,2-2-119,-2 6 0,2-5 0,-7 6 0,6-1-43,-6 5 1,5 0-155,-4 0 1,-1 1-26,-4-1 1,-7 6 45,-3 4 0,-5 3-685,-5 2 1,-10 0 329,-9 0 1,-10 1-939,-5 4 0,2-6 204,-2 1 0,7-5-44,-2-5 1,5-8 363,4 3 729,11-10 0,1 9 0,5-5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8.7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117 132 7741,'0'-25'697,"0"1"0,0 6-604,0-1 0,0 8-1125,0 1 1010,0 7 1154,7-10 276,-6 11-997,6-4 0,-9 6-10,-3 0 0,2 6-96,-7 4 1,1 3-162,-6 1 0,1 1 17,-1-1 0,5 1-60,1 0 1,0-1 50,0 1 0,-3-1-144,7 1-1,1-1-108,4 1 1,0 0 57,0-1 1,0 1 57,0-1 0,1-4-177,4 0 0,8-7-238,7 2 1,1-4 163,-2-1 1,2-1 1,3-4 1,2-3 74,-6-7 0,4 1 38,-5-1 1,-4-1 82,-5-3 0,-2 2-83,2-2 0,-4 3 44,-6 1 1,-2 1-20,-2-1 1,-5 0-205,-5 1 1,-6 6-163,1 3 1,-5 3-268,4 2 0,-4 0 254,5 0 0,-1 7 475,6 2 0,-1 11 0,0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8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44 132 7779,'-14'-8'0,"-1"3"1769,7 4-1210,2 1 1,7 0-218,4 0 0,3 0-119,7 0 1,4 0 25,1 0 0,4-2-149,-4-3 1,5 3-157,0-2 1,4 0-495,5-1 0,-2 2 327,7-6 1,-5 5-627,5-1 0,-5-1 308,5 1 1,5-6 15,4 1 0,-1 4-20,-8 1 545,10-3 0,-10-1 0,11-5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9.2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73 7735,'-22'-21'572,"-4"5"130,6-4 0,6 11 124,4 4-416,7 3 0,-4 9-175,7 2 1,0 4-23,0 2 1,5 6 190,0 3 1,0-1-76,-5 1 1,0 2-146,0 8 1,0-3-138,0 3 1,0-3-215,0-2 1,0 5-73,0 0 1,0 0-332,0-5 0,0 0-20,0 0 1,0-1 251,0-4 0,0-3-753,0-6 0,5-1-139,0 1 413,0-7 817,1-2 0,2-6 0,7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9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59 127 7792,'-20'-34'409,"1"0"0,6 7 1577,8 7-1676,4 10 1,2 9-262,4 6 1,3 6-31,7-1 1,-1 8 86,1 1 0,-1 0 66,1-4 1,0 6 45,-1 3 1,1-1-248,-1 1 0,6-4 8,-1 4 1,2-5-67,-1 6 0,-2-3-176,6 3 0,-1-3-118,1-2 0,2-4-138,-7 3 1,5-2 193,-4-3 1,4-4-397,-4 0 1,1-7 141,-2 2 1,-3-4 578,4-1 0,-4 0 0,-1-13 0,-1-3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29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74 125 7792,'-15'-29'0,"2"1"1067,4 4 1564,-4 3-1777,11 6-648,-4 7 0,6 8 108,0 10 1,0 3-109,0 2 0,0 6 118,0 3 0,0 3-197,0 3 0,-5 4-182,0 0 0,0 5-29,5-5 1,0 4-275,0-4 0,0 7-366,0-2 1,0-2 383,0 2 1,2-7-262,2 2 1,0 2 161,5-2 0,3-2-1461,7-7 1900,-3 2 0,18-11 0,-3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30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74 278 7762,'-15'-13'936,"1"3"-643,-1-3 0,5 12 58,1-4-944,5 3 46,-2 2 1473,6-6-317,0-3-328,6-5 0,4-1 382,10 1-416,-4-1 1,10 1-136,-7-1 0,5-1-216,-4-4 0,4 4-131,-4-3 1,1 4 187,-2 5 0,-3-3 31,4 4 1,-9 2 69,-1 2 7,0 4-36,4 1 1,-1 6 89,-3 4 0,3 0-285,-4 4 1,4-2-235,2 7 1,1-3-613,4-1 1,-4 1 120,3 3 895,4-2 0,6 10 0,8-4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08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57 7953,'-22'-14'2258,"1"-1"-2001,6 1 0,5 6-806,1 3 0,4 10 38,-5 4 517,7 4 1,-10 2 766,3-1 1,-3 6-419,-2-1 1,-1 6 162,-3-6 1,3 7-221,-4-2 0,-1 4 131,2 1 1,-1 0-250,6 0 1,6-1-227,3-4 0,-2 4 10,2-4 1,1-1-311,4 1 0,0-6-552,0 1 1,6-3 424,4-1 1,3-7-612,1-3 1,1-4 447,-1-1 0,7 0 68,4 0 0,2-8 568,2-6 0,1-1 0,5-12 0,3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4:30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30 7766,'-21'-6'0,"-2"-3"0,-6-5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24:41.7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53 379,'-25'-8,"-1"-5,25 11,20-11,-12 5,25 0,-24-5,0 12,5-6,-5 1,0 4,12 2,-17 2,17 11,-6-5,9 0,6 5,0-5,-6 0,4 5,2-11,2 4,11-6,-4 0,12-6,-5 4,5-4,-12 6,4 0,-11 0,4 0,-6 0,7 0,1 0,7 0,6 0,-5-7,6 5,-8-4,1 6,-7 6,6-4,-13 11,12-11,1 9,5-6,-4 0,-5-5,-5-2,5-3,-1 4,6-4,0 3,9-3,1 0,-7 1,-5 4,2 0,1 6,12 2,-7 5,3-3,-7-4,-7-6,-5 0,4 0,3 0,8 0,-4-6,15 3,-7-7,-4 7,-10-2,-7-3,17 6,-10-4,11 6,0 0,0 0,4 0,-9-5,-6 0,-3-2,7 2,-2 4,7-4,-2-2,-3 3,1-1,0 5,0 0,4 0,1 0,-7 0,13 0,-1-7,18 6,-2-7,-7 3,-6 3,-13-3,4 2,1-2,1 4,-1-4,-9 3,4 2,-4 0,4 0,0 0,0 0,-7 7,18-6,-2 6,14-7,4 0,-5-7,1 6,-4-11,-10 7,-9 0,5 5,3 0,8 0,4 0,-5 0,-1 0,0-6,-1 0,-4-4,-9 3,11 1,-1-2,15-5,-6 3,-6-3,-3 10,-1-7,1 7,-1-4,0 7,-6 0,8 0,-1 0,11 0,-7 0,-13 0,10 0,-9-4,12-1,-13 0,-2 5,0 0,9-7,0 6,-2-12,0 11,-4-11,10 12,-4-12,5 6,-4-3,-7 4,-7 6,-5-5,5 0,-1 0,17-1,4-4,-4 4,-7 1,-2-2,-2 3,1-1,3 5,-2-2,2-3,-2 4,-3-4,3 3,2 2,-7 2,3 3,-10 3,14 13,-15 8,9 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24:48.4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0 161,'0'-30,"0"9,0 8,0 4,7-5,1 6,6 1,1 1,0-2,-1 0,1-5,-1 5,-6-1,5 3,-4 6,5 0,-6 6,5-4,-5 11,0-11,5 11,-11-5,11 0,-11 5,4-5,0 0,-4 5,11-5,-11 0,4 5,-19-5,-3 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24:49.4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59 131,'0'-43,"0"12,0-3,0 24,0-3,6 52,-4-10,5 39,-7-19,0-7,0 13,0-5,0 13,-2-9,-3-10,3-4,-2 9,2-4,2-1,0 1,0 4,0-9,0 4,0-10,0 8,0-5,6-6,-4-3,5-20,-7-2,-20-19,15 3,-21-11,18 7,0-1,2-6,6-1,0-14,0-8,0-8,6-9,4 2,3 4,1 12,1-1,0 0,-7 0,11-6,-9-2,11 7,-7 9,1 15,6 13,-5 2,5 6,-6 0,-1 0,1 0,6 13,2 16,4 20,-2 9,-9 2,-6-12,-7 9,2 1,-4 9,-1 11,0 2,-6 8,-2-1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08:13:36.5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103 103,'-8'-31,"1"4,7 12,0 0,0 7,13 2,-3 6,5 0,-2 6,-12 2,6 7,-7 6,0-5,-7 12,6-6,-6 1,7 5,0-12,0 5,0 0,0 2,0 6,0 13,0 3,0 17,0-4,0-9,0-1,0-2,0-1,0-3,0-19,7-2,-6-7,6 1,-7 6,0 8,0 15,0 8,-7 6,6-6,-12-2,11-13,-11-14,11-4,-4-10,6-1,-7 5,6 1,-12 2,11 12,-4-5,6 6,0-7,0 0,0-8,0 1,0-1,0 1,0-1,0 7,0 2,0 6,0 0,-7 7,6-5,-6 4,7-12,0 5,-6-12,4 11,-4-10,6 4,-7 0,6-5,-6 11,7-10,-6 4,4-13,-4 5,6-5,-7 13,-1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16:36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73 5906,'-6'-8'685,"4"2"-497,-4 6 40,6 0-9,0 0-292,0-7 3,0 6 137,0-6-91,0 7 2333,0 0-1944,0-6 144,0 4-33,0-4-30,0 6 697,0 0-787,0-7 101,0 6-59,0-6 207,0 7 2,0 0-1,0-6-85,0 4-2,0-4 54,0 6 3190,0 0-3383,-7 0 112,6 0-47,-6 0-242,7 6 1,-1 1-52,-4 2 0,3 4 18,-3-3 1,2-2-30,-2 2 1,4-1-124,-4 6 1,3-5 33,2-1 36,-6 1 1,4 5-70,-3-1 51,4 1 1,-1 0-39,-3-1 1,3-4 20,-2 0 1,2-6 24,2 6-11,0 0-110,0 4 0,0 1 60,0 0 1,0-6-92,0 1 0,0-5-31,0 5 130,0-1-380,0 6-171,0-1 156,0 1 1,0-5-138,0-1-254,6-5-832,-4 2 68,5 1-1184,-7-6 1301,0 6 119,0-7 0,4-7 360,1-2 0,5-4 41,-5-2 1,5 0 444,-6 1 1,8-1 113,-2 1 1,-4-6 328,-1 1 0,1-1 0,-1 6 0,5-1 0,-5 1 0,1-1 0,-1 1 0,-3-1 0,4 0 0,-6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16:38.6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58 7823,'-10'-4'-243,"1"-1"299,6-7 267,-4 11-186,1-6 0,4 6 345,-3-4 263,3 3 102,2-4-183,0 6 175,0-7-155,0 6-52,0-6-59,0 7-122,0 0 8,-6 0-204,4 7 1,-4-4-7,6 7 0,0-6-37,0 6 0,-2 0 109,-3 4 1,4 1-111,-4 0 1,3-1 73,2 1 0,0-1-63,0 1 1,-5 0-28,1-1 1,-1 6-22,5-1 0,0 2-50,0-2 1,-5-2-10,0 2 1,0-1 72,5 1 1,0-2-142,0 2 0,0-3 44,0-1 1,0-1-30,0 1 1,0 1 26,0 4 0,0-4-16,0 3 0,0-3-12,0-1 0,0 4 27,0 1 1,0 4-59,0-4 1,0-1 69,0-4 0,0 4-101,0 0 0,0 1 73,0-6 1,0 3-15,0 2 1,0-3 14,0 4 0,0-4-3,0-1 1,0 1-21,0 3 0,0-3 9,0 4 0,0-4-92,0-1 1,0-1 92,0 1 1,0-1-74,0 1 1,0-1 57,0 1 0,0 0-4,0-1 0,0 1 41,0-1 1,0 6 245,0-1-239,0 1 0,0-6 23,0 1 0,0-1-67,0 1 1,0 0 33,0-1 0,0 1-120,0-1 112,0 1 0,0-1-53,0 1 1,5 0 17,0-1 0,0 1-5,-5-1 0,0 1 14,0-1 1,0 1 4,0 0 1,0-1 110,0 1-109,0-1 1,0 1-70,0-1 1,0 1 63,0 0 1,5-6-142,-1 1 148,1 0-34,-5 4 1,0 1 56,0 0 1,0-6 3,0 1 0,0 0-3,0 4 0,0-4-41,0 0 0,0-5 91,0 4 1,0 1-67,0 5 0,0-6-46,0 1 1,0 0-11,0 4-21,7 1 1,-6-1 16,4 1 0,-3-5-14,-2-1 0,0 1 55,0 5 1,0-6-15,0 1 46,0 0 1,0 5-58,0-1 1,5-4 84,0 0 0,-1-6-51,-4 6 1,0-5 64,0 5-45,0-1-38,0 6 0,2 0 9,3-1 1,-3-4-1,2 0 1,-2-6 68,-2 6-74,0 0 1,0 4 24,0 1 0,5-5-28,0-1-6,0 1-15,-5 5 0,1-1-7,4 1 1,-3-5 12,3-1 1,-4-4 7,-1 5 1,0-5 54,0 5 0,0-6-29,0 6 105,0 0-120,0 4 0,0 1-2,0 0 1,0-6-18,0 1 0,0-5 15,0 5-144,0-1 137,0 6 0,2-1-89,3 1 1,-4-5 67,4-1 1,-3-4-62,-2 5 43,0 0 2,0 4 70,0 1 0,0-1 8,0 1 1,0-5-50,0-1 1,0-4 7,0 5 1,0-5 0,0 5 1,0-6-3,0 6 1,0-5-71,0 5 77,0 0-24,0 4 1,1-1 78,4-3-6,-3 3 54,4-5-79,-6 6 14,0 1 3,0 0-103,0-1 1,0 1 23,0-1 1,0-4-11,0 0 1,0-5-30,0 4-27,0 1 36,0 5 30,0-1 0,0 1 2,0-1 1,0-4-4,0 0 0,0-5 133,0 4-120,0 1 1,0 5 0,0-1-1,0 1 0,0-1-18,0 1 0,0 0 18,0-1 1,0-4-43,0 0 1,0-6 35,0 6-81,0 0 71,0 4 4,0 1 0,0-5 0,0-1 1,0-4 4,0 5 79,0-7-83,0 10 0,0-10 59,0 7-40,0-7-15,0 10 0,0-9-35,0 5 1,0-4-45,0 5 61,0-7 4,0 10 1,-1-10 7,-4 7 0,3-5-11,-3 5 1,4-6-421,1 6 203,0-7 218,0 10 0,0-9-11,0 5 0,0-4-31,0 5-1,0-7 18,0 10 19,0-5 0,0 2 16,0 0 0,0-5-56,0 4 0,0-4 27,0 5 1,0-5-193,0 4 171,0-5-11,0 9 29,0-5 24,6 6 1,-4-4 13,3 0 0,-4-5-66,-1 4-11,0-5 48,0 8 1,2-8-37,3 5 37,-4-5 1,6 4-38,-7-3 56,0-4 12,0 12-411,0-11 113,0 11-259,0-12 107,6 12-1462,-4-11 144,5 4 758,-7-6 0,1 0 314,4 0 692,-3 0 0,17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08:23:09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132 140 8002,'-39'-44'944,"0"1"1379,13 12-3139,5 10 620,15 21-801,12 2 1,2 4 513,7-6 0,-1 0-2,1 0 1,-1 0 188,1 0 0,0 0 296,-1 0 0,7 6 0,2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5911A-45D2-4094-AC32-827EE5B65511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B040C-7460-400E-B42C-133C6A97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040C-7460-400E-B42C-133C6A97A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6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6747-0D6D-408B-9AAB-BB8D9706117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BC68-BFDC-4712-AA07-1492D48F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63" Type="http://schemas.openxmlformats.org/officeDocument/2006/relationships/customXml" Target="../ink/ink31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53" Type="http://schemas.openxmlformats.org/officeDocument/2006/relationships/customXml" Target="../ink/ink26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1.png"/><Relationship Id="rId22" Type="http://schemas.openxmlformats.org/officeDocument/2006/relationships/image" Target="../media/image12.png"/><Relationship Id="rId43" Type="http://schemas.openxmlformats.org/officeDocument/2006/relationships/customXml" Target="../ink/ink21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6.png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5.png"/><Relationship Id="rId124" Type="http://schemas.openxmlformats.org/officeDocument/2006/relationships/image" Target="../media/image63.png"/><Relationship Id="rId129" Type="http://schemas.openxmlformats.org/officeDocument/2006/relationships/customXml" Target="../ink/ink64.xml"/><Relationship Id="rId54" Type="http://schemas.openxmlformats.org/officeDocument/2006/relationships/image" Target="../media/image28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119" Type="http://schemas.openxmlformats.org/officeDocument/2006/relationships/customXml" Target="../ink/ink59.xml"/><Relationship Id="rId44" Type="http://schemas.openxmlformats.org/officeDocument/2006/relationships/image" Target="../media/image23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9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4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162" Type="http://schemas.openxmlformats.org/officeDocument/2006/relationships/image" Target="../media/image82.png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9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52" Type="http://schemas.openxmlformats.org/officeDocument/2006/relationships/image" Target="../media/image77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26" Type="http://schemas.openxmlformats.org/officeDocument/2006/relationships/image" Target="../media/image64.png"/><Relationship Id="rId147" Type="http://schemas.openxmlformats.org/officeDocument/2006/relationships/customXml" Target="../ink/ink73.xml"/><Relationship Id="rId168" Type="http://schemas.openxmlformats.org/officeDocument/2006/relationships/image" Target="../media/image85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42" Type="http://schemas.openxmlformats.org/officeDocument/2006/relationships/image" Target="../media/image72.png"/><Relationship Id="rId163" Type="http://schemas.openxmlformats.org/officeDocument/2006/relationships/customXml" Target="../ink/ink8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4.png"/><Relationship Id="rId67" Type="http://schemas.openxmlformats.org/officeDocument/2006/relationships/customXml" Target="../ink/ink33.xml"/><Relationship Id="rId116" Type="http://schemas.openxmlformats.org/officeDocument/2006/relationships/image" Target="../media/image59.png"/><Relationship Id="rId137" Type="http://schemas.openxmlformats.org/officeDocument/2006/relationships/customXml" Target="../ink/ink68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32" Type="http://schemas.openxmlformats.org/officeDocument/2006/relationships/image" Target="../media/image67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9.png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2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52" Type="http://schemas.openxmlformats.org/officeDocument/2006/relationships/image" Target="../media/image27.png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2.png"/><Relationship Id="rId143" Type="http://schemas.openxmlformats.org/officeDocument/2006/relationships/customXml" Target="../ink/ink71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26" Type="http://schemas.openxmlformats.org/officeDocument/2006/relationships/image" Target="../media/image14.png"/><Relationship Id="rId47" Type="http://schemas.openxmlformats.org/officeDocument/2006/relationships/customXml" Target="../ink/ink23.xml"/><Relationship Id="rId68" Type="http://schemas.openxmlformats.org/officeDocument/2006/relationships/image" Target="../media/image35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33" Type="http://schemas.openxmlformats.org/officeDocument/2006/relationships/customXml" Target="../ink/ink66.xml"/><Relationship Id="rId154" Type="http://schemas.openxmlformats.org/officeDocument/2006/relationships/image" Target="../media/image78.png"/><Relationship Id="rId16" Type="http://schemas.openxmlformats.org/officeDocument/2006/relationships/image" Target="../media/image9.png"/><Relationship Id="rId37" Type="http://schemas.openxmlformats.org/officeDocument/2006/relationships/customXml" Target="../ink/ink18.xml"/><Relationship Id="rId58" Type="http://schemas.openxmlformats.org/officeDocument/2006/relationships/image" Target="../media/image30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23" Type="http://schemas.openxmlformats.org/officeDocument/2006/relationships/customXml" Target="../ink/ink61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5" Type="http://schemas.openxmlformats.org/officeDocument/2006/relationships/image" Target="../media/image860.png"/><Relationship Id="rId4" Type="http://schemas.openxmlformats.org/officeDocument/2006/relationships/customXml" Target="../ink/ink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3768838" y="1495129"/>
            <a:ext cx="4384562" cy="4243445"/>
            <a:chOff x="2089324" y="1495129"/>
            <a:chExt cx="4384562" cy="4243445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0" y="3411290"/>
              <a:ext cx="457200" cy="457200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00" y="5281374"/>
              <a:ext cx="457200" cy="457200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56" y="5281374"/>
              <a:ext cx="457200" cy="457200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26" y="3411290"/>
              <a:ext cx="457200" cy="457200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00" y="1621960"/>
              <a:ext cx="457200" cy="457200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25" y="5281374"/>
              <a:ext cx="457200" cy="457200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12" y="1621960"/>
              <a:ext cx="457200" cy="457200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2" y="3411290"/>
              <a:ext cx="457200" cy="457200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12" y="2079160"/>
              <a:ext cx="40888" cy="13321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45" y="3801535"/>
              <a:ext cx="1562847" cy="1519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25" y="5509974"/>
              <a:ext cx="139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2" y="3868490"/>
              <a:ext cx="43283" cy="14128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56" y="3868490"/>
              <a:ext cx="20444" cy="14128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2" y="3639890"/>
              <a:ext cx="1454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12" y="1850560"/>
              <a:ext cx="14124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2" y="2012205"/>
              <a:ext cx="1708925" cy="1399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14" y="25381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04" y="51545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14" y="44155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24" y="45771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87" y="3801535"/>
              <a:ext cx="1567724" cy="1546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299" y="439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56" y="32690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56" y="5509974"/>
              <a:ext cx="14682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72" y="519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0" y="25381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85" y="2079160"/>
              <a:ext cx="8015" cy="13321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26" y="3868490"/>
              <a:ext cx="21641" cy="14128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14" y="4180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0" y="3639890"/>
              <a:ext cx="14653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45" y="2012205"/>
              <a:ext cx="1505510" cy="1466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00" y="4328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83" y="2722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43" y="1495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57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(1)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9311" y="18505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/>
              <a:t>Hãy tìm cây Prim-Dijkstra biết α=0.6 và nút trung tâm là S. </a:t>
            </a:r>
          </a:p>
        </p:txBody>
      </p:sp>
    </p:spTree>
    <p:extLst>
      <p:ext uri="{BB962C8B-B14F-4D97-AF65-F5344CB8AC3E}">
        <p14:creationId xmlns:p14="http://schemas.microsoft.com/office/powerpoint/2010/main" val="346810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4948460" y="2908656"/>
            <a:ext cx="4057019" cy="3769656"/>
            <a:chOff x="2089330" y="1495130"/>
            <a:chExt cx="4384566" cy="4243450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9" y="3411293"/>
              <a:ext cx="457201" cy="457201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12" y="5281379"/>
              <a:ext cx="457201" cy="457201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65" y="5281379"/>
              <a:ext cx="457201" cy="457201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39" y="3411293"/>
              <a:ext cx="457201" cy="457201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12" y="1621961"/>
              <a:ext cx="457201" cy="457201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32" y="5281379"/>
              <a:ext cx="457201" cy="457201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22" y="1621961"/>
              <a:ext cx="457201" cy="457201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8" y="3411294"/>
              <a:ext cx="457201" cy="457201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22" y="2079162"/>
              <a:ext cx="40889" cy="133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55" y="3801539"/>
              <a:ext cx="1562850" cy="15196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32" y="5509980"/>
              <a:ext cx="13905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9" y="3868494"/>
              <a:ext cx="43283" cy="1412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65" y="3868494"/>
              <a:ext cx="20444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9" y="3639893"/>
              <a:ext cx="14542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21" y="1850561"/>
              <a:ext cx="1412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9" y="2012206"/>
              <a:ext cx="1708928" cy="1399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21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12" y="5154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24" y="4415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30" y="4577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93" y="3801539"/>
              <a:ext cx="1567726" cy="1546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307" y="4390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63" y="3269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65" y="5509980"/>
              <a:ext cx="1468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81" y="5193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8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97" y="2079162"/>
              <a:ext cx="8015" cy="133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38" y="3868494"/>
              <a:ext cx="21641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23" y="4180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9" y="3639893"/>
              <a:ext cx="14653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53" y="2012206"/>
              <a:ext cx="1505513" cy="14660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10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93" y="272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50" y="1495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60" y="3352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41586" y="1232253"/>
                <a:ext cx="8229600" cy="4525963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srgbClr val="0070C0"/>
                    </a:solidFill>
                  </a:rPr>
                  <a:t>U={S}, V={B, C}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L(B) =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dirty="0">
                    <a:solidFill>
                      <a:srgbClr val="0070C0"/>
                    </a:solidFill>
                  </a:rPr>
                  <a:t>.d(S) + w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SB</a:t>
                </a:r>
                <a:r>
                  <a:rPr lang="en-US" dirty="0">
                    <a:solidFill>
                      <a:srgbClr val="0070C0"/>
                    </a:solidFill>
                  </a:rPr>
                  <a:t> = 0.6*0 + 1= 1,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dirty="0">
                    <a:solidFill>
                      <a:srgbClr val="0070C0"/>
                    </a:solidFill>
                  </a:rPr>
                  <a:t>(B) = </a:t>
                </a:r>
                <a:r>
                  <a:rPr lang="vi-VN" dirty="0">
                    <a:solidFill>
                      <a:srgbClr val="0070C0"/>
                    </a:solidFill>
                  </a:rPr>
                  <a:t>S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L(C) =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dirty="0">
                    <a:solidFill>
                      <a:srgbClr val="0070C0"/>
                    </a:solidFill>
                  </a:rPr>
                  <a:t>.d(S) + w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SC</a:t>
                </a:r>
                <a:r>
                  <a:rPr lang="en-US" dirty="0">
                    <a:solidFill>
                      <a:srgbClr val="0070C0"/>
                    </a:solidFill>
                  </a:rPr>
                  <a:t> = 0.6*0 + 2= 2,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dirty="0">
                    <a:solidFill>
                      <a:srgbClr val="0070C0"/>
                    </a:solidFill>
                  </a:rPr>
                  <a:t>(C) = </a:t>
                </a:r>
                <a:r>
                  <a:rPr lang="vi-VN" dirty="0">
                    <a:solidFill>
                      <a:srgbClr val="0070C0"/>
                    </a:solidFill>
                  </a:rPr>
                  <a:t>S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L(B) min </a:t>
                </a:r>
                <a:r>
                  <a:rPr lang="en-US" dirty="0" err="1">
                    <a:solidFill>
                      <a:srgbClr val="0070C0"/>
                    </a:solidFill>
                  </a:rPr>
                  <a:t>nên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thêm</a:t>
                </a:r>
                <a:r>
                  <a:rPr lang="en-US" dirty="0">
                    <a:solidFill>
                      <a:srgbClr val="0070C0"/>
                    </a:solidFill>
                  </a:rPr>
                  <a:t> B </a:t>
                </a:r>
                <a:r>
                  <a:rPr lang="en-US" dirty="0" err="1">
                    <a:solidFill>
                      <a:srgbClr val="0070C0"/>
                    </a:solidFill>
                  </a:rPr>
                  <a:t>vào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cây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586" y="1232253"/>
                <a:ext cx="8229600" cy="4525963"/>
              </a:xfrm>
              <a:blipFill>
                <a:blip r:embed="rId2"/>
                <a:stretch>
                  <a:fillRect l="-1695" t="-16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4948460" y="2908656"/>
            <a:ext cx="4057019" cy="3769656"/>
            <a:chOff x="2089330" y="1495130"/>
            <a:chExt cx="4384566" cy="4243450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9" y="3411293"/>
              <a:ext cx="457201" cy="457201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12" y="5281379"/>
              <a:ext cx="457201" cy="457201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65" y="5281379"/>
              <a:ext cx="457201" cy="457201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39" y="3411293"/>
              <a:ext cx="457201" cy="457201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12" y="1621961"/>
              <a:ext cx="457201" cy="457201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32" y="5281379"/>
              <a:ext cx="457201" cy="457201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22" y="1621961"/>
              <a:ext cx="457201" cy="457201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8" y="3411294"/>
              <a:ext cx="457201" cy="457201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22" y="2079162"/>
              <a:ext cx="40889" cy="133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55" y="3801539"/>
              <a:ext cx="1562850" cy="15196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32" y="5509980"/>
              <a:ext cx="13905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9" y="3868494"/>
              <a:ext cx="43283" cy="1412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65" y="3868494"/>
              <a:ext cx="20444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9" y="3639893"/>
              <a:ext cx="145426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21" y="1850561"/>
              <a:ext cx="1412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9" y="2012206"/>
              <a:ext cx="1708928" cy="1399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21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12" y="5154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24" y="4415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30" y="4577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93" y="3801539"/>
              <a:ext cx="1567726" cy="1546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307" y="4390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63" y="3269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65" y="5509980"/>
              <a:ext cx="1468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81" y="5193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8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97" y="2079162"/>
              <a:ext cx="8015" cy="133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38" y="3868494"/>
              <a:ext cx="21641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23" y="4180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9" y="3639893"/>
              <a:ext cx="14653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53" y="2012206"/>
              <a:ext cx="1505513" cy="14660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10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93" y="272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50" y="1495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60" y="3352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37111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>
                    <a:solidFill>
                      <a:srgbClr val="0070C0"/>
                    </a:solidFill>
                  </a:rPr>
                  <a:t>U={S, B}, V={A, C, D}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L(A) =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dirty="0">
                    <a:solidFill>
                      <a:srgbClr val="0070C0"/>
                    </a:solidFill>
                  </a:rPr>
                  <a:t>.d(B) + w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BA</a:t>
                </a:r>
                <a:r>
                  <a:rPr lang="en-US" dirty="0">
                    <a:solidFill>
                      <a:srgbClr val="0070C0"/>
                    </a:solidFill>
                  </a:rPr>
                  <a:t> = 0.6*1 + 2= 2.6,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dirty="0">
                    <a:solidFill>
                      <a:srgbClr val="0070C0"/>
                    </a:solidFill>
                  </a:rPr>
                  <a:t>(A) = B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L(C) = 2,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dirty="0">
                    <a:solidFill>
                      <a:srgbClr val="0070C0"/>
                    </a:solidFill>
                  </a:rPr>
                  <a:t>(C) = </a:t>
                </a:r>
                <a:r>
                  <a:rPr lang="vi-VN" dirty="0">
                    <a:solidFill>
                      <a:srgbClr val="0070C0"/>
                    </a:solidFill>
                  </a:rPr>
                  <a:t>S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L(D) =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dirty="0">
                    <a:solidFill>
                      <a:srgbClr val="0070C0"/>
                    </a:solidFill>
                  </a:rPr>
                  <a:t>.d(B) + w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BD</a:t>
                </a:r>
                <a:r>
                  <a:rPr lang="en-US" dirty="0">
                    <a:solidFill>
                      <a:srgbClr val="0070C0"/>
                    </a:solidFill>
                  </a:rPr>
                  <a:t> = 0.6*1 + 1= 1.6, </a:t>
                </a:r>
                <a:r>
                  <a:rPr lang="en-US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dirty="0">
                    <a:solidFill>
                      <a:srgbClr val="0070C0"/>
                    </a:solidFill>
                  </a:rPr>
                  <a:t>(D) = B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L(D) min  </a:t>
                </a:r>
                <a:r>
                  <a:rPr lang="en-US" dirty="0" err="1">
                    <a:solidFill>
                      <a:srgbClr val="0070C0"/>
                    </a:solidFill>
                  </a:rPr>
                  <a:t>nên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thêm</a:t>
                </a:r>
                <a:r>
                  <a:rPr lang="en-US" dirty="0">
                    <a:solidFill>
                      <a:srgbClr val="0070C0"/>
                    </a:solidFill>
                  </a:rPr>
                  <a:t> D </a:t>
                </a:r>
                <a:r>
                  <a:rPr lang="en-US" dirty="0" err="1">
                    <a:solidFill>
                      <a:srgbClr val="0070C0"/>
                    </a:solidFill>
                  </a:rPr>
                  <a:t>vào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cây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  <a:blipFill>
                <a:blip r:embed="rId2"/>
                <a:stretch>
                  <a:fillRect l="-1852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9719565-5684-9047-B630-28D04622BAC5}"/>
                  </a:ext>
                </a:extLst>
              </p14:cNvPr>
              <p14:cNvContentPartPr/>
              <p14:nvPr/>
            </p14:nvContentPartPr>
            <p14:xfrm>
              <a:off x="5530146" y="2086579"/>
              <a:ext cx="31680" cy="201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9719565-5684-9047-B630-28D04622BA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4506" y="2014579"/>
                <a:ext cx="103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23359071-CFAD-B74B-884D-F955113B7A2D}"/>
                  </a:ext>
                </a:extLst>
              </p14:cNvPr>
              <p14:cNvContentPartPr/>
              <p14:nvPr/>
            </p14:nvContentPartPr>
            <p14:xfrm>
              <a:off x="5488386" y="2095939"/>
              <a:ext cx="37080" cy="3168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23359071-CFAD-B74B-884D-F955113B7A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2386" y="2023939"/>
                <a:ext cx="108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8A2DDC6C-1CE5-9744-915C-18D92F895111}"/>
                  </a:ext>
                </a:extLst>
              </p14:cNvPr>
              <p14:cNvContentPartPr/>
              <p14:nvPr/>
            </p14:nvContentPartPr>
            <p14:xfrm>
              <a:off x="5482986" y="2100979"/>
              <a:ext cx="357120" cy="5292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8A2DDC6C-1CE5-9744-915C-18D92F895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6986" y="2029339"/>
                <a:ext cx="428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C1EC38B2-35AA-2741-A2C9-A8061745861C}"/>
                  </a:ext>
                </a:extLst>
              </p14:cNvPr>
              <p14:cNvContentPartPr/>
              <p14:nvPr/>
            </p14:nvContentPartPr>
            <p14:xfrm>
              <a:off x="917106" y="2557819"/>
              <a:ext cx="2435400" cy="9468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C1EC38B2-35AA-2741-A2C9-A806174586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466" y="2485819"/>
                <a:ext cx="250704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Nhóm 39">
            <a:extLst>
              <a:ext uri="{FF2B5EF4-FFF2-40B4-BE49-F238E27FC236}">
                <a16:creationId xmlns:a16="http://schemas.microsoft.com/office/drawing/2014/main" id="{78E4A6D0-8BEF-6B42-ACBA-5C0A08610FE7}"/>
              </a:ext>
            </a:extLst>
          </p:cNvPr>
          <p:cNvGrpSpPr/>
          <p:nvPr/>
        </p:nvGrpSpPr>
        <p:grpSpPr>
          <a:xfrm>
            <a:off x="319146" y="2384659"/>
            <a:ext cx="529920" cy="2330280"/>
            <a:chOff x="319146" y="2384659"/>
            <a:chExt cx="529920" cy="233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1D9F3775-B410-4E46-9ABB-4D4F581BAE84}"/>
                    </a:ext>
                  </a:extLst>
                </p14:cNvPr>
                <p14:cNvContentPartPr/>
                <p14:nvPr/>
              </p14:nvContentPartPr>
              <p14:xfrm>
                <a:off x="319146" y="2384659"/>
                <a:ext cx="462240" cy="1737360"/>
              </p14:xfrm>
            </p:contentPart>
          </mc:Choice>
          <mc:Fallback xmlns=""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1D9F3775-B410-4E46-9ABB-4D4F581BAE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3666" y="2369179"/>
                  <a:ext cx="492840" cy="17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528FFFF2-C5BE-0C41-BBF5-667A253C31BB}"/>
                    </a:ext>
                  </a:extLst>
                </p14:cNvPr>
                <p14:cNvContentPartPr/>
                <p14:nvPr/>
              </p14:nvContentPartPr>
              <p14:xfrm>
                <a:off x="655026" y="3948859"/>
                <a:ext cx="194040" cy="314640"/>
              </p14:xfrm>
            </p:contentPart>
          </mc:Choice>
          <mc:Fallback xmlns=""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528FFFF2-C5BE-0C41-BBF5-667A253C31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9546" y="3933739"/>
                  <a:ext cx="224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DD7A087B-C1E7-EE48-9945-73CD3A0108D9}"/>
                    </a:ext>
                  </a:extLst>
                </p14:cNvPr>
                <p14:cNvContentPartPr/>
                <p14:nvPr/>
              </p14:nvContentPartPr>
              <p14:xfrm>
                <a:off x="439746" y="4425859"/>
                <a:ext cx="157680" cy="24696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DD7A087B-C1E7-EE48-9945-73CD3A0108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4626" y="4410739"/>
                  <a:ext cx="188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Viết tay 34">
                  <a:extLst>
                    <a:ext uri="{FF2B5EF4-FFF2-40B4-BE49-F238E27FC236}">
                      <a16:creationId xmlns:a16="http://schemas.microsoft.com/office/drawing/2014/main" id="{27E90F1C-C58F-494A-8AC9-30618AA43F4E}"/>
                    </a:ext>
                  </a:extLst>
                </p14:cNvPr>
                <p14:cNvContentPartPr/>
                <p14:nvPr/>
              </p14:nvContentPartPr>
              <p14:xfrm>
                <a:off x="586626" y="4520899"/>
                <a:ext cx="115920" cy="194040"/>
              </p14:xfrm>
            </p:contentPart>
          </mc:Choice>
          <mc:Fallback xmlns="">
            <p:pic>
              <p:nvPicPr>
                <p:cNvPr id="35" name="Viết tay 34">
                  <a:extLst>
                    <a:ext uri="{FF2B5EF4-FFF2-40B4-BE49-F238E27FC236}">
                      <a16:creationId xmlns:a16="http://schemas.microsoft.com/office/drawing/2014/main" id="{27E90F1C-C58F-494A-8AC9-30618AA43F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1506" y="4505779"/>
                  <a:ext cx="146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EC3D91D7-6322-1D4B-97F9-417B227DFC05}"/>
                    </a:ext>
                  </a:extLst>
                </p14:cNvPr>
                <p14:cNvContentPartPr/>
                <p14:nvPr/>
              </p14:nvContentPartPr>
              <p14:xfrm>
                <a:off x="586626" y="4443859"/>
                <a:ext cx="57960" cy="50400"/>
              </p14:xfrm>
            </p:contentPart>
          </mc:Choice>
          <mc:Fallback xmlns=""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EC3D91D7-6322-1D4B-97F9-417B227DFC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1506" y="4428739"/>
                  <a:ext cx="88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Viết tay 37">
                  <a:extLst>
                    <a:ext uri="{FF2B5EF4-FFF2-40B4-BE49-F238E27FC236}">
                      <a16:creationId xmlns:a16="http://schemas.microsoft.com/office/drawing/2014/main" id="{01193C0D-68D9-CF42-AC55-BD2823ABBB9C}"/>
                    </a:ext>
                  </a:extLst>
                </p14:cNvPr>
                <p14:cNvContentPartPr/>
                <p14:nvPr/>
              </p14:nvContentPartPr>
              <p14:xfrm>
                <a:off x="620466" y="4362859"/>
                <a:ext cx="197280" cy="31680"/>
              </p14:xfrm>
            </p:contentPart>
          </mc:Choice>
          <mc:Fallback xmlns="">
            <p:pic>
              <p:nvPicPr>
                <p:cNvPr id="38" name="Viết tay 37">
                  <a:extLst>
                    <a:ext uri="{FF2B5EF4-FFF2-40B4-BE49-F238E27FC236}">
                      <a16:creationId xmlns:a16="http://schemas.microsoft.com/office/drawing/2014/main" id="{01193C0D-68D9-CF42-AC55-BD2823ABB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5346" y="4347739"/>
                  <a:ext cx="2278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Nhóm 54">
            <a:extLst>
              <a:ext uri="{FF2B5EF4-FFF2-40B4-BE49-F238E27FC236}">
                <a16:creationId xmlns:a16="http://schemas.microsoft.com/office/drawing/2014/main" id="{D3F5E363-9954-FD43-BFCA-10D4701B4E44}"/>
              </a:ext>
            </a:extLst>
          </p:cNvPr>
          <p:cNvGrpSpPr/>
          <p:nvPr/>
        </p:nvGrpSpPr>
        <p:grpSpPr>
          <a:xfrm>
            <a:off x="1074786" y="4299859"/>
            <a:ext cx="2057400" cy="478080"/>
            <a:chOff x="1074786" y="4299859"/>
            <a:chExt cx="205740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Viết tay 40">
                  <a:extLst>
                    <a:ext uri="{FF2B5EF4-FFF2-40B4-BE49-F238E27FC236}">
                      <a16:creationId xmlns:a16="http://schemas.microsoft.com/office/drawing/2014/main" id="{23F2FF2D-D476-E04E-B6EB-B683CCA79B2B}"/>
                    </a:ext>
                  </a:extLst>
                </p14:cNvPr>
                <p14:cNvContentPartPr/>
                <p14:nvPr/>
              </p14:nvContentPartPr>
              <p14:xfrm>
                <a:off x="1074786" y="4520899"/>
                <a:ext cx="215640" cy="257040"/>
              </p14:xfrm>
            </p:contentPart>
          </mc:Choice>
          <mc:Fallback xmlns="">
            <p:pic>
              <p:nvPicPr>
                <p:cNvPr id="41" name="Viết tay 40">
                  <a:extLst>
                    <a:ext uri="{FF2B5EF4-FFF2-40B4-BE49-F238E27FC236}">
                      <a16:creationId xmlns:a16="http://schemas.microsoft.com/office/drawing/2014/main" id="{23F2FF2D-D476-E04E-B6EB-B683CCA79B2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9306" y="4505779"/>
                  <a:ext cx="245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Viết tay 42">
                  <a:extLst>
                    <a:ext uri="{FF2B5EF4-FFF2-40B4-BE49-F238E27FC236}">
                      <a16:creationId xmlns:a16="http://schemas.microsoft.com/office/drawing/2014/main" id="{D5D5CD61-935B-3843-B1C9-F4988C23BAE8}"/>
                    </a:ext>
                  </a:extLst>
                </p14:cNvPr>
                <p14:cNvContentPartPr/>
                <p14:nvPr/>
              </p14:nvContentPartPr>
              <p14:xfrm>
                <a:off x="1489146" y="4682899"/>
                <a:ext cx="10800" cy="10800"/>
              </p14:xfrm>
            </p:contentPart>
          </mc:Choice>
          <mc:Fallback xmlns="">
            <p:pic>
              <p:nvPicPr>
                <p:cNvPr id="43" name="Viết tay 42">
                  <a:extLst>
                    <a:ext uri="{FF2B5EF4-FFF2-40B4-BE49-F238E27FC236}">
                      <a16:creationId xmlns:a16="http://schemas.microsoft.com/office/drawing/2014/main" id="{D5D5CD61-935B-3843-B1C9-F4988C23BA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74026" y="4667779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Viết tay 43">
                  <a:extLst>
                    <a:ext uri="{FF2B5EF4-FFF2-40B4-BE49-F238E27FC236}">
                      <a16:creationId xmlns:a16="http://schemas.microsoft.com/office/drawing/2014/main" id="{7B28B97F-CE48-3F4D-96C3-3A67918656B9}"/>
                    </a:ext>
                  </a:extLst>
                </p14:cNvPr>
                <p14:cNvContentPartPr/>
                <p14:nvPr/>
              </p14:nvContentPartPr>
              <p14:xfrm>
                <a:off x="1573386" y="4299859"/>
                <a:ext cx="273240" cy="362520"/>
              </p14:xfrm>
            </p:contentPart>
          </mc:Choice>
          <mc:Fallback xmlns="">
            <p:pic>
              <p:nvPicPr>
                <p:cNvPr id="44" name="Viết tay 43">
                  <a:extLst>
                    <a:ext uri="{FF2B5EF4-FFF2-40B4-BE49-F238E27FC236}">
                      <a16:creationId xmlns:a16="http://schemas.microsoft.com/office/drawing/2014/main" id="{7B28B97F-CE48-3F4D-96C3-3A67918656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57906" y="4284739"/>
                  <a:ext cx="303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Viết tay 44">
                  <a:extLst>
                    <a:ext uri="{FF2B5EF4-FFF2-40B4-BE49-F238E27FC236}">
                      <a16:creationId xmlns:a16="http://schemas.microsoft.com/office/drawing/2014/main" id="{5929B032-E536-1347-81BE-1763216119A7}"/>
                    </a:ext>
                  </a:extLst>
                </p14:cNvPr>
                <p14:cNvContentPartPr/>
                <p14:nvPr/>
              </p14:nvContentPartPr>
              <p14:xfrm>
                <a:off x="1972266" y="4421179"/>
                <a:ext cx="63360" cy="219600"/>
              </p14:xfrm>
            </p:contentPart>
          </mc:Choice>
          <mc:Fallback xmlns="">
            <p:pic>
              <p:nvPicPr>
                <p:cNvPr id="45" name="Viết tay 44">
                  <a:extLst>
                    <a:ext uri="{FF2B5EF4-FFF2-40B4-BE49-F238E27FC236}">
                      <a16:creationId xmlns:a16="http://schemas.microsoft.com/office/drawing/2014/main" id="{5929B032-E536-1347-81BE-1763216119A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56786" y="4406059"/>
                  <a:ext cx="93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Viết tay 45">
                  <a:extLst>
                    <a:ext uri="{FF2B5EF4-FFF2-40B4-BE49-F238E27FC236}">
                      <a16:creationId xmlns:a16="http://schemas.microsoft.com/office/drawing/2014/main" id="{F73DF207-9598-0247-8BD4-D16F8C1A2CCC}"/>
                    </a:ext>
                  </a:extLst>
                </p14:cNvPr>
                <p14:cNvContentPartPr/>
                <p14:nvPr/>
              </p14:nvContentPartPr>
              <p14:xfrm>
                <a:off x="1966866" y="4389139"/>
                <a:ext cx="199800" cy="226080"/>
              </p14:xfrm>
            </p:contentPart>
          </mc:Choice>
          <mc:Fallback xmlns="">
            <p:pic>
              <p:nvPicPr>
                <p:cNvPr id="46" name="Viết tay 45">
                  <a:extLst>
                    <a:ext uri="{FF2B5EF4-FFF2-40B4-BE49-F238E27FC236}">
                      <a16:creationId xmlns:a16="http://schemas.microsoft.com/office/drawing/2014/main" id="{F73DF207-9598-0247-8BD4-D16F8C1A2C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1746" y="4374019"/>
                  <a:ext cx="230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Viết tay 47">
                  <a:extLst>
                    <a:ext uri="{FF2B5EF4-FFF2-40B4-BE49-F238E27FC236}">
                      <a16:creationId xmlns:a16="http://schemas.microsoft.com/office/drawing/2014/main" id="{6271D77C-4FDB-A440-BA88-91B97DBE594D}"/>
                    </a:ext>
                  </a:extLst>
                </p14:cNvPr>
                <p14:cNvContentPartPr/>
                <p14:nvPr/>
              </p14:nvContentPartPr>
              <p14:xfrm>
                <a:off x="2134626" y="4341979"/>
                <a:ext cx="231120" cy="241920"/>
              </p14:xfrm>
            </p:contentPart>
          </mc:Choice>
          <mc:Fallback xmlns="">
            <p:pic>
              <p:nvPicPr>
                <p:cNvPr id="48" name="Viết tay 47">
                  <a:extLst>
                    <a:ext uri="{FF2B5EF4-FFF2-40B4-BE49-F238E27FC236}">
                      <a16:creationId xmlns:a16="http://schemas.microsoft.com/office/drawing/2014/main" id="{6271D77C-4FDB-A440-BA88-91B97DBE59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19506" y="4326859"/>
                  <a:ext cx="261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12E26EF4-9A30-6541-B36A-ECFECCBCB384}"/>
                    </a:ext>
                  </a:extLst>
                </p14:cNvPr>
                <p14:cNvContentPartPr/>
                <p14:nvPr/>
              </p14:nvContentPartPr>
              <p14:xfrm>
                <a:off x="1825026" y="4379419"/>
                <a:ext cx="173520" cy="330480"/>
              </p14:xfrm>
            </p:contentPart>
          </mc:Choice>
          <mc:Fallback xmlns=""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12E26EF4-9A30-6541-B36A-ECFECCBCB3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09906" y="436393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59B5E453-B82B-A340-829C-67367498CEBB}"/>
                    </a:ext>
                  </a:extLst>
                </p14:cNvPr>
                <p14:cNvContentPartPr/>
                <p14:nvPr/>
              </p14:nvContentPartPr>
              <p14:xfrm>
                <a:off x="2586066" y="4462579"/>
                <a:ext cx="262800" cy="31680"/>
              </p14:xfrm>
            </p:contentPart>
          </mc:Choice>
          <mc:Fallback xmlns=""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59B5E453-B82B-A340-829C-67367498CEB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70946" y="4447459"/>
                  <a:ext cx="293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7E6C47F4-459B-B74C-9C06-3A291CD40D1A}"/>
                    </a:ext>
                  </a:extLst>
                </p14:cNvPr>
                <p14:cNvContentPartPr/>
                <p14:nvPr/>
              </p14:nvContentPartPr>
              <p14:xfrm>
                <a:off x="2727906" y="4352419"/>
                <a:ext cx="26640" cy="194400"/>
              </p14:xfrm>
            </p:contentPart>
          </mc:Choice>
          <mc:Fallback xmlns=""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7E6C47F4-459B-B74C-9C06-3A291CD40D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12426" y="4337299"/>
                  <a:ext cx="57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18B357DB-F897-8B44-BFC5-B54830ABA124}"/>
                    </a:ext>
                  </a:extLst>
                </p14:cNvPr>
                <p14:cNvContentPartPr/>
                <p14:nvPr/>
              </p14:nvContentPartPr>
              <p14:xfrm>
                <a:off x="2858946" y="4378699"/>
                <a:ext cx="273240" cy="183960"/>
              </p14:xfrm>
            </p:contentPart>
          </mc:Choice>
          <mc:Fallback xmlns=""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18B357DB-F897-8B44-BFC5-B54830ABA1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43826" y="4363579"/>
                  <a:ext cx="3038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7369C555-0DA3-4545-9517-A09E5635F3FC}"/>
              </a:ext>
            </a:extLst>
          </p:cNvPr>
          <p:cNvGrpSpPr/>
          <p:nvPr/>
        </p:nvGrpSpPr>
        <p:grpSpPr>
          <a:xfrm>
            <a:off x="3142266" y="4394539"/>
            <a:ext cx="388800" cy="209520"/>
            <a:chOff x="3142266" y="4394539"/>
            <a:chExt cx="38880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Viết tay 55">
                  <a:extLst>
                    <a:ext uri="{FF2B5EF4-FFF2-40B4-BE49-F238E27FC236}">
                      <a16:creationId xmlns:a16="http://schemas.microsoft.com/office/drawing/2014/main" id="{7FE6BB91-10D0-BA48-AF1F-8B1F027ABB99}"/>
                    </a:ext>
                  </a:extLst>
                </p14:cNvPr>
                <p14:cNvContentPartPr/>
                <p14:nvPr/>
              </p14:nvContentPartPr>
              <p14:xfrm>
                <a:off x="3142266" y="4394539"/>
                <a:ext cx="120960" cy="209520"/>
              </p14:xfrm>
            </p:contentPart>
          </mc:Choice>
          <mc:Fallback xmlns="">
            <p:pic>
              <p:nvPicPr>
                <p:cNvPr id="56" name="Viết tay 55">
                  <a:extLst>
                    <a:ext uri="{FF2B5EF4-FFF2-40B4-BE49-F238E27FC236}">
                      <a16:creationId xmlns:a16="http://schemas.microsoft.com/office/drawing/2014/main" id="{7FE6BB91-10D0-BA48-AF1F-8B1F027ABB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27146" y="4379059"/>
                  <a:ext cx="151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Viết tay 56">
                  <a:extLst>
                    <a:ext uri="{FF2B5EF4-FFF2-40B4-BE49-F238E27FC236}">
                      <a16:creationId xmlns:a16="http://schemas.microsoft.com/office/drawing/2014/main" id="{A1A2E890-F486-B241-ADFB-1C10223CFCAF}"/>
                    </a:ext>
                  </a:extLst>
                </p14:cNvPr>
                <p14:cNvContentPartPr/>
                <p14:nvPr/>
              </p14:nvContentPartPr>
              <p14:xfrm>
                <a:off x="3310746" y="4441699"/>
                <a:ext cx="220320" cy="131400"/>
              </p14:xfrm>
            </p:contentPart>
          </mc:Choice>
          <mc:Fallback xmlns="">
            <p:pic>
              <p:nvPicPr>
                <p:cNvPr id="57" name="Viết tay 56">
                  <a:extLst>
                    <a:ext uri="{FF2B5EF4-FFF2-40B4-BE49-F238E27FC236}">
                      <a16:creationId xmlns:a16="http://schemas.microsoft.com/office/drawing/2014/main" id="{A1A2E890-F486-B241-ADFB-1C10223CFC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95626" y="4426579"/>
                  <a:ext cx="2505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Nhóm 61">
            <a:extLst>
              <a:ext uri="{FF2B5EF4-FFF2-40B4-BE49-F238E27FC236}">
                <a16:creationId xmlns:a16="http://schemas.microsoft.com/office/drawing/2014/main" id="{81942275-F5A0-B544-95EE-CCD66EF7519A}"/>
              </a:ext>
            </a:extLst>
          </p:cNvPr>
          <p:cNvGrpSpPr/>
          <p:nvPr/>
        </p:nvGrpSpPr>
        <p:grpSpPr>
          <a:xfrm>
            <a:off x="3651306" y="4415419"/>
            <a:ext cx="226080" cy="100080"/>
            <a:chOff x="3651306" y="4415419"/>
            <a:chExt cx="22608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9" name="Viết tay 58">
                  <a:extLst>
                    <a:ext uri="{FF2B5EF4-FFF2-40B4-BE49-F238E27FC236}">
                      <a16:creationId xmlns:a16="http://schemas.microsoft.com/office/drawing/2014/main" id="{B6667A6B-ABAF-DF45-8A36-B3D0C5F89499}"/>
                    </a:ext>
                  </a:extLst>
                </p14:cNvPr>
                <p14:cNvContentPartPr/>
                <p14:nvPr/>
              </p14:nvContentPartPr>
              <p14:xfrm>
                <a:off x="3651306" y="4415419"/>
                <a:ext cx="215640" cy="47520"/>
              </p14:xfrm>
            </p:contentPart>
          </mc:Choice>
          <mc:Fallback xmlns="">
            <p:pic>
              <p:nvPicPr>
                <p:cNvPr id="59" name="Viết tay 58">
                  <a:extLst>
                    <a:ext uri="{FF2B5EF4-FFF2-40B4-BE49-F238E27FC236}">
                      <a16:creationId xmlns:a16="http://schemas.microsoft.com/office/drawing/2014/main" id="{B6667A6B-ABAF-DF45-8A36-B3D0C5F894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36186" y="4400299"/>
                  <a:ext cx="245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0" name="Viết tay 59">
                  <a:extLst>
                    <a:ext uri="{FF2B5EF4-FFF2-40B4-BE49-F238E27FC236}">
                      <a16:creationId xmlns:a16="http://schemas.microsoft.com/office/drawing/2014/main" id="{9349C89B-147C-294F-91C2-07AB285A9589}"/>
                    </a:ext>
                  </a:extLst>
                </p14:cNvPr>
                <p14:cNvContentPartPr/>
                <p14:nvPr/>
              </p14:nvContentPartPr>
              <p14:xfrm>
                <a:off x="3703866" y="4483819"/>
                <a:ext cx="173520" cy="31680"/>
              </p14:xfrm>
            </p:contentPart>
          </mc:Choice>
          <mc:Fallback xmlns="">
            <p:pic>
              <p:nvPicPr>
                <p:cNvPr id="60" name="Viết tay 59">
                  <a:extLst>
                    <a:ext uri="{FF2B5EF4-FFF2-40B4-BE49-F238E27FC236}">
                      <a16:creationId xmlns:a16="http://schemas.microsoft.com/office/drawing/2014/main" id="{9349C89B-147C-294F-91C2-07AB285A95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88746" y="4468339"/>
                  <a:ext cx="2041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Nhóm 129">
            <a:extLst>
              <a:ext uri="{FF2B5EF4-FFF2-40B4-BE49-F238E27FC236}">
                <a16:creationId xmlns:a16="http://schemas.microsoft.com/office/drawing/2014/main" id="{5FB385BE-4DA0-3541-92D5-50B6F9B3963B}"/>
              </a:ext>
            </a:extLst>
          </p:cNvPr>
          <p:cNvGrpSpPr/>
          <p:nvPr/>
        </p:nvGrpSpPr>
        <p:grpSpPr>
          <a:xfrm>
            <a:off x="560346" y="4871899"/>
            <a:ext cx="4072680" cy="855720"/>
            <a:chOff x="560346" y="4871899"/>
            <a:chExt cx="407268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Viết tay 62">
                  <a:extLst>
                    <a:ext uri="{FF2B5EF4-FFF2-40B4-BE49-F238E27FC236}">
                      <a16:creationId xmlns:a16="http://schemas.microsoft.com/office/drawing/2014/main" id="{B2E87428-6665-CE4A-AD9A-18BA66B8EFF8}"/>
                    </a:ext>
                  </a:extLst>
                </p14:cNvPr>
                <p14:cNvContentPartPr/>
                <p14:nvPr/>
              </p14:nvContentPartPr>
              <p14:xfrm>
                <a:off x="770226" y="4987459"/>
                <a:ext cx="120960" cy="210240"/>
              </p14:xfrm>
            </p:contentPart>
          </mc:Choice>
          <mc:Fallback xmlns="">
            <p:pic>
              <p:nvPicPr>
                <p:cNvPr id="63" name="Viết tay 62">
                  <a:extLst>
                    <a:ext uri="{FF2B5EF4-FFF2-40B4-BE49-F238E27FC236}">
                      <a16:creationId xmlns:a16="http://schemas.microsoft.com/office/drawing/2014/main" id="{B2E87428-6665-CE4A-AD9A-18BA66B8EF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5106" y="4972339"/>
                  <a:ext cx="151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Viết tay 64">
                  <a:extLst>
                    <a:ext uri="{FF2B5EF4-FFF2-40B4-BE49-F238E27FC236}">
                      <a16:creationId xmlns:a16="http://schemas.microsoft.com/office/drawing/2014/main" id="{B0C17742-17D4-A745-87B1-7C8ABBD26219}"/>
                    </a:ext>
                  </a:extLst>
                </p14:cNvPr>
                <p14:cNvContentPartPr/>
                <p14:nvPr/>
              </p14:nvContentPartPr>
              <p14:xfrm>
                <a:off x="964626" y="5150179"/>
                <a:ext cx="31680" cy="126360"/>
              </p14:xfrm>
            </p:contentPart>
          </mc:Choice>
          <mc:Fallback xmlns="">
            <p:pic>
              <p:nvPicPr>
                <p:cNvPr id="65" name="Viết tay 64">
                  <a:extLst>
                    <a:ext uri="{FF2B5EF4-FFF2-40B4-BE49-F238E27FC236}">
                      <a16:creationId xmlns:a16="http://schemas.microsoft.com/office/drawing/2014/main" id="{B0C17742-17D4-A745-87B1-7C8ABBD262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9146" y="5135059"/>
                  <a:ext cx="62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Viết tay 65">
                  <a:extLst>
                    <a:ext uri="{FF2B5EF4-FFF2-40B4-BE49-F238E27FC236}">
                      <a16:creationId xmlns:a16="http://schemas.microsoft.com/office/drawing/2014/main" id="{D16F74AC-7282-B543-86EA-23B93614A0A1}"/>
                    </a:ext>
                  </a:extLst>
                </p14:cNvPr>
                <p14:cNvContentPartPr/>
                <p14:nvPr/>
              </p14:nvContentPartPr>
              <p14:xfrm>
                <a:off x="1048506" y="5018779"/>
                <a:ext cx="136800" cy="226080"/>
              </p14:xfrm>
            </p:contentPart>
          </mc:Choice>
          <mc:Fallback xmlns="">
            <p:pic>
              <p:nvPicPr>
                <p:cNvPr id="66" name="Viết tay 65">
                  <a:extLst>
                    <a:ext uri="{FF2B5EF4-FFF2-40B4-BE49-F238E27FC236}">
                      <a16:creationId xmlns:a16="http://schemas.microsoft.com/office/drawing/2014/main" id="{D16F74AC-7282-B543-86EA-23B93614A0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3386" y="5003659"/>
                  <a:ext cx="167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8" name="Viết tay 67">
                  <a:extLst>
                    <a:ext uri="{FF2B5EF4-FFF2-40B4-BE49-F238E27FC236}">
                      <a16:creationId xmlns:a16="http://schemas.microsoft.com/office/drawing/2014/main" id="{448AB809-F14B-F34F-BB05-E2B49E9E9192}"/>
                    </a:ext>
                  </a:extLst>
                </p14:cNvPr>
                <p14:cNvContentPartPr/>
                <p14:nvPr/>
              </p14:nvContentPartPr>
              <p14:xfrm>
                <a:off x="1378986" y="5097619"/>
                <a:ext cx="120960" cy="115920"/>
              </p14:xfrm>
            </p:contentPart>
          </mc:Choice>
          <mc:Fallback xmlns="">
            <p:pic>
              <p:nvPicPr>
                <p:cNvPr id="68" name="Viết tay 67">
                  <a:extLst>
                    <a:ext uri="{FF2B5EF4-FFF2-40B4-BE49-F238E27FC236}">
                      <a16:creationId xmlns:a16="http://schemas.microsoft.com/office/drawing/2014/main" id="{448AB809-F14B-F34F-BB05-E2B49E9E91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866" y="5082499"/>
                  <a:ext cx="151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9" name="Viết tay 68">
                  <a:extLst>
                    <a:ext uri="{FF2B5EF4-FFF2-40B4-BE49-F238E27FC236}">
                      <a16:creationId xmlns:a16="http://schemas.microsoft.com/office/drawing/2014/main" id="{3527BD90-5022-C740-B9F4-8E7075723B04}"/>
                    </a:ext>
                  </a:extLst>
                </p14:cNvPr>
                <p14:cNvContentPartPr/>
                <p14:nvPr/>
              </p14:nvContentPartPr>
              <p14:xfrm>
                <a:off x="1384386" y="5076739"/>
                <a:ext cx="89640" cy="157680"/>
              </p14:xfrm>
            </p:contentPart>
          </mc:Choice>
          <mc:Fallback xmlns="">
            <p:pic>
              <p:nvPicPr>
                <p:cNvPr id="69" name="Viết tay 68">
                  <a:extLst>
                    <a:ext uri="{FF2B5EF4-FFF2-40B4-BE49-F238E27FC236}">
                      <a16:creationId xmlns:a16="http://schemas.microsoft.com/office/drawing/2014/main" id="{3527BD90-5022-C740-B9F4-8E7075723B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68906" y="5061259"/>
                  <a:ext cx="12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0" name="Viết tay 69">
                  <a:extLst>
                    <a:ext uri="{FF2B5EF4-FFF2-40B4-BE49-F238E27FC236}">
                      <a16:creationId xmlns:a16="http://schemas.microsoft.com/office/drawing/2014/main" id="{862D7881-9F85-2341-8555-C42AE4EB57A3}"/>
                    </a:ext>
                  </a:extLst>
                </p14:cNvPr>
                <p14:cNvContentPartPr/>
                <p14:nvPr/>
              </p14:nvContentPartPr>
              <p14:xfrm>
                <a:off x="1347666" y="5176459"/>
                <a:ext cx="42480" cy="16200"/>
              </p14:xfrm>
            </p:contentPart>
          </mc:Choice>
          <mc:Fallback xmlns="">
            <p:pic>
              <p:nvPicPr>
                <p:cNvPr id="70" name="Viết tay 69">
                  <a:extLst>
                    <a:ext uri="{FF2B5EF4-FFF2-40B4-BE49-F238E27FC236}">
                      <a16:creationId xmlns:a16="http://schemas.microsoft.com/office/drawing/2014/main" id="{862D7881-9F85-2341-8555-C42AE4EB57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32186" y="5160979"/>
                  <a:ext cx="72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1" name="Viết tay 70">
                  <a:extLst>
                    <a:ext uri="{FF2B5EF4-FFF2-40B4-BE49-F238E27FC236}">
                      <a16:creationId xmlns:a16="http://schemas.microsoft.com/office/drawing/2014/main" id="{1E094A79-2B8C-FC48-A90A-578659C207BE}"/>
                    </a:ext>
                  </a:extLst>
                </p14:cNvPr>
                <p14:cNvContentPartPr/>
                <p14:nvPr/>
              </p14:nvContentPartPr>
              <p14:xfrm>
                <a:off x="1657266" y="4992859"/>
                <a:ext cx="73800" cy="226080"/>
              </p14:xfrm>
            </p:contentPart>
          </mc:Choice>
          <mc:Fallback xmlns="">
            <p:pic>
              <p:nvPicPr>
                <p:cNvPr id="71" name="Viết tay 70">
                  <a:extLst>
                    <a:ext uri="{FF2B5EF4-FFF2-40B4-BE49-F238E27FC236}">
                      <a16:creationId xmlns:a16="http://schemas.microsoft.com/office/drawing/2014/main" id="{1E094A79-2B8C-FC48-A90A-578659C207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42146" y="4977379"/>
                  <a:ext cx="104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6" name="Viết tay 75">
                  <a:extLst>
                    <a:ext uri="{FF2B5EF4-FFF2-40B4-BE49-F238E27FC236}">
                      <a16:creationId xmlns:a16="http://schemas.microsoft.com/office/drawing/2014/main" id="{7222C468-8A56-454F-BBC6-1AA6968F1246}"/>
                    </a:ext>
                  </a:extLst>
                </p14:cNvPr>
                <p14:cNvContentPartPr/>
                <p14:nvPr/>
              </p14:nvContentPartPr>
              <p14:xfrm>
                <a:off x="1930146" y="5097619"/>
                <a:ext cx="205200" cy="47520"/>
              </p14:xfrm>
            </p:contentPart>
          </mc:Choice>
          <mc:Fallback xmlns="">
            <p:pic>
              <p:nvPicPr>
                <p:cNvPr id="76" name="Viết tay 75">
                  <a:extLst>
                    <a:ext uri="{FF2B5EF4-FFF2-40B4-BE49-F238E27FC236}">
                      <a16:creationId xmlns:a16="http://schemas.microsoft.com/office/drawing/2014/main" id="{7222C468-8A56-454F-BBC6-1AA6968F124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15026" y="5082499"/>
                  <a:ext cx="235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7" name="Viết tay 76">
                  <a:extLst>
                    <a:ext uri="{FF2B5EF4-FFF2-40B4-BE49-F238E27FC236}">
                      <a16:creationId xmlns:a16="http://schemas.microsoft.com/office/drawing/2014/main" id="{30B7189C-12DC-1449-BA5D-514A06DDBB9F}"/>
                    </a:ext>
                  </a:extLst>
                </p14:cNvPr>
                <p14:cNvContentPartPr/>
                <p14:nvPr/>
              </p14:nvContentPartPr>
              <p14:xfrm>
                <a:off x="2008986" y="4987459"/>
                <a:ext cx="31680" cy="215640"/>
              </p14:xfrm>
            </p:contentPart>
          </mc:Choice>
          <mc:Fallback xmlns="">
            <p:pic>
              <p:nvPicPr>
                <p:cNvPr id="77" name="Viết tay 76">
                  <a:extLst>
                    <a:ext uri="{FF2B5EF4-FFF2-40B4-BE49-F238E27FC236}">
                      <a16:creationId xmlns:a16="http://schemas.microsoft.com/office/drawing/2014/main" id="{30B7189C-12DC-1449-BA5D-514A06DDB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93506" y="4972339"/>
                  <a:ext cx="62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Viết tay 86">
                  <a:extLst>
                    <a:ext uri="{FF2B5EF4-FFF2-40B4-BE49-F238E27FC236}">
                      <a16:creationId xmlns:a16="http://schemas.microsoft.com/office/drawing/2014/main" id="{EF177BF8-6EBC-064E-BB82-660CFDE86755}"/>
                    </a:ext>
                  </a:extLst>
                </p14:cNvPr>
                <p14:cNvContentPartPr/>
                <p14:nvPr/>
              </p14:nvContentPartPr>
              <p14:xfrm>
                <a:off x="2245146" y="4940299"/>
                <a:ext cx="252360" cy="252360"/>
              </p14:xfrm>
            </p:contentPart>
          </mc:Choice>
          <mc:Fallback xmlns="">
            <p:pic>
              <p:nvPicPr>
                <p:cNvPr id="87" name="Viết tay 86">
                  <a:extLst>
                    <a:ext uri="{FF2B5EF4-FFF2-40B4-BE49-F238E27FC236}">
                      <a16:creationId xmlns:a16="http://schemas.microsoft.com/office/drawing/2014/main" id="{EF177BF8-6EBC-064E-BB82-660CFDE8675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29666" y="4924819"/>
                  <a:ext cx="282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0" name="Viết tay 89">
                  <a:extLst>
                    <a:ext uri="{FF2B5EF4-FFF2-40B4-BE49-F238E27FC236}">
                      <a16:creationId xmlns:a16="http://schemas.microsoft.com/office/drawing/2014/main" id="{E05E70A4-F0FE-F048-9915-50A8B0593A45}"/>
                    </a:ext>
                  </a:extLst>
                </p14:cNvPr>
                <p14:cNvContentPartPr/>
                <p14:nvPr/>
              </p14:nvContentPartPr>
              <p14:xfrm>
                <a:off x="2696226" y="5055859"/>
                <a:ext cx="194400" cy="16200"/>
              </p14:xfrm>
            </p:contentPart>
          </mc:Choice>
          <mc:Fallback xmlns="">
            <p:pic>
              <p:nvPicPr>
                <p:cNvPr id="90" name="Viết tay 89">
                  <a:extLst>
                    <a:ext uri="{FF2B5EF4-FFF2-40B4-BE49-F238E27FC236}">
                      <a16:creationId xmlns:a16="http://schemas.microsoft.com/office/drawing/2014/main" id="{E05E70A4-F0FE-F048-9915-50A8B0593A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81106" y="5040379"/>
                  <a:ext cx="225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1" name="Viết tay 90">
                  <a:extLst>
                    <a:ext uri="{FF2B5EF4-FFF2-40B4-BE49-F238E27FC236}">
                      <a16:creationId xmlns:a16="http://schemas.microsoft.com/office/drawing/2014/main" id="{919434D9-811E-C44D-A40B-78DF8B75EEA0}"/>
                    </a:ext>
                  </a:extLst>
                </p14:cNvPr>
                <p14:cNvContentPartPr/>
                <p14:nvPr/>
              </p14:nvContentPartPr>
              <p14:xfrm>
                <a:off x="2727906" y="5113459"/>
                <a:ext cx="136800" cy="5760"/>
              </p14:xfrm>
            </p:contentPart>
          </mc:Choice>
          <mc:Fallback xmlns="">
            <p:pic>
              <p:nvPicPr>
                <p:cNvPr id="91" name="Viết tay 90">
                  <a:extLst>
                    <a:ext uri="{FF2B5EF4-FFF2-40B4-BE49-F238E27FC236}">
                      <a16:creationId xmlns:a16="http://schemas.microsoft.com/office/drawing/2014/main" id="{919434D9-811E-C44D-A40B-78DF8B75EEA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2426" y="5097979"/>
                  <a:ext cx="167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3" name="Viết tay 92">
                  <a:extLst>
                    <a:ext uri="{FF2B5EF4-FFF2-40B4-BE49-F238E27FC236}">
                      <a16:creationId xmlns:a16="http://schemas.microsoft.com/office/drawing/2014/main" id="{FE8A339B-EE2A-8E4B-BF3D-A2F5595F17D0}"/>
                    </a:ext>
                  </a:extLst>
                </p14:cNvPr>
                <p14:cNvContentPartPr/>
                <p14:nvPr/>
              </p14:nvContentPartPr>
              <p14:xfrm>
                <a:off x="2990346" y="4929859"/>
                <a:ext cx="178920" cy="205200"/>
              </p14:xfrm>
            </p:contentPart>
          </mc:Choice>
          <mc:Fallback xmlns="">
            <p:pic>
              <p:nvPicPr>
                <p:cNvPr id="93" name="Viết tay 92">
                  <a:extLst>
                    <a:ext uri="{FF2B5EF4-FFF2-40B4-BE49-F238E27FC236}">
                      <a16:creationId xmlns:a16="http://schemas.microsoft.com/office/drawing/2014/main" id="{FE8A339B-EE2A-8E4B-BF3D-A2F5595F17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74866" y="4914379"/>
                  <a:ext cx="209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4" name="Viết tay 93">
                  <a:extLst>
                    <a:ext uri="{FF2B5EF4-FFF2-40B4-BE49-F238E27FC236}">
                      <a16:creationId xmlns:a16="http://schemas.microsoft.com/office/drawing/2014/main" id="{EAB6771D-5A06-1148-BEE6-AA1164589B26}"/>
                    </a:ext>
                  </a:extLst>
                </p14:cNvPr>
                <p14:cNvContentPartPr/>
                <p14:nvPr/>
              </p14:nvContentPartPr>
              <p14:xfrm>
                <a:off x="3221106" y="5097619"/>
                <a:ext cx="21240" cy="89640"/>
              </p14:xfrm>
            </p:contentPart>
          </mc:Choice>
          <mc:Fallback xmlns="">
            <p:pic>
              <p:nvPicPr>
                <p:cNvPr id="94" name="Viết tay 93">
                  <a:extLst>
                    <a:ext uri="{FF2B5EF4-FFF2-40B4-BE49-F238E27FC236}">
                      <a16:creationId xmlns:a16="http://schemas.microsoft.com/office/drawing/2014/main" id="{EAB6771D-5A06-1148-BEE6-AA1164589B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05986" y="5082499"/>
                  <a:ext cx="5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9" name="Viết tay 98">
                  <a:extLst>
                    <a:ext uri="{FF2B5EF4-FFF2-40B4-BE49-F238E27FC236}">
                      <a16:creationId xmlns:a16="http://schemas.microsoft.com/office/drawing/2014/main" id="{20F838BF-A9D0-4A4C-8D69-FFCBBD83CAA2}"/>
                    </a:ext>
                  </a:extLst>
                </p14:cNvPr>
                <p14:cNvContentPartPr/>
                <p14:nvPr/>
              </p14:nvContentPartPr>
              <p14:xfrm>
                <a:off x="3336666" y="4914019"/>
                <a:ext cx="152640" cy="246960"/>
              </p14:xfrm>
            </p:contentPart>
          </mc:Choice>
          <mc:Fallback xmlns="">
            <p:pic>
              <p:nvPicPr>
                <p:cNvPr id="99" name="Viết tay 98">
                  <a:extLst>
                    <a:ext uri="{FF2B5EF4-FFF2-40B4-BE49-F238E27FC236}">
                      <a16:creationId xmlns:a16="http://schemas.microsoft.com/office/drawing/2014/main" id="{20F838BF-A9D0-4A4C-8D69-FFCBBD83CA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21186" y="4898899"/>
                  <a:ext cx="182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1" name="Viết tay 100">
                  <a:extLst>
                    <a:ext uri="{FF2B5EF4-FFF2-40B4-BE49-F238E27FC236}">
                      <a16:creationId xmlns:a16="http://schemas.microsoft.com/office/drawing/2014/main" id="{04E3A27C-F434-5941-B954-5A47653A8235}"/>
                    </a:ext>
                  </a:extLst>
                </p14:cNvPr>
                <p14:cNvContentPartPr/>
                <p14:nvPr/>
              </p14:nvContentPartPr>
              <p14:xfrm>
                <a:off x="3662106" y="4871899"/>
                <a:ext cx="173520" cy="252360"/>
              </p14:xfrm>
            </p:contentPart>
          </mc:Choice>
          <mc:Fallback xmlns="">
            <p:pic>
              <p:nvPicPr>
                <p:cNvPr id="101" name="Viết tay 100">
                  <a:extLst>
                    <a:ext uri="{FF2B5EF4-FFF2-40B4-BE49-F238E27FC236}">
                      <a16:creationId xmlns:a16="http://schemas.microsoft.com/office/drawing/2014/main" id="{04E3A27C-F434-5941-B954-5A47653A82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46626" y="4856779"/>
                  <a:ext cx="204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2" name="Viết tay 101">
                  <a:extLst>
                    <a:ext uri="{FF2B5EF4-FFF2-40B4-BE49-F238E27FC236}">
                      <a16:creationId xmlns:a16="http://schemas.microsoft.com/office/drawing/2014/main" id="{1139624B-F464-A548-8B5A-6D9297788B79}"/>
                    </a:ext>
                  </a:extLst>
                </p14:cNvPr>
                <p14:cNvContentPartPr/>
                <p14:nvPr/>
              </p14:nvContentPartPr>
              <p14:xfrm>
                <a:off x="3940026" y="4877659"/>
                <a:ext cx="246960" cy="246600"/>
              </p14:xfrm>
            </p:contentPart>
          </mc:Choice>
          <mc:Fallback xmlns="">
            <p:pic>
              <p:nvPicPr>
                <p:cNvPr id="102" name="Viết tay 101">
                  <a:extLst>
                    <a:ext uri="{FF2B5EF4-FFF2-40B4-BE49-F238E27FC236}">
                      <a16:creationId xmlns:a16="http://schemas.microsoft.com/office/drawing/2014/main" id="{1139624B-F464-A548-8B5A-6D9297788B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24906" y="4862539"/>
                  <a:ext cx="277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5" name="Viết tay 104">
                  <a:extLst>
                    <a:ext uri="{FF2B5EF4-FFF2-40B4-BE49-F238E27FC236}">
                      <a16:creationId xmlns:a16="http://schemas.microsoft.com/office/drawing/2014/main" id="{DE5180AA-339D-B741-B4DD-0EA7586318F3}"/>
                    </a:ext>
                  </a:extLst>
                </p14:cNvPr>
                <p14:cNvContentPartPr/>
                <p14:nvPr/>
              </p14:nvContentPartPr>
              <p14:xfrm>
                <a:off x="560346" y="5533219"/>
                <a:ext cx="210240" cy="163080"/>
              </p14:xfrm>
            </p:contentPart>
          </mc:Choice>
          <mc:Fallback xmlns="">
            <p:pic>
              <p:nvPicPr>
                <p:cNvPr id="105" name="Viết tay 104">
                  <a:extLst>
                    <a:ext uri="{FF2B5EF4-FFF2-40B4-BE49-F238E27FC236}">
                      <a16:creationId xmlns:a16="http://schemas.microsoft.com/office/drawing/2014/main" id="{DE5180AA-339D-B741-B4DD-0EA7586318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5226" y="5518099"/>
                  <a:ext cx="240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6" name="Viết tay 105">
                  <a:extLst>
                    <a:ext uri="{FF2B5EF4-FFF2-40B4-BE49-F238E27FC236}">
                      <a16:creationId xmlns:a16="http://schemas.microsoft.com/office/drawing/2014/main" id="{177C1555-F6B9-654E-ADF1-24BB7A44CDEA}"/>
                    </a:ext>
                  </a:extLst>
                </p14:cNvPr>
                <p14:cNvContentPartPr/>
                <p14:nvPr/>
              </p14:nvContentPartPr>
              <p14:xfrm>
                <a:off x="806946" y="5554099"/>
                <a:ext cx="236520" cy="126360"/>
              </p14:xfrm>
            </p:contentPart>
          </mc:Choice>
          <mc:Fallback xmlns="">
            <p:pic>
              <p:nvPicPr>
                <p:cNvPr id="106" name="Viết tay 105">
                  <a:extLst>
                    <a:ext uri="{FF2B5EF4-FFF2-40B4-BE49-F238E27FC236}">
                      <a16:creationId xmlns:a16="http://schemas.microsoft.com/office/drawing/2014/main" id="{177C1555-F6B9-654E-ADF1-24BB7A44CDE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1826" y="5538979"/>
                  <a:ext cx="267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7" name="Viết tay 106">
                  <a:extLst>
                    <a:ext uri="{FF2B5EF4-FFF2-40B4-BE49-F238E27FC236}">
                      <a16:creationId xmlns:a16="http://schemas.microsoft.com/office/drawing/2014/main" id="{FEFEF968-455E-1846-B3AC-3AADD9D2D5DE}"/>
                    </a:ext>
                  </a:extLst>
                </p14:cNvPr>
                <p14:cNvContentPartPr/>
                <p14:nvPr/>
              </p14:nvContentPartPr>
              <p14:xfrm>
                <a:off x="1058946" y="5569939"/>
                <a:ext cx="142200" cy="136800"/>
              </p14:xfrm>
            </p:contentPart>
          </mc:Choice>
          <mc:Fallback xmlns="">
            <p:pic>
              <p:nvPicPr>
                <p:cNvPr id="107" name="Viết tay 106">
                  <a:extLst>
                    <a:ext uri="{FF2B5EF4-FFF2-40B4-BE49-F238E27FC236}">
                      <a16:creationId xmlns:a16="http://schemas.microsoft.com/office/drawing/2014/main" id="{FEFEF968-455E-1846-B3AC-3AADD9D2D5D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3826" y="5554819"/>
                  <a:ext cx="172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8" name="Viết tay 107">
                  <a:extLst>
                    <a:ext uri="{FF2B5EF4-FFF2-40B4-BE49-F238E27FC236}">
                      <a16:creationId xmlns:a16="http://schemas.microsoft.com/office/drawing/2014/main" id="{04CDC890-04AE-644F-AE48-519542BBEB23}"/>
                    </a:ext>
                  </a:extLst>
                </p14:cNvPr>
                <p14:cNvContentPartPr/>
                <p14:nvPr/>
              </p14:nvContentPartPr>
              <p14:xfrm>
                <a:off x="932946" y="5428459"/>
                <a:ext cx="194400" cy="57960"/>
              </p14:xfrm>
            </p:contentPart>
          </mc:Choice>
          <mc:Fallback xmlns="">
            <p:pic>
              <p:nvPicPr>
                <p:cNvPr id="108" name="Viết tay 107">
                  <a:extLst>
                    <a:ext uri="{FF2B5EF4-FFF2-40B4-BE49-F238E27FC236}">
                      <a16:creationId xmlns:a16="http://schemas.microsoft.com/office/drawing/2014/main" id="{04CDC890-04AE-644F-AE48-519542BBEB2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7826" y="5412979"/>
                  <a:ext cx="22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0" name="Viết tay 109">
                  <a:extLst>
                    <a:ext uri="{FF2B5EF4-FFF2-40B4-BE49-F238E27FC236}">
                      <a16:creationId xmlns:a16="http://schemas.microsoft.com/office/drawing/2014/main" id="{25143AD0-7F20-A047-A046-293F54403F68}"/>
                    </a:ext>
                  </a:extLst>
                </p14:cNvPr>
                <p14:cNvContentPartPr/>
                <p14:nvPr/>
              </p14:nvContentPartPr>
              <p14:xfrm>
                <a:off x="1636386" y="5380939"/>
                <a:ext cx="220680" cy="246960"/>
              </p14:xfrm>
            </p:contentPart>
          </mc:Choice>
          <mc:Fallback xmlns="">
            <p:pic>
              <p:nvPicPr>
                <p:cNvPr id="110" name="Viết tay 109">
                  <a:extLst>
                    <a:ext uri="{FF2B5EF4-FFF2-40B4-BE49-F238E27FC236}">
                      <a16:creationId xmlns:a16="http://schemas.microsoft.com/office/drawing/2014/main" id="{25143AD0-7F20-A047-A046-293F54403F6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20906" y="5365819"/>
                  <a:ext cx="251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1" name="Viết tay 110">
                  <a:extLst>
                    <a:ext uri="{FF2B5EF4-FFF2-40B4-BE49-F238E27FC236}">
                      <a16:creationId xmlns:a16="http://schemas.microsoft.com/office/drawing/2014/main" id="{5AE92331-0B20-3B4D-AC1A-3B14526630DE}"/>
                    </a:ext>
                  </a:extLst>
                </p14:cNvPr>
                <p14:cNvContentPartPr/>
                <p14:nvPr/>
              </p14:nvContentPartPr>
              <p14:xfrm>
                <a:off x="1914306" y="5396779"/>
                <a:ext cx="84240" cy="267840"/>
              </p14:xfrm>
            </p:contentPart>
          </mc:Choice>
          <mc:Fallback xmlns="">
            <p:pic>
              <p:nvPicPr>
                <p:cNvPr id="111" name="Viết tay 110">
                  <a:extLst>
                    <a:ext uri="{FF2B5EF4-FFF2-40B4-BE49-F238E27FC236}">
                      <a16:creationId xmlns:a16="http://schemas.microsoft.com/office/drawing/2014/main" id="{5AE92331-0B20-3B4D-AC1A-3B14526630D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99186" y="5381659"/>
                  <a:ext cx="114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2" name="Viết tay 111">
                  <a:extLst>
                    <a:ext uri="{FF2B5EF4-FFF2-40B4-BE49-F238E27FC236}">
                      <a16:creationId xmlns:a16="http://schemas.microsoft.com/office/drawing/2014/main" id="{5BF3321E-5020-9A4C-B153-F0B77B72EFDA}"/>
                    </a:ext>
                  </a:extLst>
                </p14:cNvPr>
                <p14:cNvContentPartPr/>
                <p14:nvPr/>
              </p14:nvContentPartPr>
              <p14:xfrm>
                <a:off x="1998906" y="5454379"/>
                <a:ext cx="241200" cy="168120"/>
              </p14:xfrm>
            </p:contentPart>
          </mc:Choice>
          <mc:Fallback xmlns="">
            <p:pic>
              <p:nvPicPr>
                <p:cNvPr id="112" name="Viết tay 111">
                  <a:extLst>
                    <a:ext uri="{FF2B5EF4-FFF2-40B4-BE49-F238E27FC236}">
                      <a16:creationId xmlns:a16="http://schemas.microsoft.com/office/drawing/2014/main" id="{5BF3321E-5020-9A4C-B153-F0B77B72EF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83786" y="5439259"/>
                  <a:ext cx="271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3" name="Viết tay 112">
                  <a:extLst>
                    <a:ext uri="{FF2B5EF4-FFF2-40B4-BE49-F238E27FC236}">
                      <a16:creationId xmlns:a16="http://schemas.microsoft.com/office/drawing/2014/main" id="{C5851B1D-2E91-6548-A945-64001A7C11D8}"/>
                    </a:ext>
                  </a:extLst>
                </p14:cNvPr>
                <p14:cNvContentPartPr/>
                <p14:nvPr/>
              </p14:nvContentPartPr>
              <p14:xfrm>
                <a:off x="2176746" y="5380939"/>
                <a:ext cx="178920" cy="299520"/>
              </p14:xfrm>
            </p:contentPart>
          </mc:Choice>
          <mc:Fallback xmlns="">
            <p:pic>
              <p:nvPicPr>
                <p:cNvPr id="113" name="Viết tay 112">
                  <a:extLst>
                    <a:ext uri="{FF2B5EF4-FFF2-40B4-BE49-F238E27FC236}">
                      <a16:creationId xmlns:a16="http://schemas.microsoft.com/office/drawing/2014/main" id="{C5851B1D-2E91-6548-A945-64001A7C11D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61626" y="5365819"/>
                  <a:ext cx="209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4" name="Viết tay 113">
                  <a:extLst>
                    <a:ext uri="{FF2B5EF4-FFF2-40B4-BE49-F238E27FC236}">
                      <a16:creationId xmlns:a16="http://schemas.microsoft.com/office/drawing/2014/main" id="{24BFA02E-C661-CD4C-B056-7DC9C99B5887}"/>
                    </a:ext>
                  </a:extLst>
                </p14:cNvPr>
                <p14:cNvContentPartPr/>
                <p14:nvPr/>
              </p14:nvContentPartPr>
              <p14:xfrm>
                <a:off x="2462586" y="5522779"/>
                <a:ext cx="129240" cy="26640"/>
              </p14:xfrm>
            </p:contentPart>
          </mc:Choice>
          <mc:Fallback xmlns="">
            <p:pic>
              <p:nvPicPr>
                <p:cNvPr id="114" name="Viết tay 113">
                  <a:extLst>
                    <a:ext uri="{FF2B5EF4-FFF2-40B4-BE49-F238E27FC236}">
                      <a16:creationId xmlns:a16="http://schemas.microsoft.com/office/drawing/2014/main" id="{24BFA02E-C661-CD4C-B056-7DC9C99B58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47106" y="5507659"/>
                  <a:ext cx="159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5" name="Viết tay 114">
                  <a:extLst>
                    <a:ext uri="{FF2B5EF4-FFF2-40B4-BE49-F238E27FC236}">
                      <a16:creationId xmlns:a16="http://schemas.microsoft.com/office/drawing/2014/main" id="{C00AB16D-2B18-6B4E-9C7C-69751A5FB67C}"/>
                    </a:ext>
                  </a:extLst>
                </p14:cNvPr>
                <p14:cNvContentPartPr/>
                <p14:nvPr/>
              </p14:nvContentPartPr>
              <p14:xfrm>
                <a:off x="2476626" y="5575339"/>
                <a:ext cx="183600" cy="21240"/>
              </p14:xfrm>
            </p:contentPart>
          </mc:Choice>
          <mc:Fallback xmlns="">
            <p:pic>
              <p:nvPicPr>
                <p:cNvPr id="115" name="Viết tay 114">
                  <a:extLst>
                    <a:ext uri="{FF2B5EF4-FFF2-40B4-BE49-F238E27FC236}">
                      <a16:creationId xmlns:a16="http://schemas.microsoft.com/office/drawing/2014/main" id="{C00AB16D-2B18-6B4E-9C7C-69751A5FB6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61146" y="5559859"/>
                  <a:ext cx="21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6" name="Viết tay 115">
                  <a:extLst>
                    <a:ext uri="{FF2B5EF4-FFF2-40B4-BE49-F238E27FC236}">
                      <a16:creationId xmlns:a16="http://schemas.microsoft.com/office/drawing/2014/main" id="{BDE6BBA1-7E02-664F-8128-1F311195D71E}"/>
                    </a:ext>
                  </a:extLst>
                </p14:cNvPr>
                <p14:cNvContentPartPr/>
                <p14:nvPr/>
              </p14:nvContentPartPr>
              <p14:xfrm>
                <a:off x="2722506" y="5407219"/>
                <a:ext cx="267840" cy="205200"/>
              </p14:xfrm>
            </p:contentPart>
          </mc:Choice>
          <mc:Fallback xmlns="">
            <p:pic>
              <p:nvPicPr>
                <p:cNvPr id="116" name="Viết tay 115">
                  <a:extLst>
                    <a:ext uri="{FF2B5EF4-FFF2-40B4-BE49-F238E27FC236}">
                      <a16:creationId xmlns:a16="http://schemas.microsoft.com/office/drawing/2014/main" id="{BDE6BBA1-7E02-664F-8128-1F311195D71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07386" y="5392099"/>
                  <a:ext cx="298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Viết tay 116">
                  <a:extLst>
                    <a:ext uri="{FF2B5EF4-FFF2-40B4-BE49-F238E27FC236}">
                      <a16:creationId xmlns:a16="http://schemas.microsoft.com/office/drawing/2014/main" id="{EFBF8D0B-89C9-CE40-A569-650BC5950AFE}"/>
                    </a:ext>
                  </a:extLst>
                </p14:cNvPr>
                <p14:cNvContentPartPr/>
                <p14:nvPr/>
              </p14:nvContentPartPr>
              <p14:xfrm>
                <a:off x="3137226" y="5512339"/>
                <a:ext cx="26640" cy="21240"/>
              </p14:xfrm>
            </p:contentPart>
          </mc:Choice>
          <mc:Fallback xmlns="">
            <p:pic>
              <p:nvPicPr>
                <p:cNvPr id="117" name="Viết tay 116">
                  <a:extLst>
                    <a:ext uri="{FF2B5EF4-FFF2-40B4-BE49-F238E27FC236}">
                      <a16:creationId xmlns:a16="http://schemas.microsoft.com/office/drawing/2014/main" id="{EFBF8D0B-89C9-CE40-A569-650BC5950A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121746" y="5496859"/>
                  <a:ext cx="57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8" name="Viết tay 117">
                  <a:extLst>
                    <a:ext uri="{FF2B5EF4-FFF2-40B4-BE49-F238E27FC236}">
                      <a16:creationId xmlns:a16="http://schemas.microsoft.com/office/drawing/2014/main" id="{E5524002-A5BE-864E-AD50-93BA9879DA18}"/>
                    </a:ext>
                  </a:extLst>
                </p14:cNvPr>
                <p14:cNvContentPartPr/>
                <p14:nvPr/>
              </p14:nvContentPartPr>
              <p14:xfrm>
                <a:off x="3100506" y="5569939"/>
                <a:ext cx="89640" cy="157680"/>
              </p14:xfrm>
            </p:contentPart>
          </mc:Choice>
          <mc:Fallback xmlns="">
            <p:pic>
              <p:nvPicPr>
                <p:cNvPr id="118" name="Viết tay 117">
                  <a:extLst>
                    <a:ext uri="{FF2B5EF4-FFF2-40B4-BE49-F238E27FC236}">
                      <a16:creationId xmlns:a16="http://schemas.microsoft.com/office/drawing/2014/main" id="{E5524002-A5BE-864E-AD50-93BA9879DA1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85026" y="5554819"/>
                  <a:ext cx="12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9" name="Viết tay 118">
                  <a:extLst>
                    <a:ext uri="{FF2B5EF4-FFF2-40B4-BE49-F238E27FC236}">
                      <a16:creationId xmlns:a16="http://schemas.microsoft.com/office/drawing/2014/main" id="{66D22F9A-81A9-5A4B-8180-DDA3C86E913C}"/>
                    </a:ext>
                  </a:extLst>
                </p14:cNvPr>
                <p14:cNvContentPartPr/>
                <p14:nvPr/>
              </p14:nvContentPartPr>
              <p14:xfrm>
                <a:off x="3363306" y="5339539"/>
                <a:ext cx="31320" cy="225360"/>
              </p14:xfrm>
            </p:contentPart>
          </mc:Choice>
          <mc:Fallback xmlns="">
            <p:pic>
              <p:nvPicPr>
                <p:cNvPr id="119" name="Viết tay 118">
                  <a:extLst>
                    <a:ext uri="{FF2B5EF4-FFF2-40B4-BE49-F238E27FC236}">
                      <a16:creationId xmlns:a16="http://schemas.microsoft.com/office/drawing/2014/main" id="{66D22F9A-81A9-5A4B-8180-DDA3C86E91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48186" y="5324419"/>
                  <a:ext cx="61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0" name="Viết tay 119">
                  <a:extLst>
                    <a:ext uri="{FF2B5EF4-FFF2-40B4-BE49-F238E27FC236}">
                      <a16:creationId xmlns:a16="http://schemas.microsoft.com/office/drawing/2014/main" id="{ACC66687-FB2E-A445-A07B-802DBEDA1482}"/>
                    </a:ext>
                  </a:extLst>
                </p14:cNvPr>
                <p14:cNvContentPartPr/>
                <p14:nvPr/>
              </p14:nvContentPartPr>
              <p14:xfrm>
                <a:off x="3446826" y="5334499"/>
                <a:ext cx="10800" cy="251640"/>
              </p14:xfrm>
            </p:contentPart>
          </mc:Choice>
          <mc:Fallback xmlns="">
            <p:pic>
              <p:nvPicPr>
                <p:cNvPr id="120" name="Viết tay 119">
                  <a:extLst>
                    <a:ext uri="{FF2B5EF4-FFF2-40B4-BE49-F238E27FC236}">
                      <a16:creationId xmlns:a16="http://schemas.microsoft.com/office/drawing/2014/main" id="{ACC66687-FB2E-A445-A07B-802DBEDA14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31346" y="5319019"/>
                  <a:ext cx="41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1" name="Viết tay 120">
                  <a:extLst>
                    <a:ext uri="{FF2B5EF4-FFF2-40B4-BE49-F238E27FC236}">
                      <a16:creationId xmlns:a16="http://schemas.microsoft.com/office/drawing/2014/main" id="{8FC5FE01-9A52-A148-BC62-5EEF8E7D451A}"/>
                    </a:ext>
                  </a:extLst>
                </p14:cNvPr>
                <p14:cNvContentPartPr/>
                <p14:nvPr/>
              </p14:nvContentPartPr>
              <p14:xfrm>
                <a:off x="3178986" y="5302459"/>
                <a:ext cx="383400" cy="31680"/>
              </p14:xfrm>
            </p:contentPart>
          </mc:Choice>
          <mc:Fallback xmlns="">
            <p:pic>
              <p:nvPicPr>
                <p:cNvPr id="121" name="Viết tay 120">
                  <a:extLst>
                    <a:ext uri="{FF2B5EF4-FFF2-40B4-BE49-F238E27FC236}">
                      <a16:creationId xmlns:a16="http://schemas.microsoft.com/office/drawing/2014/main" id="{8FC5FE01-9A52-A148-BC62-5EEF8E7D45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63866" y="5286979"/>
                  <a:ext cx="414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2" name="Viết tay 121">
                  <a:extLst>
                    <a:ext uri="{FF2B5EF4-FFF2-40B4-BE49-F238E27FC236}">
                      <a16:creationId xmlns:a16="http://schemas.microsoft.com/office/drawing/2014/main" id="{5A02849B-B749-614D-B0C7-325F6D4D7E1B}"/>
                    </a:ext>
                  </a:extLst>
                </p14:cNvPr>
                <p14:cNvContentPartPr/>
                <p14:nvPr/>
              </p14:nvContentPartPr>
              <p14:xfrm>
                <a:off x="3577866" y="5307499"/>
                <a:ext cx="105480" cy="246960"/>
              </p14:xfrm>
            </p:contentPart>
          </mc:Choice>
          <mc:Fallback xmlns="">
            <p:pic>
              <p:nvPicPr>
                <p:cNvPr id="122" name="Viết tay 121">
                  <a:extLst>
                    <a:ext uri="{FF2B5EF4-FFF2-40B4-BE49-F238E27FC236}">
                      <a16:creationId xmlns:a16="http://schemas.microsoft.com/office/drawing/2014/main" id="{5A02849B-B749-614D-B0C7-325F6D4D7E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62746" y="5292379"/>
                  <a:ext cx="135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3" name="Viết tay 122">
                  <a:extLst>
                    <a:ext uri="{FF2B5EF4-FFF2-40B4-BE49-F238E27FC236}">
                      <a16:creationId xmlns:a16="http://schemas.microsoft.com/office/drawing/2014/main" id="{EDF99271-88B0-104B-9568-D334C125D8CE}"/>
                    </a:ext>
                  </a:extLst>
                </p14:cNvPr>
                <p14:cNvContentPartPr/>
                <p14:nvPr/>
              </p14:nvContentPartPr>
              <p14:xfrm>
                <a:off x="3672546" y="5349619"/>
                <a:ext cx="226080" cy="183960"/>
              </p14:xfrm>
            </p:contentPart>
          </mc:Choice>
          <mc:Fallback xmlns="">
            <p:pic>
              <p:nvPicPr>
                <p:cNvPr id="123" name="Viết tay 122">
                  <a:extLst>
                    <a:ext uri="{FF2B5EF4-FFF2-40B4-BE49-F238E27FC236}">
                      <a16:creationId xmlns:a16="http://schemas.microsoft.com/office/drawing/2014/main" id="{EDF99271-88B0-104B-9568-D334C125D8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57066" y="5334139"/>
                  <a:ext cx="256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Viết tay 123">
                  <a:extLst>
                    <a:ext uri="{FF2B5EF4-FFF2-40B4-BE49-F238E27FC236}">
                      <a16:creationId xmlns:a16="http://schemas.microsoft.com/office/drawing/2014/main" id="{D400B416-35F8-0641-83B2-91B91A4535EB}"/>
                    </a:ext>
                  </a:extLst>
                </p14:cNvPr>
                <p14:cNvContentPartPr/>
                <p14:nvPr/>
              </p14:nvContentPartPr>
              <p14:xfrm>
                <a:off x="3945426" y="5302459"/>
                <a:ext cx="115920" cy="262800"/>
              </p14:xfrm>
            </p:contentPart>
          </mc:Choice>
          <mc:Fallback xmlns="">
            <p:pic>
              <p:nvPicPr>
                <p:cNvPr id="124" name="Viết tay 123">
                  <a:extLst>
                    <a:ext uri="{FF2B5EF4-FFF2-40B4-BE49-F238E27FC236}">
                      <a16:creationId xmlns:a16="http://schemas.microsoft.com/office/drawing/2014/main" id="{D400B416-35F8-0641-83B2-91B91A4535E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29946" y="5286979"/>
                  <a:ext cx="146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Viết tay 124">
                  <a:extLst>
                    <a:ext uri="{FF2B5EF4-FFF2-40B4-BE49-F238E27FC236}">
                      <a16:creationId xmlns:a16="http://schemas.microsoft.com/office/drawing/2014/main" id="{EE34D8A4-6D22-2A42-A5A9-22CD002F09BC}"/>
                    </a:ext>
                  </a:extLst>
                </p14:cNvPr>
                <p14:cNvContentPartPr/>
                <p14:nvPr/>
              </p14:nvContentPartPr>
              <p14:xfrm>
                <a:off x="4171146" y="5402179"/>
                <a:ext cx="141480" cy="37080"/>
              </p14:xfrm>
            </p:contentPart>
          </mc:Choice>
          <mc:Fallback xmlns="">
            <p:pic>
              <p:nvPicPr>
                <p:cNvPr id="125" name="Viết tay 124">
                  <a:extLst>
                    <a:ext uri="{FF2B5EF4-FFF2-40B4-BE49-F238E27FC236}">
                      <a16:creationId xmlns:a16="http://schemas.microsoft.com/office/drawing/2014/main" id="{EE34D8A4-6D22-2A42-A5A9-22CD002F09B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55666" y="5386699"/>
                  <a:ext cx="172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6" name="Viết tay 125">
                  <a:extLst>
                    <a:ext uri="{FF2B5EF4-FFF2-40B4-BE49-F238E27FC236}">
                      <a16:creationId xmlns:a16="http://schemas.microsoft.com/office/drawing/2014/main" id="{B34E717A-6321-6841-9654-2A37309FE77A}"/>
                    </a:ext>
                  </a:extLst>
                </p14:cNvPr>
                <p14:cNvContentPartPr/>
                <p14:nvPr/>
              </p14:nvContentPartPr>
              <p14:xfrm>
                <a:off x="4162866" y="5480659"/>
                <a:ext cx="129240" cy="10800"/>
              </p14:xfrm>
            </p:contentPart>
          </mc:Choice>
          <mc:Fallback xmlns="">
            <p:pic>
              <p:nvPicPr>
                <p:cNvPr id="126" name="Viết tay 125">
                  <a:extLst>
                    <a:ext uri="{FF2B5EF4-FFF2-40B4-BE49-F238E27FC236}">
                      <a16:creationId xmlns:a16="http://schemas.microsoft.com/office/drawing/2014/main" id="{B34E717A-6321-6841-9654-2A37309FE7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47746" y="5465539"/>
                  <a:ext cx="159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7" name="Viết tay 126">
                  <a:extLst>
                    <a:ext uri="{FF2B5EF4-FFF2-40B4-BE49-F238E27FC236}">
                      <a16:creationId xmlns:a16="http://schemas.microsoft.com/office/drawing/2014/main" id="{18A07CCA-AA39-524C-AE67-A28CC751E31E}"/>
                    </a:ext>
                  </a:extLst>
                </p14:cNvPr>
                <p14:cNvContentPartPr/>
                <p14:nvPr/>
              </p14:nvContentPartPr>
              <p14:xfrm>
                <a:off x="4407306" y="5286619"/>
                <a:ext cx="147240" cy="194400"/>
              </p14:xfrm>
            </p:contentPart>
          </mc:Choice>
          <mc:Fallback xmlns="">
            <p:pic>
              <p:nvPicPr>
                <p:cNvPr id="127" name="Viết tay 126">
                  <a:extLst>
                    <a:ext uri="{FF2B5EF4-FFF2-40B4-BE49-F238E27FC236}">
                      <a16:creationId xmlns:a16="http://schemas.microsoft.com/office/drawing/2014/main" id="{18A07CCA-AA39-524C-AE67-A28CC751E3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91826" y="5271499"/>
                  <a:ext cx="177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8" name="Viết tay 127">
                  <a:extLst>
                    <a:ext uri="{FF2B5EF4-FFF2-40B4-BE49-F238E27FC236}">
                      <a16:creationId xmlns:a16="http://schemas.microsoft.com/office/drawing/2014/main" id="{ED3D1AD8-93B0-DF44-B63D-3D2C9FA2A348}"/>
                    </a:ext>
                  </a:extLst>
                </p14:cNvPr>
                <p14:cNvContentPartPr/>
                <p14:nvPr/>
              </p14:nvContentPartPr>
              <p14:xfrm>
                <a:off x="4454466" y="5260339"/>
                <a:ext cx="136800" cy="215640"/>
              </p14:xfrm>
            </p:contentPart>
          </mc:Choice>
          <mc:Fallback xmlns="">
            <p:pic>
              <p:nvPicPr>
                <p:cNvPr id="128" name="Viết tay 127">
                  <a:extLst>
                    <a:ext uri="{FF2B5EF4-FFF2-40B4-BE49-F238E27FC236}">
                      <a16:creationId xmlns:a16="http://schemas.microsoft.com/office/drawing/2014/main" id="{ED3D1AD8-93B0-DF44-B63D-3D2C9FA2A34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38986" y="5245219"/>
                  <a:ext cx="167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9" name="Viết tay 128">
                  <a:extLst>
                    <a:ext uri="{FF2B5EF4-FFF2-40B4-BE49-F238E27FC236}">
                      <a16:creationId xmlns:a16="http://schemas.microsoft.com/office/drawing/2014/main" id="{311246EB-DE6D-FB46-974D-A21BC7CAC4F8}"/>
                    </a:ext>
                  </a:extLst>
                </p14:cNvPr>
                <p14:cNvContentPartPr/>
                <p14:nvPr/>
              </p14:nvContentPartPr>
              <p14:xfrm>
                <a:off x="4433226" y="5391379"/>
                <a:ext cx="199800" cy="31680"/>
              </p14:xfrm>
            </p:contentPart>
          </mc:Choice>
          <mc:Fallback xmlns="">
            <p:pic>
              <p:nvPicPr>
                <p:cNvPr id="129" name="Viết tay 128">
                  <a:extLst>
                    <a:ext uri="{FF2B5EF4-FFF2-40B4-BE49-F238E27FC236}">
                      <a16:creationId xmlns:a16="http://schemas.microsoft.com/office/drawing/2014/main" id="{311246EB-DE6D-FB46-974D-A21BC7CAC4F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418106" y="5376259"/>
                  <a:ext cx="2304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Nhóm 146">
            <a:extLst>
              <a:ext uri="{FF2B5EF4-FFF2-40B4-BE49-F238E27FC236}">
                <a16:creationId xmlns:a16="http://schemas.microsoft.com/office/drawing/2014/main" id="{CE619FAD-7CF9-9B42-8A4B-A2D85CC0ED6E}"/>
              </a:ext>
            </a:extLst>
          </p:cNvPr>
          <p:cNvGrpSpPr/>
          <p:nvPr/>
        </p:nvGrpSpPr>
        <p:grpSpPr>
          <a:xfrm>
            <a:off x="602466" y="6015979"/>
            <a:ext cx="530280" cy="289080"/>
            <a:chOff x="602466" y="6015979"/>
            <a:chExt cx="530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1" name="Viết tay 130">
                  <a:extLst>
                    <a:ext uri="{FF2B5EF4-FFF2-40B4-BE49-F238E27FC236}">
                      <a16:creationId xmlns:a16="http://schemas.microsoft.com/office/drawing/2014/main" id="{88A64854-F880-6840-B0E2-93680EC1FAFA}"/>
                    </a:ext>
                  </a:extLst>
                </p14:cNvPr>
                <p14:cNvContentPartPr/>
                <p14:nvPr/>
              </p14:nvContentPartPr>
              <p14:xfrm>
                <a:off x="602466" y="6126139"/>
                <a:ext cx="205200" cy="178920"/>
              </p14:xfrm>
            </p:contentPart>
          </mc:Choice>
          <mc:Fallback xmlns="">
            <p:pic>
              <p:nvPicPr>
                <p:cNvPr id="131" name="Viết tay 130">
                  <a:extLst>
                    <a:ext uri="{FF2B5EF4-FFF2-40B4-BE49-F238E27FC236}">
                      <a16:creationId xmlns:a16="http://schemas.microsoft.com/office/drawing/2014/main" id="{88A64854-F880-6840-B0E2-93680EC1FAF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6986" y="6111019"/>
                  <a:ext cx="235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2" name="Viết tay 131">
                  <a:extLst>
                    <a:ext uri="{FF2B5EF4-FFF2-40B4-BE49-F238E27FC236}">
                      <a16:creationId xmlns:a16="http://schemas.microsoft.com/office/drawing/2014/main" id="{12471886-4711-E640-8A6A-3BAFB68846C4}"/>
                    </a:ext>
                  </a:extLst>
                </p14:cNvPr>
                <p14:cNvContentPartPr/>
                <p14:nvPr/>
              </p14:nvContentPartPr>
              <p14:xfrm>
                <a:off x="828186" y="6147379"/>
                <a:ext cx="173520" cy="126360"/>
              </p14:xfrm>
            </p:contentPart>
          </mc:Choice>
          <mc:Fallback xmlns="">
            <p:pic>
              <p:nvPicPr>
                <p:cNvPr id="132" name="Viết tay 131">
                  <a:extLst>
                    <a:ext uri="{FF2B5EF4-FFF2-40B4-BE49-F238E27FC236}">
                      <a16:creationId xmlns:a16="http://schemas.microsoft.com/office/drawing/2014/main" id="{12471886-4711-E640-8A6A-3BAFB68846C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2706" y="6131899"/>
                  <a:ext cx="20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3" name="Viết tay 132">
                  <a:extLst>
                    <a:ext uri="{FF2B5EF4-FFF2-40B4-BE49-F238E27FC236}">
                      <a16:creationId xmlns:a16="http://schemas.microsoft.com/office/drawing/2014/main" id="{ECFF01A0-749F-D640-B3FB-5701F370CEE2}"/>
                    </a:ext>
                  </a:extLst>
                </p14:cNvPr>
                <p14:cNvContentPartPr/>
                <p14:nvPr/>
              </p14:nvContentPartPr>
              <p14:xfrm>
                <a:off x="980106" y="6173659"/>
                <a:ext cx="152640" cy="110520"/>
              </p14:xfrm>
            </p:contentPart>
          </mc:Choice>
          <mc:Fallback xmlns="">
            <p:pic>
              <p:nvPicPr>
                <p:cNvPr id="133" name="Viết tay 132">
                  <a:extLst>
                    <a:ext uri="{FF2B5EF4-FFF2-40B4-BE49-F238E27FC236}">
                      <a16:creationId xmlns:a16="http://schemas.microsoft.com/office/drawing/2014/main" id="{ECFF01A0-749F-D640-B3FB-5701F370CEE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64986" y="6158179"/>
                  <a:ext cx="182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4" name="Viết tay 133">
                  <a:extLst>
                    <a:ext uri="{FF2B5EF4-FFF2-40B4-BE49-F238E27FC236}">
                      <a16:creationId xmlns:a16="http://schemas.microsoft.com/office/drawing/2014/main" id="{5761F0BD-7DA3-694D-A846-54B621C83B56}"/>
                    </a:ext>
                  </a:extLst>
                </p14:cNvPr>
                <p14:cNvContentPartPr/>
                <p14:nvPr/>
              </p14:nvContentPartPr>
              <p14:xfrm>
                <a:off x="901626" y="6015979"/>
                <a:ext cx="152640" cy="47520"/>
              </p14:xfrm>
            </p:contentPart>
          </mc:Choice>
          <mc:Fallback xmlns="">
            <p:pic>
              <p:nvPicPr>
                <p:cNvPr id="134" name="Viết tay 133">
                  <a:extLst>
                    <a:ext uri="{FF2B5EF4-FFF2-40B4-BE49-F238E27FC236}">
                      <a16:creationId xmlns:a16="http://schemas.microsoft.com/office/drawing/2014/main" id="{5761F0BD-7DA3-694D-A846-54B621C83B5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6146" y="6000859"/>
                  <a:ext cx="182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Nhóm 145">
            <a:extLst>
              <a:ext uri="{FF2B5EF4-FFF2-40B4-BE49-F238E27FC236}">
                <a16:creationId xmlns:a16="http://schemas.microsoft.com/office/drawing/2014/main" id="{AF625627-8CCC-3244-ABFD-279243C8ECA6}"/>
              </a:ext>
            </a:extLst>
          </p:cNvPr>
          <p:cNvGrpSpPr/>
          <p:nvPr/>
        </p:nvGrpSpPr>
        <p:grpSpPr>
          <a:xfrm>
            <a:off x="1567986" y="5853259"/>
            <a:ext cx="1642680" cy="462240"/>
            <a:chOff x="1567986" y="5853259"/>
            <a:chExt cx="16426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5" name="Viết tay 134">
                  <a:extLst>
                    <a:ext uri="{FF2B5EF4-FFF2-40B4-BE49-F238E27FC236}">
                      <a16:creationId xmlns:a16="http://schemas.microsoft.com/office/drawing/2014/main" id="{7E18AB5B-8262-B94E-B6D7-9C5E40B8D22E}"/>
                    </a:ext>
                  </a:extLst>
                </p14:cNvPr>
                <p14:cNvContentPartPr/>
                <p14:nvPr/>
              </p14:nvContentPartPr>
              <p14:xfrm>
                <a:off x="1567986" y="5921659"/>
                <a:ext cx="257400" cy="304920"/>
              </p14:xfrm>
            </p:contentPart>
          </mc:Choice>
          <mc:Fallback xmlns="">
            <p:pic>
              <p:nvPicPr>
                <p:cNvPr id="135" name="Viết tay 134">
                  <a:extLst>
                    <a:ext uri="{FF2B5EF4-FFF2-40B4-BE49-F238E27FC236}">
                      <a16:creationId xmlns:a16="http://schemas.microsoft.com/office/drawing/2014/main" id="{7E18AB5B-8262-B94E-B6D7-9C5E40B8D22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52866" y="5906179"/>
                  <a:ext cx="288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6" name="Viết tay 135">
                  <a:extLst>
                    <a:ext uri="{FF2B5EF4-FFF2-40B4-BE49-F238E27FC236}">
                      <a16:creationId xmlns:a16="http://schemas.microsoft.com/office/drawing/2014/main" id="{C9CABE12-3D47-4A48-8B10-D9288BC53CD8}"/>
                    </a:ext>
                  </a:extLst>
                </p14:cNvPr>
                <p14:cNvContentPartPr/>
                <p14:nvPr/>
              </p14:nvContentPartPr>
              <p14:xfrm>
                <a:off x="1882986" y="5942539"/>
                <a:ext cx="163080" cy="283680"/>
              </p14:xfrm>
            </p:contentPart>
          </mc:Choice>
          <mc:Fallback xmlns="">
            <p:pic>
              <p:nvPicPr>
                <p:cNvPr id="136" name="Viết tay 135">
                  <a:extLst>
                    <a:ext uri="{FF2B5EF4-FFF2-40B4-BE49-F238E27FC236}">
                      <a16:creationId xmlns:a16="http://schemas.microsoft.com/office/drawing/2014/main" id="{C9CABE12-3D47-4A48-8B10-D9288BC53CD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67506" y="5927419"/>
                  <a:ext cx="193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7" name="Viết tay 136">
                  <a:extLst>
                    <a:ext uri="{FF2B5EF4-FFF2-40B4-BE49-F238E27FC236}">
                      <a16:creationId xmlns:a16="http://schemas.microsoft.com/office/drawing/2014/main" id="{EBCC5ED9-1D73-B741-9CBE-CD1015632033}"/>
                    </a:ext>
                  </a:extLst>
                </p14:cNvPr>
                <p14:cNvContentPartPr/>
                <p14:nvPr/>
              </p14:nvContentPartPr>
              <p14:xfrm>
                <a:off x="1998186" y="6047659"/>
                <a:ext cx="231120" cy="152640"/>
              </p14:xfrm>
            </p:contentPart>
          </mc:Choice>
          <mc:Fallback xmlns="">
            <p:pic>
              <p:nvPicPr>
                <p:cNvPr id="137" name="Viết tay 136">
                  <a:extLst>
                    <a:ext uri="{FF2B5EF4-FFF2-40B4-BE49-F238E27FC236}">
                      <a16:creationId xmlns:a16="http://schemas.microsoft.com/office/drawing/2014/main" id="{EBCC5ED9-1D73-B741-9CBE-CD101563203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83066" y="6032179"/>
                  <a:ext cx="261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8" name="Viết tay 137">
                  <a:extLst>
                    <a:ext uri="{FF2B5EF4-FFF2-40B4-BE49-F238E27FC236}">
                      <a16:creationId xmlns:a16="http://schemas.microsoft.com/office/drawing/2014/main" id="{17F472B4-8F68-F449-B3C8-51DF8EA17763}"/>
                    </a:ext>
                  </a:extLst>
                </p14:cNvPr>
                <p14:cNvContentPartPr/>
                <p14:nvPr/>
              </p14:nvContentPartPr>
              <p14:xfrm>
                <a:off x="2184306" y="5958379"/>
                <a:ext cx="154800" cy="357120"/>
              </p14:xfrm>
            </p:contentPart>
          </mc:Choice>
          <mc:Fallback xmlns="">
            <p:pic>
              <p:nvPicPr>
                <p:cNvPr id="138" name="Viết tay 137">
                  <a:extLst>
                    <a:ext uri="{FF2B5EF4-FFF2-40B4-BE49-F238E27FC236}">
                      <a16:creationId xmlns:a16="http://schemas.microsoft.com/office/drawing/2014/main" id="{17F472B4-8F68-F449-B3C8-51DF8EA177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69186" y="5942899"/>
                  <a:ext cx="185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Viết tay 138">
                  <a:extLst>
                    <a:ext uri="{FF2B5EF4-FFF2-40B4-BE49-F238E27FC236}">
                      <a16:creationId xmlns:a16="http://schemas.microsoft.com/office/drawing/2014/main" id="{97B35E10-394F-A142-9408-E9D1D4B8E2EC}"/>
                    </a:ext>
                  </a:extLst>
                </p14:cNvPr>
                <p14:cNvContentPartPr/>
                <p14:nvPr/>
              </p14:nvContentPartPr>
              <p14:xfrm>
                <a:off x="2486346" y="6105259"/>
                <a:ext cx="94680" cy="100080"/>
              </p14:xfrm>
            </p:contentPart>
          </mc:Choice>
          <mc:Fallback xmlns="">
            <p:pic>
              <p:nvPicPr>
                <p:cNvPr id="139" name="Viết tay 138">
                  <a:extLst>
                    <a:ext uri="{FF2B5EF4-FFF2-40B4-BE49-F238E27FC236}">
                      <a16:creationId xmlns:a16="http://schemas.microsoft.com/office/drawing/2014/main" id="{97B35E10-394F-A142-9408-E9D1D4B8E2E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71226" y="6090139"/>
                  <a:ext cx="125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0" name="Viết tay 139">
                  <a:extLst>
                    <a:ext uri="{FF2B5EF4-FFF2-40B4-BE49-F238E27FC236}">
                      <a16:creationId xmlns:a16="http://schemas.microsoft.com/office/drawing/2014/main" id="{09BC3934-5174-AE45-8A8C-C273831F369E}"/>
                    </a:ext>
                  </a:extLst>
                </p14:cNvPr>
                <p14:cNvContentPartPr/>
                <p14:nvPr/>
              </p14:nvContentPartPr>
              <p14:xfrm>
                <a:off x="2460066" y="6199579"/>
                <a:ext cx="273240" cy="47520"/>
              </p14:xfrm>
            </p:contentPart>
          </mc:Choice>
          <mc:Fallback xmlns="">
            <p:pic>
              <p:nvPicPr>
                <p:cNvPr id="140" name="Viết tay 139">
                  <a:extLst>
                    <a:ext uri="{FF2B5EF4-FFF2-40B4-BE49-F238E27FC236}">
                      <a16:creationId xmlns:a16="http://schemas.microsoft.com/office/drawing/2014/main" id="{09BC3934-5174-AE45-8A8C-C273831F369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44946" y="6184459"/>
                  <a:ext cx="303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1" name="Viết tay 140">
                  <a:extLst>
                    <a:ext uri="{FF2B5EF4-FFF2-40B4-BE49-F238E27FC236}">
                      <a16:creationId xmlns:a16="http://schemas.microsoft.com/office/drawing/2014/main" id="{6D059687-A0E7-0342-936B-7FA05E9BDCEF}"/>
                    </a:ext>
                  </a:extLst>
                </p14:cNvPr>
                <p14:cNvContentPartPr/>
                <p14:nvPr/>
              </p14:nvContentPartPr>
              <p14:xfrm>
                <a:off x="2911506" y="5937499"/>
                <a:ext cx="37080" cy="231120"/>
              </p14:xfrm>
            </p:contentPart>
          </mc:Choice>
          <mc:Fallback xmlns="">
            <p:pic>
              <p:nvPicPr>
                <p:cNvPr id="141" name="Viết tay 140">
                  <a:extLst>
                    <a:ext uri="{FF2B5EF4-FFF2-40B4-BE49-F238E27FC236}">
                      <a16:creationId xmlns:a16="http://schemas.microsoft.com/office/drawing/2014/main" id="{6D059687-A0E7-0342-936B-7FA05E9BDCE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96386" y="5922019"/>
                  <a:ext cx="67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2" name="Viết tay 141">
                  <a:extLst>
                    <a:ext uri="{FF2B5EF4-FFF2-40B4-BE49-F238E27FC236}">
                      <a16:creationId xmlns:a16="http://schemas.microsoft.com/office/drawing/2014/main" id="{DC12690E-C830-C44F-AEB5-5AEBE9B186BD}"/>
                    </a:ext>
                  </a:extLst>
                </p14:cNvPr>
                <p14:cNvContentPartPr/>
                <p14:nvPr/>
              </p14:nvContentPartPr>
              <p14:xfrm>
                <a:off x="2921946" y="5965219"/>
                <a:ext cx="205200" cy="166680"/>
              </p14:xfrm>
            </p:contentPart>
          </mc:Choice>
          <mc:Fallback xmlns="">
            <p:pic>
              <p:nvPicPr>
                <p:cNvPr id="142" name="Viết tay 141">
                  <a:extLst>
                    <a:ext uri="{FF2B5EF4-FFF2-40B4-BE49-F238E27FC236}">
                      <a16:creationId xmlns:a16="http://schemas.microsoft.com/office/drawing/2014/main" id="{DC12690E-C830-C44F-AEB5-5AEBE9B186B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06826" y="5950099"/>
                  <a:ext cx="235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3" name="Viết tay 142">
                  <a:extLst>
                    <a:ext uri="{FF2B5EF4-FFF2-40B4-BE49-F238E27FC236}">
                      <a16:creationId xmlns:a16="http://schemas.microsoft.com/office/drawing/2014/main" id="{8CA26484-8870-DF4E-B40F-E13E20D54C0C}"/>
                    </a:ext>
                  </a:extLst>
                </p14:cNvPr>
                <p14:cNvContentPartPr/>
                <p14:nvPr/>
              </p14:nvContentPartPr>
              <p14:xfrm>
                <a:off x="3115986" y="5892499"/>
                <a:ext cx="47520" cy="276120"/>
              </p14:xfrm>
            </p:contentPart>
          </mc:Choice>
          <mc:Fallback xmlns="">
            <p:pic>
              <p:nvPicPr>
                <p:cNvPr id="143" name="Viết tay 142">
                  <a:extLst>
                    <a:ext uri="{FF2B5EF4-FFF2-40B4-BE49-F238E27FC236}">
                      <a16:creationId xmlns:a16="http://schemas.microsoft.com/office/drawing/2014/main" id="{8CA26484-8870-DF4E-B40F-E13E20D54C0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100866" y="5877019"/>
                  <a:ext cx="78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4" name="Viết tay 143">
                  <a:extLst>
                    <a:ext uri="{FF2B5EF4-FFF2-40B4-BE49-F238E27FC236}">
                      <a16:creationId xmlns:a16="http://schemas.microsoft.com/office/drawing/2014/main" id="{8F7230F9-79A8-1A43-AA52-EBA486F65D23}"/>
                    </a:ext>
                  </a:extLst>
                </p14:cNvPr>
                <p14:cNvContentPartPr/>
                <p14:nvPr/>
              </p14:nvContentPartPr>
              <p14:xfrm>
                <a:off x="3016266" y="5853259"/>
                <a:ext cx="194400" cy="100080"/>
              </p14:xfrm>
            </p:contentPart>
          </mc:Choice>
          <mc:Fallback xmlns="">
            <p:pic>
              <p:nvPicPr>
                <p:cNvPr id="144" name="Viết tay 143">
                  <a:extLst>
                    <a:ext uri="{FF2B5EF4-FFF2-40B4-BE49-F238E27FC236}">
                      <a16:creationId xmlns:a16="http://schemas.microsoft.com/office/drawing/2014/main" id="{8F7230F9-79A8-1A43-AA52-EBA486F65D2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001146" y="5838139"/>
                  <a:ext cx="2250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45" name="Viết tay 144">
                <a:extLst>
                  <a:ext uri="{FF2B5EF4-FFF2-40B4-BE49-F238E27FC236}">
                    <a16:creationId xmlns:a16="http://schemas.microsoft.com/office/drawing/2014/main" id="{26216731-FA72-CB4D-B356-B9E0667B4068}"/>
                  </a:ext>
                </a:extLst>
              </p14:cNvPr>
              <p14:cNvContentPartPr/>
              <p14:nvPr/>
            </p14:nvContentPartPr>
            <p14:xfrm>
              <a:off x="3499386" y="6126139"/>
              <a:ext cx="26640" cy="10800"/>
            </p14:xfrm>
          </p:contentPart>
        </mc:Choice>
        <mc:Fallback xmlns="">
          <p:pic>
            <p:nvPicPr>
              <p:cNvPr id="145" name="Viết tay 144">
                <a:extLst>
                  <a:ext uri="{FF2B5EF4-FFF2-40B4-BE49-F238E27FC236}">
                    <a16:creationId xmlns:a16="http://schemas.microsoft.com/office/drawing/2014/main" id="{26216731-FA72-CB4D-B356-B9E0667B406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483906" y="6111019"/>
                <a:ext cx="572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48" name="Viết tay 147">
                <a:extLst>
                  <a:ext uri="{FF2B5EF4-FFF2-40B4-BE49-F238E27FC236}">
                    <a16:creationId xmlns:a16="http://schemas.microsoft.com/office/drawing/2014/main" id="{4C99FE98-ECA2-994D-9A33-BB39815200CE}"/>
                  </a:ext>
                </a:extLst>
              </p14:cNvPr>
              <p14:cNvContentPartPr/>
              <p14:nvPr/>
            </p14:nvContentPartPr>
            <p14:xfrm>
              <a:off x="1685706" y="5601619"/>
              <a:ext cx="2973600" cy="147240"/>
            </p14:xfrm>
          </p:contentPart>
        </mc:Choice>
        <mc:Fallback xmlns="">
          <p:pic>
            <p:nvPicPr>
              <p:cNvPr id="148" name="Viết tay 147">
                <a:extLst>
                  <a:ext uri="{FF2B5EF4-FFF2-40B4-BE49-F238E27FC236}">
                    <a16:creationId xmlns:a16="http://schemas.microsoft.com/office/drawing/2014/main" id="{4C99FE98-ECA2-994D-9A33-BB39815200C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650066" y="5529619"/>
                <a:ext cx="30452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49" name="Viết tay 148">
                <a:extLst>
                  <a:ext uri="{FF2B5EF4-FFF2-40B4-BE49-F238E27FC236}">
                    <a16:creationId xmlns:a16="http://schemas.microsoft.com/office/drawing/2014/main" id="{F48F1452-0BF5-A64A-8581-E0966F0FF551}"/>
                  </a:ext>
                </a:extLst>
              </p14:cNvPr>
              <p14:cNvContentPartPr/>
              <p14:nvPr/>
            </p14:nvContentPartPr>
            <p14:xfrm>
              <a:off x="3446826" y="2247859"/>
              <a:ext cx="89640" cy="57960"/>
            </p14:xfrm>
          </p:contentPart>
        </mc:Choice>
        <mc:Fallback xmlns="">
          <p:pic>
            <p:nvPicPr>
              <p:cNvPr id="149" name="Viết tay 148">
                <a:extLst>
                  <a:ext uri="{FF2B5EF4-FFF2-40B4-BE49-F238E27FC236}">
                    <a16:creationId xmlns:a16="http://schemas.microsoft.com/office/drawing/2014/main" id="{F48F1452-0BF5-A64A-8581-E0966F0FF55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10826" y="2176219"/>
                <a:ext cx="1612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0" name="Viết tay 149">
                <a:extLst>
                  <a:ext uri="{FF2B5EF4-FFF2-40B4-BE49-F238E27FC236}">
                    <a16:creationId xmlns:a16="http://schemas.microsoft.com/office/drawing/2014/main" id="{D4B18460-64F2-4B48-8B1D-927A7EB8B521}"/>
                  </a:ext>
                </a:extLst>
              </p14:cNvPr>
              <p14:cNvContentPartPr/>
              <p14:nvPr/>
            </p14:nvContentPartPr>
            <p14:xfrm>
              <a:off x="3467706" y="2258659"/>
              <a:ext cx="142200" cy="372960"/>
            </p14:xfrm>
          </p:contentPart>
        </mc:Choice>
        <mc:Fallback xmlns="">
          <p:pic>
            <p:nvPicPr>
              <p:cNvPr id="150" name="Viết tay 149">
                <a:extLst>
                  <a:ext uri="{FF2B5EF4-FFF2-40B4-BE49-F238E27FC236}">
                    <a16:creationId xmlns:a16="http://schemas.microsoft.com/office/drawing/2014/main" id="{D4B18460-64F2-4B48-8B1D-927A7EB8B52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432066" y="2186659"/>
                <a:ext cx="213840" cy="5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7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4948460" y="2908656"/>
            <a:ext cx="4057019" cy="3769656"/>
            <a:chOff x="2089330" y="1495130"/>
            <a:chExt cx="4384566" cy="4243450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9" y="3411293"/>
              <a:ext cx="457201" cy="457201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12" y="5281379"/>
              <a:ext cx="457201" cy="457201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65" y="5281379"/>
              <a:ext cx="457201" cy="457201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39" y="3411293"/>
              <a:ext cx="457201" cy="457201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12" y="1621961"/>
              <a:ext cx="457201" cy="457201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32" y="5281379"/>
              <a:ext cx="457201" cy="457201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22" y="1621961"/>
              <a:ext cx="457201" cy="457201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8" y="3411294"/>
              <a:ext cx="457201" cy="457201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22" y="2079162"/>
              <a:ext cx="40889" cy="133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55" y="3801539"/>
              <a:ext cx="1562850" cy="15196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32" y="5509980"/>
              <a:ext cx="139053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9" y="3868494"/>
              <a:ext cx="43283" cy="1412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65" y="3868494"/>
              <a:ext cx="20444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9" y="3639893"/>
              <a:ext cx="145426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21" y="1850561"/>
              <a:ext cx="1412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9" y="2012206"/>
              <a:ext cx="1708928" cy="1399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21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12" y="5154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24" y="4415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30" y="4577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93" y="3801539"/>
              <a:ext cx="1567726" cy="1546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307" y="4390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63" y="3269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65" y="5509980"/>
              <a:ext cx="1468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81" y="5193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8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97" y="2079162"/>
              <a:ext cx="8015" cy="133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38" y="3868494"/>
              <a:ext cx="21641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23" y="4180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9" y="3639893"/>
              <a:ext cx="14653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53" y="2012206"/>
              <a:ext cx="1505513" cy="14660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10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93" y="272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50" y="1495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60" y="3352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37111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 dirty="0">
                    <a:solidFill>
                      <a:srgbClr val="0070C0"/>
                    </a:solidFill>
                  </a:rPr>
                  <a:t>U={S, B, D}, V={A, C, E, G, F}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</a:rPr>
                  <a:t>L(A) = 2.6,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 dirty="0">
                    <a:solidFill>
                      <a:srgbClr val="0070C0"/>
                    </a:solidFill>
                  </a:rPr>
                  <a:t>(A) = B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</a:rPr>
                  <a:t>L(C) = 2,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 dirty="0">
                    <a:solidFill>
                      <a:srgbClr val="0070C0"/>
                    </a:solidFill>
                  </a:rPr>
                  <a:t>(C) = </a:t>
                </a:r>
                <a:r>
                  <a:rPr lang="vi-VN" sz="2400" dirty="0">
                    <a:solidFill>
                      <a:srgbClr val="0070C0"/>
                    </a:solidFill>
                  </a:rPr>
                  <a:t>S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</a:rPr>
                  <a:t>L(E) =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sz="2400" dirty="0">
                    <a:solidFill>
                      <a:srgbClr val="0070C0"/>
                    </a:solidFill>
                  </a:rPr>
                  <a:t>.d(D) + w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DE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0.6*2 + 2= 3.2,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 dirty="0">
                    <a:solidFill>
                      <a:srgbClr val="0070C0"/>
                    </a:solidFill>
                  </a:rPr>
                  <a:t>(E) = D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</a:rPr>
                  <a:t>L(G) =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sz="2400" dirty="0">
                    <a:solidFill>
                      <a:srgbClr val="0070C0"/>
                    </a:solidFill>
                  </a:rPr>
                  <a:t>.d(D) + w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DG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0.6*2 + 3= 4.2,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 dirty="0">
                    <a:solidFill>
                      <a:srgbClr val="0070C0"/>
                    </a:solidFill>
                  </a:rPr>
                  <a:t>(G) = D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</a:rPr>
                  <a:t>L(F) =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sz="2400" dirty="0">
                    <a:solidFill>
                      <a:srgbClr val="0070C0"/>
                    </a:solidFill>
                  </a:rPr>
                  <a:t>.d(D) + w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DF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0.6*2 + 2= 3.2, </a:t>
                </a:r>
                <a:r>
                  <a:rPr lang="en-US" sz="2400" dirty="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 dirty="0">
                    <a:solidFill>
                      <a:srgbClr val="0070C0"/>
                    </a:solidFill>
                  </a:rPr>
                  <a:t>(F) =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L(C )  min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nên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thêm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vào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cây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80E0A539-E423-074B-A4DB-4D70010659C9}"/>
                  </a:ext>
                </a:extLst>
              </p14:cNvPr>
              <p14:cNvContentPartPr/>
              <p14:nvPr/>
            </p14:nvContentPartPr>
            <p14:xfrm>
              <a:off x="387906" y="1728379"/>
              <a:ext cx="52920" cy="698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80E0A539-E423-074B-A4DB-4D70010659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66" y="1656739"/>
                <a:ext cx="124560" cy="8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7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4948460" y="2908656"/>
            <a:ext cx="4057019" cy="3769656"/>
            <a:chOff x="2089330" y="1495130"/>
            <a:chExt cx="4384566" cy="4243450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9" y="3411293"/>
              <a:ext cx="457201" cy="457201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12" y="5281379"/>
              <a:ext cx="457201" cy="457201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65" y="5281379"/>
              <a:ext cx="457201" cy="457201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39" y="3411293"/>
              <a:ext cx="457201" cy="457201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12" y="1621961"/>
              <a:ext cx="457201" cy="457201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32" y="5281379"/>
              <a:ext cx="457201" cy="457201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22" y="1621961"/>
              <a:ext cx="457201" cy="457201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8" y="3411294"/>
              <a:ext cx="457201" cy="457201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22" y="2079162"/>
              <a:ext cx="40889" cy="133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55" y="3801539"/>
              <a:ext cx="1562850" cy="15196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32" y="5509980"/>
              <a:ext cx="139053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9" y="3868494"/>
              <a:ext cx="43283" cy="1412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65" y="3868494"/>
              <a:ext cx="20444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9" y="3639893"/>
              <a:ext cx="145426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21" y="1850561"/>
              <a:ext cx="1412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9" y="2012206"/>
              <a:ext cx="1708928" cy="13990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21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12" y="5154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24" y="4415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30" y="4577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93" y="3801539"/>
              <a:ext cx="1567726" cy="1546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307" y="4390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63" y="3269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65" y="5509980"/>
              <a:ext cx="1468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81" y="5193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8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97" y="2079162"/>
              <a:ext cx="8015" cy="133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38" y="3868494"/>
              <a:ext cx="21641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23" y="4180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9" y="3639893"/>
              <a:ext cx="14653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53" y="2012206"/>
              <a:ext cx="1505513" cy="14660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10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93" y="272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50" y="1495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60" y="3352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37111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>
                    <a:solidFill>
                      <a:srgbClr val="0070C0"/>
                    </a:solidFill>
                  </a:rPr>
                  <a:t>U={S, B, D, C}, V={A, E, G, F}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L(A) = 2.6,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(A) = B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L(E) = 3.2,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(E )= D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L(G) = 4.2,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(G )= D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L(F) = 3.2,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(F)=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>
                    <a:solidFill>
                      <a:srgbClr val="0070C0"/>
                    </a:solidFill>
                  </a:rPr>
                  <a:t>L(A)  min nên thêm A vào cây</a:t>
                </a:r>
              </a:p>
              <a:p>
                <a:endParaRPr lang="en-US" sz="28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6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4948460" y="2908656"/>
            <a:ext cx="4057019" cy="3769656"/>
            <a:chOff x="2089330" y="1495130"/>
            <a:chExt cx="4384566" cy="4243450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9" y="3411293"/>
              <a:ext cx="457201" cy="457201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12" y="5281379"/>
              <a:ext cx="457201" cy="457201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65" y="5281379"/>
              <a:ext cx="457201" cy="457201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39" y="3411293"/>
              <a:ext cx="457201" cy="457201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12" y="1621961"/>
              <a:ext cx="457201" cy="457201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32" y="5281379"/>
              <a:ext cx="457201" cy="457201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22" y="1621961"/>
              <a:ext cx="457201" cy="457201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8" y="3411294"/>
              <a:ext cx="457201" cy="457201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22" y="2079162"/>
              <a:ext cx="40889" cy="133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55" y="3801539"/>
              <a:ext cx="1562850" cy="15196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32" y="5509980"/>
              <a:ext cx="139053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9" y="3868494"/>
              <a:ext cx="43283" cy="1412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65" y="3868494"/>
              <a:ext cx="20444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9" y="3639893"/>
              <a:ext cx="145426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21" y="1850561"/>
              <a:ext cx="1412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9" y="2012206"/>
              <a:ext cx="1708928" cy="13990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21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12" y="5154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24" y="4415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30" y="4577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93" y="3801539"/>
              <a:ext cx="1567726" cy="1546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307" y="4390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63" y="3269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65" y="5509980"/>
              <a:ext cx="1468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81" y="5193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8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97" y="2079162"/>
              <a:ext cx="8015" cy="133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38" y="3868494"/>
              <a:ext cx="21641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23" y="4180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9" y="3639893"/>
              <a:ext cx="14653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53" y="2012206"/>
              <a:ext cx="1505513" cy="14660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10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93" y="272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50" y="1495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60" y="3352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37111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>
                    <a:solidFill>
                      <a:srgbClr val="0070C0"/>
                    </a:solidFill>
                  </a:rPr>
                  <a:t>U={S, B, D, C, A}, V={E, G, F}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L(E) = 3.2,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(E )= D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L(G) = 4.2,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(G )= D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L(F) = 3.2,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(F)=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>
                    <a:solidFill>
                      <a:srgbClr val="0070C0"/>
                    </a:solidFill>
                  </a:rPr>
                  <a:t>L(E )  min nên thêm E vào cây</a:t>
                </a:r>
              </a:p>
              <a:p>
                <a:endParaRPr lang="en-US" sz="28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70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4948460" y="2908656"/>
            <a:ext cx="4057019" cy="3769656"/>
            <a:chOff x="2089330" y="1495130"/>
            <a:chExt cx="4384566" cy="4243450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9" y="3411293"/>
              <a:ext cx="457201" cy="457201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12" y="5281379"/>
              <a:ext cx="457201" cy="457201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65" y="5281379"/>
              <a:ext cx="457201" cy="457201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39" y="3411293"/>
              <a:ext cx="457201" cy="457201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12" y="1621961"/>
              <a:ext cx="457201" cy="457201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32" y="5281379"/>
              <a:ext cx="457201" cy="457201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22" y="1621961"/>
              <a:ext cx="457201" cy="457201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8" y="3411294"/>
              <a:ext cx="457201" cy="457201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22" y="2079162"/>
              <a:ext cx="40889" cy="133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55" y="3801539"/>
              <a:ext cx="1562850" cy="15196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32" y="5509980"/>
              <a:ext cx="139053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9" y="3868494"/>
              <a:ext cx="43283" cy="1412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65" y="3868494"/>
              <a:ext cx="20444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9" y="3639893"/>
              <a:ext cx="145426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21" y="1850561"/>
              <a:ext cx="1412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9" y="2012206"/>
              <a:ext cx="1708928" cy="13990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21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12" y="5154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24" y="4415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30" y="4577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93" y="3801539"/>
              <a:ext cx="1567726" cy="1546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307" y="4390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63" y="3269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65" y="5509980"/>
              <a:ext cx="1468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81" y="5193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8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97" y="2079162"/>
              <a:ext cx="8015" cy="133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38" y="3868494"/>
              <a:ext cx="21641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23" y="4180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9" y="3639893"/>
              <a:ext cx="14653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53" y="2012206"/>
              <a:ext cx="1505513" cy="14660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10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93" y="272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50" y="1495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60" y="3352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37111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>
                    <a:solidFill>
                      <a:srgbClr val="0070C0"/>
                    </a:solidFill>
                  </a:rPr>
                  <a:t>U={S, B, D, C, A, E}, V={G, F}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Vì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sz="2400">
                    <a:solidFill>
                      <a:srgbClr val="0070C0"/>
                    </a:solidFill>
                  </a:rPr>
                  <a:t>.d(E) + w</a:t>
                </a:r>
                <a:r>
                  <a:rPr lang="en-US" sz="2400" baseline="-25000">
                    <a:solidFill>
                      <a:srgbClr val="0070C0"/>
                    </a:solidFill>
                  </a:rPr>
                  <a:t>EG</a:t>
                </a:r>
                <a:r>
                  <a:rPr lang="en-US" sz="2400">
                    <a:solidFill>
                      <a:srgbClr val="0070C0"/>
                    </a:solidFill>
                  </a:rPr>
                  <a:t> = 0.6*4 +1= 3.4&lt;4,2 nên L(G)=3,4,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(G)= E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L(F) = 3.2,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(F)=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>
                    <a:solidFill>
                      <a:srgbClr val="0070C0"/>
                    </a:solidFill>
                  </a:rPr>
                  <a:t>L(F )  min thêm F vào cây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4948460" y="2908656"/>
            <a:ext cx="4057019" cy="3769656"/>
            <a:chOff x="2089330" y="1495130"/>
            <a:chExt cx="4384566" cy="4243450"/>
          </a:xfrm>
        </p:grpSpPr>
        <p:grpSp>
          <p:nvGrpSpPr>
            <p:cNvPr id="7" name="Group 6"/>
            <p:cNvGrpSpPr/>
            <p:nvPr/>
          </p:nvGrpSpPr>
          <p:grpSpPr>
            <a:xfrm>
              <a:off x="4038609" y="3411293"/>
              <a:ext cx="457201" cy="457201"/>
              <a:chOff x="4648200" y="914400"/>
              <a:chExt cx="4572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17942" y="956846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12" y="5281379"/>
              <a:ext cx="457201" cy="457201"/>
              <a:chOff x="4648200" y="914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942" y="956846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18165" y="5281379"/>
              <a:ext cx="457201" cy="457201"/>
              <a:chOff x="4648200" y="914400"/>
              <a:chExt cx="457200" cy="457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17942" y="956846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61139" y="3411293"/>
              <a:ext cx="457201" cy="457201"/>
              <a:chOff x="4648200" y="9144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17942" y="956846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67412" y="1621961"/>
              <a:ext cx="457201" cy="457201"/>
              <a:chOff x="4648200" y="9144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7942" y="956846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F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70432" y="5281379"/>
              <a:ext cx="457201" cy="457201"/>
              <a:chOff x="4648200" y="9144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7942" y="956846"/>
                <a:ext cx="30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7722" y="1621961"/>
              <a:ext cx="457201" cy="457201"/>
              <a:chOff x="4648200" y="914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7942" y="95684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27148" y="3411294"/>
              <a:ext cx="457201" cy="457201"/>
              <a:chOff x="4648200" y="914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48200" y="914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7942" y="956846"/>
                <a:ext cx="32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/>
                  <a:t>B</a:t>
                </a:r>
              </a:p>
            </p:txBody>
          </p:sp>
        </p:grpSp>
        <p:cxnSp>
          <p:nvCxnSpPr>
            <p:cNvPr id="36" name="Straight Arrow Connector 35"/>
            <p:cNvCxnSpPr>
              <a:stCxn id="30" idx="4"/>
              <a:endCxn id="4" idx="0"/>
            </p:cNvCxnSpPr>
            <p:nvPr/>
          </p:nvCxnSpPr>
          <p:spPr>
            <a:xfrm>
              <a:off x="4226322" y="2079162"/>
              <a:ext cx="40889" cy="133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5"/>
            </p:cNvCxnSpPr>
            <p:nvPr/>
          </p:nvCxnSpPr>
          <p:spPr>
            <a:xfrm>
              <a:off x="4428855" y="3801539"/>
              <a:ext cx="1562850" cy="15196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27632" y="5509980"/>
              <a:ext cx="139053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4"/>
              <a:endCxn id="27" idx="0"/>
            </p:cNvCxnSpPr>
            <p:nvPr/>
          </p:nvCxnSpPr>
          <p:spPr>
            <a:xfrm>
              <a:off x="2355749" y="3868494"/>
              <a:ext cx="43283" cy="1412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4"/>
              <a:endCxn id="12" idx="0"/>
            </p:cNvCxnSpPr>
            <p:nvPr/>
          </p:nvCxnSpPr>
          <p:spPr>
            <a:xfrm flipH="1">
              <a:off x="4246765" y="3868494"/>
              <a:ext cx="20444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84349" y="3639893"/>
              <a:ext cx="145426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4921" y="1850561"/>
              <a:ext cx="1412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0"/>
              <a:endCxn id="30" idx="3"/>
            </p:cNvCxnSpPr>
            <p:nvPr/>
          </p:nvCxnSpPr>
          <p:spPr>
            <a:xfrm flipV="1">
              <a:off x="2355749" y="2012206"/>
              <a:ext cx="1708928" cy="13990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8721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0212" y="5154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94124" y="4415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9330" y="4577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75" name="Straight Arrow Connector 74"/>
            <p:cNvCxnSpPr>
              <a:stCxn id="33" idx="5"/>
              <a:endCxn id="12" idx="1"/>
            </p:cNvCxnSpPr>
            <p:nvPr/>
          </p:nvCxnSpPr>
          <p:spPr>
            <a:xfrm>
              <a:off x="2517393" y="3801539"/>
              <a:ext cx="1567726" cy="1546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346307" y="4390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95463" y="3269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475365" y="5509980"/>
              <a:ext cx="1468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901181" y="51932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8" y="2538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164197" y="2079162"/>
              <a:ext cx="8015" cy="133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1" idx="4"/>
            </p:cNvCxnSpPr>
            <p:nvPr/>
          </p:nvCxnSpPr>
          <p:spPr>
            <a:xfrm>
              <a:off x="6189738" y="3868494"/>
              <a:ext cx="21641" cy="1412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08523" y="4180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4495809" y="3639893"/>
              <a:ext cx="14653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7"/>
              <a:endCxn id="24" idx="3"/>
            </p:cNvCxnSpPr>
            <p:nvPr/>
          </p:nvCxnSpPr>
          <p:spPr>
            <a:xfrm flipV="1">
              <a:off x="4428853" y="2012206"/>
              <a:ext cx="1505513" cy="14660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172210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67193" y="272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250" y="1495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9360" y="3352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945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37111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Ví dụ 3 Prim-Dijkstra (8)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>
                    <a:solidFill>
                      <a:srgbClr val="0070C0"/>
                    </a:solidFill>
                  </a:rPr>
                  <a:t>U={S, B, D, C, A, E, F}, V={G}</a:t>
                </a:r>
              </a:p>
              <a:p>
                <a:pPr lvl="1"/>
                <a:r>
                  <a:rPr lang="en-US" sz="2400">
                    <a:solidFill>
                      <a:srgbClr val="0070C0"/>
                    </a:solidFill>
                  </a:rPr>
                  <a:t>L(G) =3.4, </a:t>
                </a:r>
                <a:r>
                  <a:rPr lang="en-US" sz="2400">
                    <a:solidFill>
                      <a:srgbClr val="0070C0"/>
                    </a:solidFill>
                    <a:sym typeface="Symbol"/>
                  </a:rPr>
                  <a:t></a:t>
                </a:r>
                <a:r>
                  <a:rPr lang="en-US" sz="2400">
                    <a:solidFill>
                      <a:srgbClr val="0070C0"/>
                    </a:solidFill>
                  </a:rPr>
                  <a:t>(G )= 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>
                    <a:solidFill>
                      <a:srgbClr val="0070C0"/>
                    </a:solidFill>
                  </a:rPr>
                  <a:t>L(G)  min nên thêm G vào cây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en-US" sz="2400">
                    <a:solidFill>
                      <a:srgbClr val="0070C0"/>
                    </a:solidFill>
                  </a:rPr>
                  <a:t>Kết thúc vì mọi nút thuộc cây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4141"/>
                <a:ext cx="8229600" cy="4525963"/>
              </a:xfrm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Nhóm 13">
            <a:extLst>
              <a:ext uri="{FF2B5EF4-FFF2-40B4-BE49-F238E27FC236}">
                <a16:creationId xmlns:a16="http://schemas.microsoft.com/office/drawing/2014/main" id="{28CAB352-1B92-674A-9EA4-B66DAA9449E2}"/>
              </a:ext>
            </a:extLst>
          </p:cNvPr>
          <p:cNvGrpSpPr/>
          <p:nvPr/>
        </p:nvGrpSpPr>
        <p:grpSpPr>
          <a:xfrm>
            <a:off x="8711466" y="5060899"/>
            <a:ext cx="84240" cy="1244160"/>
            <a:chOff x="8711466" y="5060899"/>
            <a:chExt cx="84240" cy="12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Viết tay 2">
                  <a:extLst>
                    <a:ext uri="{FF2B5EF4-FFF2-40B4-BE49-F238E27FC236}">
                      <a16:creationId xmlns:a16="http://schemas.microsoft.com/office/drawing/2014/main" id="{F70AC471-6DE2-B34A-B641-653EED8945E0}"/>
                    </a:ext>
                  </a:extLst>
                </p14:cNvPr>
                <p14:cNvContentPartPr/>
                <p14:nvPr/>
              </p14:nvContentPartPr>
              <p14:xfrm>
                <a:off x="8711466" y="5060899"/>
                <a:ext cx="47520" cy="147240"/>
              </p14:xfrm>
            </p:contentPart>
          </mc:Choice>
          <mc:Fallback xmlns="">
            <p:pic>
              <p:nvPicPr>
                <p:cNvPr id="3" name="Viết tay 2">
                  <a:extLst>
                    <a:ext uri="{FF2B5EF4-FFF2-40B4-BE49-F238E27FC236}">
                      <a16:creationId xmlns:a16="http://schemas.microsoft.com/office/drawing/2014/main" id="{F70AC471-6DE2-B34A-B641-653EED8945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5986" y="5045779"/>
                  <a:ext cx="78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8D5CEEC4-ED8C-B845-BC4D-057A3C5858EB}"/>
                    </a:ext>
                  </a:extLst>
                </p14:cNvPr>
                <p14:cNvContentPartPr/>
                <p14:nvPr/>
              </p14:nvContentPartPr>
              <p14:xfrm>
                <a:off x="8721906" y="5066299"/>
                <a:ext cx="73800" cy="123876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8D5CEEC4-ED8C-B845-BC4D-057A3C5858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06426" y="5050819"/>
                  <a:ext cx="104400" cy="126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70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0" ma:contentTypeDescription="Create a new document." ma:contentTypeScope="" ma:versionID="236e585e038dda20b11444d9d3b061d2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c83c2e15b35c55ed220d0b85529f6f85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21CAAB-B043-4003-89C0-BD096D733311}"/>
</file>

<file path=customXml/itemProps2.xml><?xml version="1.0" encoding="utf-8"?>
<ds:datastoreItem xmlns:ds="http://schemas.openxmlformats.org/officeDocument/2006/customXml" ds:itemID="{B15E4729-2D94-4AA2-8712-19118F4D38F5}"/>
</file>

<file path=customXml/itemProps3.xml><?xml version="1.0" encoding="utf-8"?>
<ds:datastoreItem xmlns:ds="http://schemas.openxmlformats.org/officeDocument/2006/customXml" ds:itemID="{BD52258A-E055-4BB5-B39C-DB9991956D67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741</Words>
  <Application>Microsoft Office PowerPoint</Application>
  <PresentationFormat>Trình chiếu Trên màn hình (4:3)</PresentationFormat>
  <Paragraphs>221</Paragraphs>
  <Slides>8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9" baseType="lpstr">
      <vt:lpstr>Office Theme</vt:lpstr>
      <vt:lpstr>Ví dụ 3 Prim-Dijkstra (1)</vt:lpstr>
      <vt:lpstr>Ví dụ 3 Prim-Dijkstra (2)</vt:lpstr>
      <vt:lpstr>Ví dụ 3 Prim-Dijkstra (3)</vt:lpstr>
      <vt:lpstr>Ví dụ 3 Prim-Dijkstra (4)</vt:lpstr>
      <vt:lpstr>Ví dụ 3 Prim-Dijkstra (5)</vt:lpstr>
      <vt:lpstr>Ví dụ 3 Prim-Dijkstra (6)</vt:lpstr>
      <vt:lpstr>Ví dụ 3 Prim-Dijkstra (7)</vt:lpstr>
      <vt:lpstr>Ví dụ 3 Prim-Dijkstra 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 dụ 3 Prim-Dijkstra</dc:title>
  <dc:creator>Thangnt</dc:creator>
  <cp:lastModifiedBy>Nguyen The Thang</cp:lastModifiedBy>
  <cp:revision>8</cp:revision>
  <dcterms:created xsi:type="dcterms:W3CDTF">2021-03-05T01:21:50Z</dcterms:created>
  <dcterms:modified xsi:type="dcterms:W3CDTF">2021-10-12T02:24:02Z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