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69"/>
  </p:notesMasterIdLst>
  <p:handoutMasterIdLst>
    <p:handoutMasterId r:id="rId70"/>
  </p:handoutMasterIdLst>
  <p:sldIdLst>
    <p:sldId id="304" r:id="rId5"/>
    <p:sldId id="305" r:id="rId6"/>
    <p:sldId id="306" r:id="rId7"/>
    <p:sldId id="307" r:id="rId8"/>
    <p:sldId id="308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309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399" r:id="rId33"/>
    <p:sldId id="400" r:id="rId34"/>
    <p:sldId id="401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364" r:id="rId45"/>
    <p:sldId id="365" r:id="rId46"/>
    <p:sldId id="311" r:id="rId47"/>
    <p:sldId id="312" r:id="rId48"/>
    <p:sldId id="313" r:id="rId49"/>
    <p:sldId id="314" r:id="rId50"/>
    <p:sldId id="366" r:id="rId51"/>
    <p:sldId id="315" r:id="rId52"/>
    <p:sldId id="316" r:id="rId53"/>
    <p:sldId id="367" r:id="rId54"/>
    <p:sldId id="317" r:id="rId55"/>
    <p:sldId id="318" r:id="rId56"/>
    <p:sldId id="368" r:id="rId57"/>
    <p:sldId id="369" r:id="rId58"/>
    <p:sldId id="396" r:id="rId59"/>
    <p:sldId id="319" r:id="rId60"/>
    <p:sldId id="322" r:id="rId61"/>
    <p:sldId id="324" r:id="rId62"/>
    <p:sldId id="325" r:id="rId63"/>
    <p:sldId id="326" r:id="rId64"/>
    <p:sldId id="328" r:id="rId65"/>
    <p:sldId id="329" r:id="rId66"/>
    <p:sldId id="397" r:id="rId67"/>
    <p:sldId id="330" r:id="rId68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08" autoAdjust="0"/>
    <p:restoredTop sz="86491" autoAdjust="0"/>
  </p:normalViewPr>
  <p:slideViewPr>
    <p:cSldViewPr>
      <p:cViewPr varScale="1">
        <p:scale>
          <a:sx n="59" d="100"/>
          <a:sy n="59" d="100"/>
        </p:scale>
        <p:origin x="10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handoutMaster" Target="handoutMasters/handoutMaster1.xml"/><Relationship Id="rId75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o Thi Thu 20172525" userId="33df7140-e599-49a3-98a9-5afe006e7a95" providerId="ADAL" clId="{969D709B-8EF3-4E55-8681-B405E5CBBCD7}"/>
    <pc:docChg chg="modSld sldOrd">
      <pc:chgData name="Dao Thi Thu 20172525" userId="33df7140-e599-49a3-98a9-5afe006e7a95" providerId="ADAL" clId="{969D709B-8EF3-4E55-8681-B405E5CBBCD7}" dt="2021-11-09T00:02:54.362" v="3"/>
      <pc:docMkLst>
        <pc:docMk/>
      </pc:docMkLst>
      <pc:sldChg chg="ord">
        <pc:chgData name="Dao Thi Thu 20172525" userId="33df7140-e599-49a3-98a9-5afe006e7a95" providerId="ADAL" clId="{969D709B-8EF3-4E55-8681-B405E5CBBCD7}" dt="2021-11-09T00:02:54.362" v="3"/>
        <pc:sldMkLst>
          <pc:docMk/>
          <pc:sldMk cId="0" sldId="2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fld id="{570EB381-B13A-4DC8-BBC4-2156D017633D}" type="datetimeFigureOut">
              <a:rPr lang="en-US"/>
              <a:pPr>
                <a:defRPr/>
              </a:pPr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fld id="{3B56A568-3D10-4348-BCF4-9BDDCACC1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48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03:52.03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1 262,'22'-16,"6"3,-6 13,8 0,-1 0,0 0,0 0,7 0,-6 0,13 0,-6-6,7 4,-1-11,1 12,0-6,6 7,-5 0,12 0,1 7,2-6,3 6,-9-7,-9 0,-6 0,-5-5,5 0,-7 0,20 5,-3 0,-2 0,-8 0,-5 0,5 0,-1 0,6 0,-5 0,0 0,0 0,5 0,4 0,1 0,-1 0,-4 0,0-6,19 4,-5-6,10 3,-14 3,-15-2,-1 2,16 2,-1 0,-4 5,-10 0,0 0,4-5,1 4,0 1,-5 0,0-5,4 2,6 3,-5-4,-5 4,-1-3,26-2,-11 0,10 0,-14 0,-10 0,0 0,17 0,1-5,6 0,0 0,-8 0,4 0,-4 1,-12 4,1 0,13 0,-4 0,6 0,-14 0,-6 0,-7 0,10 0,-11 0,11 0,-4 0,18-7,-15 5,14-6,-16 4,3 2,2-3,-1 3,1 2,0-4,-1-1,1 0,0 5,-5 0,0 0,0 0,4 0,1 0,9 0,1 0,-5 0,-11 0,1 0,5 0,0 0,14 0,0 0,1 0,-16 0,1-2,0-3,0 4,-1-4,1-2,0 3,-5-1,0 5,-4 0,9 0,-8 0,7 0,-2 0,2 0,-5 0,4 0,-5 0,13 0,-11-7,23 6,-22-6,23 7,-8-5,4 0,-7 1,-9 4,-1-2,12-3,-1 3,6-4,-1 6,-6 0,-8 6,-9-4,1 5,1-7,13 0,9 0,1 0,4 6,-12-4,-8 4,-2-6,-11 0,-2 0,-8 0,0 0,2 0,-1 0,-1 0,-6 0,6 0,2 0,6 0,-6 0,11 0,-10 0,5 0,-1-6,-6 4,1-4,4 6,-4 0,13 0,1 0,0 0,5-7,-4 5,-1-4,5 6,-11-7,4 6,1-6,-5 7,11-6,2 4,8-11,4 10,-2-7,-11 7,6-3,-4-1,14 6,-8-6,-7 7,5 7,-17 1,4 6,-15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8:44.4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453 86 7772,'-15'-14'674,"1"-1"0,1 1-422,3-1 1,-3 7-214,3 3 69,-3-3 1,-1 6 350,-1-2-149,1 8 1,-1 4-72,0 7 1,2 1-204,4 4 0,-4-2-57,3 6 0,-3-5-52,-1 6 0,-1-1-138,0 5 1,-4 5-157,0 0 1,-3 2-462,3-2 0,3-4 357,-4 4 1,1 2-390,4-2 860,-2 0 0,8-5 0,-5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8:45.3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58 7752,'8'-9'-1640,"-3"-1"3161,-4 7-536,-1-10-268,0 5-161,0 0-51,-6 1-314,4 7 0,-9 7 25,6 2 1,0 4-32,5 2 0,-5 4 0,1 1 0,-1 6-30,5-2 1,0 2 52,0-2 1,0 4-293,0-4 1,0 3-51,0 3 0,1-1-65,4 0 0,-2-2-50,7-2 1,-5 1-224,5-7 0,-5 1-282,4-6-442,-5 1-128,9-1 517,-5-6 807,0-1 0,-2-14 0,1-1 0,1-6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8:45.5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74 7752,'-14'-15'706,"-1"0"1,7 6-367,3-1-115,4 7 0,2-5-23,4 3 0,5 3-229,9-3 0,-1 4-154,6 1 0,1 0-261,4 0 1,0 0 82,0 0 1,0 0-298,0 0 1,5 0 655,0 0 0,0 6 0,-4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8:45.8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131 30 7468,'-8'-6'-1099,"-5"4"1223,4-3 0,0 2 616,0-2 0,4 3 155,-5-3-589,0 4 1,1 2-8,-1 4 0,5-1-131,-5 5 0,7 1-13,-2 5 1,4 1 27,1 3 0,-5-3 0,0 4 0,0 1-66,5-2 1,0 7-124,0-1 1,2-3-189,3 3 0,-4-3 133,4 2 0,-2 2-352,2-6 1,-2 1 113,7-2 0,-7-7-874,2 2 700,3-2 0,-4-4-703,5-3 545,-5-4 631,8-1 0,-10-6 0,5-2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8:46.0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88 117 7752,'-15'0'0,"1"0"0,-1 0-819,1 0 815,-1 0 1365,7 0-1070,1-6 0,15 2-199,7-5 0,6 4-134,8-5 0,2 5-227,3-5 0,3 6-187,7-6 0,-2 5 235,-3-5 0,3 5-195,-3-4 416,-3 6 0,6-10 0,-5 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8:46.6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15 7717,'-15'0'-168,"7"0"0,0-1 538,3-4 582,4 3-541,-6-4 1,6 6 236,-4 0-513,3 0 0,-4 6-70,6 4 0,0-2-168,0 2 1,0-1 76,0 6 0,0 1-98,0 4 0,0-4-143,0 3 1,-2-1-982,-3 2 1248,-3-4 0,-7 11 0,1-4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8:47.4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74 117 7762,'-15'-8'0,"0"-3"127,1 6 0,4-5 609,0 6 278,7-8-621,-3 4 0,6-6-185,0-1 1,1 7-100,4 3 1,-2-1-114,7 1 0,0 0 187,4 5-181,1 0 0,0 0 102,-1 0 0,-1 1-221,-3 4 1,-2 3 49,-3 7 0,-2 0 98,7-1 1,-7 2 87,2 4 0,-2-4-128,2 3 1,-3-2 15,2-3 1,0 1-44,0-1 0,-2 1-182,3 0 0,3-6 127,2 1 1,-2-5-75,2 5 0,-1-7-159,6 2 1,-1-4 86,1-1 1,0-5 10,-1 1 0,1-8 114,-1 2 0,-1-2 90,-3-3 0,3-4-31,-3-1 0,-4 1 136,-1 4 1,-3 0-56,-2 1 0,0-1 123,0 1 1,0-1 106,0 1 0,0 4-99,0 0 1,-7 7 2,-3-2 1,2-1-20,-1 1 1,4 0 68,-5 5 0,5 6-97,-5 4 1,7 3 16,-2 2 0,-1 1-22,1 3 1,0 2-17,5 4 1,0 7-4,0-3 1,0 5 10,0 0 0,0 5-348,0 10 1,0-2 229,0 6 0,0-4 203,0 4 1,0-6-209,0 2 1,-5-6-122,0-4 1,-1-3 25,1-7 1,-3-6-73,-7-4 0,1-4-45,-1-6 1,1-2 103,-1-7 1,-1 0-57,-3 0 0,2-7 109,-2-2 1,4-4-31,6-2 0,-4-4 54,3-1 0,2-6-1,-2 2 0,7 1 52,-2-1 1,3 1 160,2-1 0,0 2-31,0 2 1,0 4 133,0-4 1,2 4-127,3 2 1,3-1-148,7 1 0,-1 4-140,1 0 0,6 2-19,3-2 1,4-1-230,1 6 1,0-5-33,0 5 0,5-4 135,0 4 1,2 0-439,-2 5 0,-4-5 733,4 0 0,4-6 0,-1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8:47.8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102 44 7762,'-14'-6'-139,"-1"-4"-114,0 4 101,7-1 0,-3 5 2070,6-2-630,0 2-454,5-4-550,0 12 1,0 2-18,0 7 1,0-1-103,0 1 1,0-1-1,0 1 1,0 4-50,0 1 0,0 4 86,0-4 1,0 4-249,0-5 1,0 7-58,0-1 0,0 0-60,0 0 1,-1 2 50,-4-2 1,3-3-49,-3 3 1,4-8-410,1 3 1,-5-4-55,0-1-869,0-1 543,5-6-351,7-1 613,1-7 687,6-7 0,1-1 0,-1-6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8:47.9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59 146 7762,'-15'-7'443,"1"-2"1,1 1-97,3-2-140,3 7-14,7-10 1,12 5-67,2-7 1,12 5-227,3 1 1,2 4-192,8-5 1,-5 5-281,5-5 0,-2 7 159,2-2 0,2-1-503,-7 1 914,6 0 0,-9 5 0,4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8:48.3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0 7762,'-15'0'366,"1"0"-147,-1 0-36,0 0 0,6 0 341,-1 0-32,7 0 0,-5 7-188,3 2 0,3 1 38,-3 5 1,4-4-185,1 8 1,0 2-77,0-1 0,0 6 11,0-2 0,1-1 73,4 1 1,-3 0-308,3 6 1,-2-1-45,2 0 0,-4-2-165,4-2 1,-3 1 37,-2-7 1,0 5-533,0-4-492,0-1 519,6-11-494,2-1 1311,7-7 0,0-13 0,-1-3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04:13.44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53 15,'-25'-8,"0"1,23 7,34 0,-22 0,42 0,-42 0,17 0,-4 0,6 0,0 0,0 0,7 7,-5-6,11 12,-11-11,4 4,1-6,-5 7,11-6,-5 12,0-11,5 4,-4 1,-1-5,-2 4,-5-6,-1 0,0 6,-6-4,4 5,-11-7,12 0,-12 6,12-4,-6 4,7-6,-6 0,5 0,-6 0,1 0,5 0,-6 0,7 0,0 0,1 0,-1 0,0 0,-6 0,-2 0,-7 0,1 0,-1 0,7 0,-4 0,10 0,2 0,2 0,5-6,-7 4,-6-4,-2 6,0 0,-5 0,5 0,0 0,2-7,6 5,-6-4,4 6,-4-6,-1 4,6-5,-5 7,-1 0,6 0,-5 0,6 13,-13 4,-3 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8:48.5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58 146 7762,'-14'-14'0,"-1"-1"0,2 6-1,4-1-77,2 7 0,14-9 246,2 7 0,11-4-65,4 4 0,4-5-374,1 5 0,0-1 82,0 1 1,2 3-280,3-3 0,-3-1 468,3 1 0,3-6 0,0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8:48.8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29 7762,'-6'-8'-55,"3"-3"-140,-7 6 948,7 0-91,-4 5-244,7 0 0,0 2-125,0 3 0,7 3 121,2 6 0,4 3-162,2 2 1,0-1-69,-1 6 1,6-4-64,-1 4 1,2-5 106,-1 6 1,-4-3-145,3 3 1,-3 2 74,-1-3 0,0 4-42,-1 1 0,-1 5 2,-3 0 0,-4 2-119,-6-2 1,-8 3-31,-6 7 0,-14 1-200,-11 4 1,-9-2-836,-6 6 1,-11 2 775,-8 8 0,31-32 1,-1-2-1,-5 4 1,0-1-1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8:31.9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59 147 7837,'-15'0'-634,"7"0"772,-5 0 108,12 0 0,-4 0-165,10 0 0,-2-2 8,7-3 1,-6 2-50,6-7 0,0 5 26,4-4 1,-1 4 202,-3-5-136,3 0 0,-6 1-22,2-1 1,3 5-23,-8-5 1,1 6-21,-5-6 0,5 5 116,0-5-188,0 7 1,-7-8-37,-3 6 107,4 0 1,-12 5 42,3 0-47,-3 0 0,-1 2 97,-1 2-95,0 5-28,1 5 0,1-4 18,3 0 0,-1-1 47,6 6-83,0-7 32,-1 5 0,4-5-21,-3 7-28,4-1 1,5 1-80,1-1 1,7-4 68,-3 0 0,1-7-5,5 2 0,-9-4 42,9-1 1,-4 0 2,4 0 0,-1 0 1,1 0-14,-1 0 0,-1-6-20,-3-4 0,-4 2 23,-6-2 0,5 1-263,0-6 0,0 5-489,-5 1-178,0-1 907,-6-5 0,-3 1 0,-5-1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8:33.9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88 7817,'0'-14'-1662,"0"4"1794,0 0 436,0 7 35,0-10 259,0 11-173,6-11-297,-4 12-157,4-6 43,-6 7 28,0 0-170,0 7 1,5 1-154,0 6 1,0-4 86,-5 0 1,0 0-155,0 4 0,0 1 49,0-1 0,2 1 65,2-1 1,-2 1-73,3 0 1,-3-1 19,-2 1 0,0-1 20,0 1 0,0-1-35,0 1 1,0 0-13,0-1 0,0-4-1,0 0 0,0-6-341,0 6 108,6-7 120,-4 4 63,11-7 0,-12-2 69,4-3 0,-2-3 6,2-6 0,-3-1-12,3 1 0,-4-3 21,-1-2 1,2 3 13,3-4 0,-4-1 73,4 2 0,-3-1 21,-2 6 0,1-1-92,4 1 0,-3-1 129,3 1 0,-4 4-9,-1 0-57,7 0 1,-1 1 71,4-1-65,3 7 0,-5-5-45,7 3 1,-1 3 36,1-3-25,-1 4 1,1 5 5,0 1 1,-1 5 20,1-5 0,-2 6-26,-4-1 1,4-2 1,-3 2 1,1 0-41,-1 4 0,3-4-16,-3 0-27,3-1 1,1 6 69,1-1 1,-5-4 40,-1 0-57,-5 0 0,2 4 89,-6 1 1,0-6-72,0 1-8,0 0 0,-1 4-17,-4 1 1,1-5-2,-5-1-108,5-5-265,-2 2-58,6-6 1,6-1 170,4-4 1,10-3-110,4-7 1,5-6 365,5-3 0,3-4 0,7-1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8:35.1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234 73 7841,'-14'0'462,"5"0"-413,-3 0-132,3 0 300,1 0-111,2 0 139,6 0 268,0 0-283,0 7-127,0-6 0,0 7 134,0-3-341,0-3 205,0 4-303,0-6 122,6 7 0,-2-6-84,5 4 0,-4-3-43,5-2 118,0-7 0,3 4-10,-4-7 1,3 6 46,-8-6 0,1 5 106,-5-5-154,0 1 218,0-6-86,-6 0 1,-2 6 13,-7-1 0,1 7 2,-1-2 1,-1 3 93,-4 2 1,4 0-56,-3 0 0,3 0 143,1 0 1,0 0-49,1 0 0,-1 7-92,1 2 1,4 0 57,0 0 0,5 1-38,-4 5 1,5-1 1,0 1 0,2-1-38,2 1 1,0 1-4,0 3 1,0-2-19,0 2 1,2-3-18,2-1 0,0-1-90,5 1 1,1 0 32,5-1 0,-1-4-67,1 0 1,-1-7 150,1 2-526,0 3 310,-1-7 0,1 6-131,-1-7 0,6 0-147,-1 0 0,1 0-210,-6 0 1,1-5 240,-1 0 0,3-6-112,2 1 512,-3 4 0,12-14 0,-6 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8:35.4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45 7880,'0'-15'379,"0"7"1,0 0-292,0 3-36,0 3 1,-2-4 230,-2 6 0,0 5-21,-5 0 1,1 6-35,-2-1 1,-2 4 0,6 4-13,-2 1 0,0 2-132,-2-1 0,2-2-41,3 6 1,4-6 37,-4 1 0,1 2-3,0-1 0,2 6 19,-3-2 1,3-3-225,2-2 0,0 3-62,0-3 1,0 5-54,0-4 1,0-1-14,0-4 0,0-1-157,0 1 1,0-1 44,0 1 0,2-5-109,3-1 1,-2-5-98,7 1 1,-5-4-19,4-1 591,-5 0 0,9-6 0,-5-2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8:35.6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59 7880,'-15'-6'0,"1"-1"0,-1-3 0,7 2 696,3 3-490,3 4 0,4-6-191,3 7 1,3-1 22,7-4 1,6 3 0,3-3-250,3 4 0,3 1-105,-1 0 0,0 0 176,0 0-384,7 0 366,-6 0 1,6 0-69,-7 0 1,5 1-211,0 4 436,0-3 0,-5 11 0,1-5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8:37.1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88 7829,'-15'0'-1421,"7"0"1244,2 0 350,-1 0-21,5 0 1,-6-4 117,3-1-186,4 0 0,-6 3 115,7-3-109,0 4 110,0-6 34,0 1-153,7 4-5,-6-11 0,8 12 61,-5-4-205,-2 3-1,5-4 133,-1 4-133,-4-4 110,4 6 0,-4-5 32,3 0-66,-4 0 28,6 5 0,-6 0 14,4 0 31,-3 0-63,4 0 1,-4 0 83,3 0-53,-4 0 0,7 0-82,-3 0 75,-3 0-37,4 6 0,-4-4 10,3 3 35,-3 3-25,10-6 0,-8 9-27,5-6 0,-5 1-5,1-1 0,-2-3-6,2 3 27,-4-4 0,7 1-134,-3 3 131,-3-4-51,4 6 1,-4-7-58,3 0 53,-4 0-15,6 0 55,-7 0 0,0-2-1,0-3 83,0 4-88,0-6 0,-2 6 140,-3-4-48,4 3 183,-12-4-143,5 6 31,-7 0 1,2 1-91,3 4 1,-1-2 7,6 7 1,-4-5 59,4 5 0,-5-5-63,5 4 1,-5 1 80,6 5 1,-3-6-40,2 1 0,4 0-5,-4 4 0,3 1-14,2-1 0,0 1 24,0 0 0,0-6-33,0 1-56,7 0 0,1 0-83,6-1 1,1-6 67,-1 2 1,1-3-199,0-2 0,1 0-68,3 0 0,-1-5-73,6 0 1,-4-6-8,4 1 0,0-3-233,6-1 0,-1-3 569,0-2 0,0-4 0,0-6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8:50.5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249 0 7867,'-23'0'-161,"2"0"1,6 0-284,1 0 1,-1 5 463,1 0 0,4 6 386,0-1 0,1 3 57,-6 2 0,7-1-149,3 1 1,-1 4 47,1 1 1,-5 4-97,5-5 0,-5 7-106,6-1 0,-6 2 52,5 2 0,-5 1 8,5-1 1,-1 0-38,1 0 1,3 5-3,-2 0 1,2 2-192,2-2 1,0-8 96,0 3 0,6-3-110,4 3 1,1-2-41,-1-2 1,3-4-31,-3-7 0,3 1 112,1-1 1,1 6-127,0-1 0,-1 1-35,1-6 0,-1-4-213,1 0 1,-1-2 38,1 2 1,0-4 46,-1-6 0,1 0-324,-1 0 0,1 0 23,-1 0 0,1 0-565,0 0 1135,-7 0 0,5 0 0,-5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8:50.9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73 7988,'-14'-22'443,"-1"6"-556,1 6 0,4 5-807,0-5 1150,7 7 1209,-3-3-1054,6 6 1,1 4-139,4 1 1,-2 7 68,7-3 0,-5 4-95,5 2 0,-6 4-155,6 1 1,0 1 27,4-2 0,1-1-140,0 6 0,-1-6 55,1 2 1,1 1-217,3-2 1,-2 1 0,2-6 1,2 1 104,-1-1 0,1 1-382,-2-1 0,-3-1 44,4-3 0,1 1-131,-2-6 1,1 0 97,-6-5 0,-4 0-233,0 0 705,-7 0 0,10-6 0,-5-2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05:46.45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44 88,'-24'8,"5"-1,19-7,19-20,-8 15,17-20,-7 23,-5-11,12 11,-6-11,8 12,-1-6,6 7,9 0,1 0,6 0,-8 0,-5 0,-3 0,1 7,-5-6,11 12,-5-11,13 4,-4-6,4 0,0 0,-5-6,6 4,-8-4,1-1,0 6,0-6,-1 7,1 0,0 0,-7 0,5 0,-11 0,5 0,-7 0,0 0,0 0,7 0,-6 7,13-6,-6 6,-6-7,3 0,-5 0,1 0,0 6,-3-4,-4 4,6-6,0 0,0 0,0 0,1 0,-1-6,0 4,0-4,-6 6,-2 0,0-7,-5 6,5-6,7 7,-4-6,18 4,-5-4,7 6,-7 6,-1 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8:51.1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59 7810,'-14'-15'0,"-1"3"-4,0 2 1,1-2 3,-1 8 416,1-1 1,-1 5-134,1 0 1,4 0-178,0 0 0,0 6 17,-4 4 1,-1 3-3,1 1 0,-1 1-109,1 0 1,-6 4-228,1 0 0,-1 7-164,6-1 0,-1 1 208,0-2 1,6 3-315,-1-2 1,7 2 75,-2 2 1,3-4-297,2-1 705,0-6 0,7 9 0,1-4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8:51.7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0 132 7866,'0'-15'0,"0"1"-63,0-1 1,0 1-84,0-1 1,0 5 439,0 1 149,0-1 1,0 0 335,0 0-315,0 7-237,0-3-1,0 6-144,0 0 0,5 6-62,0 4 0,0 3 53,-5 1 1,5-2-163,-1 2 0,3-2 8,-2 7 1,-4-3 80,4-1 0,-3 4-97,-2 1 0,5-1 27,0-4 0,-1 1 23,-4 3 1,0-7-14,0 2 1,0-2-137,0 2 1,0-4 84,0 0 1,0-5-276,0 4 250,7-6 1,-4 2-25,7-10 0,-5 2 162,4-6 0,-4-1-45,5-5 0,-5-4 116,5-1 1,-7 1-93,2 4 1,1-1 103,-1-3 0,1 2 72,-1-2 79,-3 3 0,6 1-42,-3 1 1,-3 4-123,2 0 0,0 5 66,0-4 95,-2 5-121,11-2 1,-10 6 26,7 0 0,-7 2 8,2 2 0,-2 3-48,2 3 1,-3 3-12,3-4 1,-4 4 35,-1 2 0,0 1-9,0 3 1,0-7-133,0 2 0,0-2-10,0 2 1,0 1-117,0-1 0,0-4 12,0 0 1,0-5-180,0 4 0,5-4-287,0 5 177,6-7 1,-3 4 82,7-7 0,-5 0-20,-1 0 1,1-2-763,5-3 1119,-1 4 0,7-12 0,2 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8:52.0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0 7866,'-2'8'808,"-3"-3"-618,4-3 1,-7 2 190,3 1 242,3 0-410,-4 2 1,6-4 55,0 7 1,-2-5-124,-3 4 0,4 1-168,-4 5 1,1-6 35,0 1 1,0 1-180,-5 9 1,0-4-141,0 3 1,-4-1 153,3 2 0,-3-4-624,-1 3 0,4-3 35,0-1 740,7 0 0,-4-1 0,7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8:52.7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44 161 7837,'-15'-21'0,"6"3"-69,-1-6 1,7 11-91,-2-2 1,3 4 565,2-4 0,0 6-154,0-1 0,5 5-102,0-5 1,1 7-53,-1-2 1,-2 4 276,7 1-312,-7 0 1,5 5 4,-3-1 0,-3 8-2,3-2 0,1 2 41,-1 3 0,0 4-119,-5 1 1,2 4 89,2-4 1,-2-1-123,3-4 0,1 1 52,-1 3 0,5-3-92,-5 4 0,6-4 68,-1-1 0,-2-6-110,2 1 0,-1-2 24,6 2 0,4-4 83,1-6 1,1 0-195,-2 0 0,4-6 92,6-4 1,-4-8 3,-1-1 1,-6-2 49,1 1 0,-3 4 10,-1-3 1,-5-2 31,-1 1 0,-5 1 12,0 4 1,-4 1 131,-4-1 0,-5 2-93,-5 4 0,-1-3 57,1 7 1,-1 0-45,1 5 0,-1 0 139,0 0 1,1 0 15,-1 0 1,2 2 25,4 3 1,-3 3-99,7 7 0,-4 1 84,4 3 0,0 2-101,5 4 0,0 2 8,0-3 1,0 10-116,0 5 1,5-1 102,0 0 1,4 1-86,-4 5 0,5-5 23,-5 0 0,1-2-130,-1 2 0,-3-3 69,3-7 1,-4-2-160,-1-2 0,-1-4-150,-4-7 0,2-4 117,-7 0 0,-5-2-38,-4 1 1,-6-2 35,6-7 0,-5 0 110,4 0 1,-4-7 23,5-2 0,-1-4-7,6-2 1,4-1-8,0-3 1,7 2 189,-2-2 1,3 3-7,2 1 1,0-4-23,0-1 0,7 1-16,3 4 1,4 1-54,6-1 0,-3 1-235,8-1 1,-1 0-84,5 1 1,0 4-108,1 0 1,4 2-18,0-1 444,6-4 0,-3 4 0,7-5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8:53.3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88 7837,'-15'-7'428,"1"6"175,-1-6-165,7 1-142,2 4-144,6-4 1,1 6 56,4 0-324,-3 0 28,11 0 103,-5 6 0,0 2-80,-3 7 64,3-1 0,-7 1-51,4 0 1,-3-1 25,-2 1 0,1-6-29,4 1-46,-3 0-8,4 4-69,-6 1 0,0-5 2,0-1-32,0-5-7,0 2 0,2-6-58,3 0 232,-3-6 1,4-2 6,-6-7 0,2 0 2,2 1 0,-2-1 136,3 1 0,1-1-36,-1 1 0,2-1-97,-2 0 1,-2 1 107,7-1 1,-6 1-21,6-1 0,-2 5-38,2 1 0,3 4-37,-3-5 1,-2 7-4,1-2 1,1 3 35,5 2 1,-6 0-9,1 0 1,-5 2 120,5 3 0,-7-2-82,2 7 1,-4 0 16,-1 4-35,0 1 1,0-1-131,0 1 14,0-1 0,0 1-194,0 0 0,0-6-200,0 1-270,0-7 749,0 10 0,0-11 0,0 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8:53.6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277 58 7837,'0'-14'0,"0"-1"0,0 6 709,0-1 0,0 7-462,7-4 1,1 7-44,7 0 1,-1 2 25,1 3 0,-1 4 15,1 11 0,-1-2 0,1 6 0,0-5-106,-1 6 1,-1-1 70,-3 5 1,1 0-213,-6 0 1,5 0 111,-5 1 1,-1 0-231,-4 4 1,-6-1-100,-4 6 0,-9 0-237,-5 4 1,-10 6-28,-5-1 0,-12 3-1053,-7-3 1271,-7 4 1,23-20-1,-2 1 1,0 0-1,-1 0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8:57.9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44 8107,'-15'-6'-26,"1"4"0,1-6 76,3 3 280,-3 4-85,5-12 111,0 11 0,1-4-129,1 6 188,4 0-219,-4 0-1,6 0-15,6 0 1,-2 0 310,5 0-156,1 0-121,5 0 0,-1 0 32,1 0-117,-7 0 0,0 5-72,-3-1 130,-4 1 131,12 2-203,-11-6-63,11 12 0,-10-11-75,7 3 150,-7 3 0,9-5-54,-8 7 1,8-5-8,-3 4 1,4-4 52,2 5 1,0-5-15,-1 5 1,2-2 17,4 1 1,-2 4-5,6-3 1,-6 3-153,1 2 1,2-1 79,-1 1 0,-1-5-101,-4-1 1,-6 1 36,1 5 1,0-3 37,4-2 1,-4 3 138,0-3-82,0 3 0,4 1 4,1 1 0,-1-5-15,1-1 0,1 1-5,3 5 0,-2-6 6,2 1 0,2 0-51,-1 4 0,4 1 1,-5 0 1,6-6-107,-6 1 1,1 0 70,-6 4 1,1-1-138,-1-3 0,1 3 73,-1-3 1,-4 1 59,0-1 0,0 1 22,4-6 1,-4 6-31,0-1 0,-1-2 83,6 2 0,-1-2-58,1 2 1,4 3 8,1-4 0,1 3 10,-2-3 1,-2 4 4,2-3 1,2 3-91,-1 2 1,4-6 70,-5 1 0,6 0-131,-6 4 0,0 1 110,-4-1 1,4 1-61,1 0 1,4 4 92,-4 1 1,1-1 1,-2-4 1,-1-1-16,6 1 0,-4-1 10,4 1 0,-1 4 57,1 1 1,3-1-65,-2-4 0,-3-1 22,3 1 1,-1-1-9,5 1 0,0 4-37,0 1 1,-4-1 19,-1-4 0,0 0-6,6-1 0,-5 6 27,5-1 1,-9 2 3,8-2 1,-3-2 9,3 2 0,0 2 4,0-1 1,0 4 90,0-5 0,1 6-50,-1-6 1,0 5 88,0-4 0,0 6-75,0-2 1,1-1 13,-1 1 1,0 0 27,0 5 0,5 1 120,0-1 1,2 0 13,-2 0 0,0 0-90,9 0 0,-7 0 73,8 1 1,-4-1-85,4 0 0,0 0-35,0 0 1,-2 0-18,-3 1 0,3-1-102,-4 0 1,0 0-36,1 0 10,-1 0 1,0-4-1,-4-3-19,-3-1-18,-2 5 0,0-9-50,0 2 0,-5-3 1,-1-1 23,-2-1 1,3 1-140,-4-1 0,-2-4 80,-9 0-48,4-7 76,-5 10 1,2-11-144,0 3 20,-7-4 141,4-1 0,-6 0-234,4 0 227,-3 0 1,6 0-139,-3 0 1,-2 0-10,7 0 97,-7 0 0,8 2-51,-6 3 89,6-4 0,-4 7 62,2-3 85,4-3-122,-11 4 0,9-4 172,-6 3 0,2-4-58,-2 4 0,-2 2 48,7-2 1,-6 1-58,6-1 1,-5-3 0,5 2 0,-5 3-29,4-2 1,-4 1-7,5-1 1,-5-3 12,4 3 1,-4 1-7,5-1 0,-7 1 36,2-1-46,3-3 126,0 11 0,2-12-21,0 4 0,-5 2-20,4-2 1,-4 4-26,5-4 1,-5 2 9,5-2 0,-6-4 28,6 4-40,0 3 0,4-1-29,1 2 0,0 3-6,-1-7 1,-1 6-15,-3-1 1,3-2 5,-4 1 1,4-4-3,2 5 0,0-2-35,-1 2 0,1 1-7,-1-6 0,-4 5-86,0-5 0,-1 1 74,6-1 1,-5-2-615,-1 7 325,1-7 1,3 5-5,-3-3 1,-2-2-483,-3 7-675,-4-7 742,12 10 761,-11-5 0,5 7 0,-7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8:59.1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453 423 8112,'0'-14'265,"-5"-3"223,0-2 0,-6 3-12,1-4 0,2 4-96,-2 1 1,5 1-139,-5-1 0,2 1-4,-1-1 0,-4 2-109,3 3 1,2-2 40,-2 2 0,0 2-176,-4-2 1,4 5 83,0-5 1,-1 7-111,-8-2 1,2 4-134,-2 1 1,-2 0 69,2 0 1,-7 0 273,1 0 0,3 0-79,-3 0 1,8 0 9,-3 0 0,6 1-47,4 4 0,-2-2-6,8 7 1,-1 0-25,5 4 0,8-2-151,6 2 1,7-6-335,9 12 1,5-7 192,4 6 1,3-3-427,2-1 1,1-2 118,4-3 0,-4 3-77,4-4 0,-2 0 178,1 0 1,3-6 183,2 2 1,-3-3 43,-6-2 1,1-7 236,4-2-119,-10-4 119,3-8 0,-13 5 0,0-12 0,0 5 0,1-6 0,-8 0 0,-1 6 362,-6-4-290,-7 4 1,3-1 10,-6 0 722,0 6-517,-5-3 1,0 11 50,0 0 429,-6 0-446,-3 2 1,-5 2 81,-1 6 1,4-5 32,-4 0 1,7 0-107,-11 5 1,6 5-112,-7 0 0,4 6 15,2-1 0,-3 5-6,-2 4 0,1-3-15,-6 4 1,5 1-37,-6-2 1,3 7-160,-3-2 0,-2 4-116,2 1 1,-2 0 92,-2 0 0,4 2-415,1 3 0,8-3 66,1 3 1,2-3-107,9-2 1,-1 2 42,5 3-1401,0-10 1817,6 10 0,2-11 0,7 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8:59.6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219 146 8055,'-14'-8'-535,"4"-4"257,0 8-54,7-1 2096,-10-2-639,5 6-813,0-12 74,1 11-588,7-5 0,7 7 174,2 0 1,0 0-156,0 0 0,1 0-77,5 0 204,-1 0 65,1-6 123,-1 4 9,-6-11 308,5 5-299,-11-6 0,-2 1 133,-10 3 1,2 2-114,-2 3 1,1 4 112,-6-4 0,-1 3-174,-4 2 1,4 0 55,-3 0 0,3 0-43,1 0 1,0 5-66,1 0 0,-1 6 30,1-1 0,1 3-25,3 1 1,-1 3-14,6 2 0,-5-3-36,5 4 0,0-4-131,5-2 1,0 3-356,0 2 0,2-3 215,3 4 1,3-4-542,7-2 1,1 1 70,3 0 1,-1-6-174,6 1 0,-4 0 123,4 4 778,-6-6 0,3-1 0,0-1 0,2 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9:00.1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73 103 8055,'0'-8'42,"-5"-5"78,1 3 1,-1 2 448,5-2 149,0 1-370,0-6-364,0 7 80,6-5 0,-3 11 314,7-3-636,0 4 227,-2 1-305,5 0 289,-5 0 1,2 0-43,-1 0 42,-5 6 1,2-2 37,-6 5 1,0-4-12,0 5 1,0-5 60,0 4 1,0-4 109,0 5 1,-1 0-81,-4 4 0,-2-4 20,-2 0 0,-4-1-110,3 6 0,-3-5 157,-2-1-262,1 1 150,-1 5-202,1-1 91,-1-6-293,7 5 304,1-11 1,9 5-114,3-7 0,-2-5 174,7 0 1,0-5-65,4 5 0,1-5 164,-1 6 1,1-6-44,-1 5 233,1-6-167,0 9 1,-1-9-4,1 6-11,-1 0-66,1-1 1,4 4 89,1-3-78,-1 3 8,-4 2 1,-1 0 62,1 0 165,0 0-172,-1 0 82,1 7 1,-2 1-6,-4 7 0,-2-6 95,-7 1 0,0 0-120,0 4 0,-7-1 120,-2-3 1,-4 3-77,-2-3 1,1 3 1,-1 1 0,0-4-130,1 0 1,1-5 96,3 4 0,-1-4-141,6 5 25,0-7 0,8 4-197,7-7 1,3 0-198,16 0 1,5 0-487,15 0 1,6-5 824,13 0 0,6-7 0,14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07:36.80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569 7,'-61'-3,"3"3,22-3,-5 16,19-12,-7 12,-7-11,-1-2,-7-8,0 0,1 1,-1 7,7 7,1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10:11.83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45 117,'-25'-14,"6"6,19 1,26 1,-13 4,27-11,-11 12,9-12,5 5,1-1,-7 3,6 6,-13 0,6 0,-7 0,0 6,7-4,-5 5,11-7,-5 0,7 0,-7 0,-1 0,-7 0,0 0,0 0,7 0,-5 0,11 0,1-7,3 5,4-10,-11 8,0-5,-13 5,14-2,-16 6,19 0,-6 0,7 0,-1 0,1 0,0 0,-7 0,5 0,-18 0,10 6,-17-4,10 4,-11 1,12 1,-5 0,-1 5,12-11,-16 4,16-6,-11 0,-1 0,-1 0,-6 0,0 0,-1 0,7 0,-5 0,12 0,-5 0,-1-6,6 4,-5-11,6 11,0-10,-6 10,-2-5,-7 14,-12 14,-4 10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10:51.82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1 190,'29'17,"0"-4,7-13,-6 0,13 0,0 0,3 0,-3 0,6 0,-10 0,11 0,0 0,-4 0,10 0,-4-7,6 6,1-6,6 1,-6 4,5-9,-11 6,-9 0,4-2,-4 6,10-4,-11 3,6-4,-5 4,9-3,-9 4,4 1,-4-5,10 0,-11 0,6 5,-10-1,9-4,-15 3,7-4,-9 6,13 0,6 0,0-5,4 0,-4-5,-6 5,1-1,4 1,-2 2,6-7,-6 7,2-2,-4 3,-1 2,4-1,1-4,-1 3,-4-3,0 4,0 1,1 0,4 0,-9 0,4 0,-4 0,14-2,-1-3,1 4,-1-6,1 7,-6 0,-9 0,0 0,14-5,1 0,-1 1,-3-3,2-1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10:53.27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58,'29'-16,"7"3,3 13,-1 0,6 0,0-5,14 0,-1 1,11 4,-5-5,5 0,-5 0,5 5,-6 0,1 0,-3 0,-2 0,1 7,-1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12:21.2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0 8115,'-13'2'-829,"4"3"0,-4-2 147,3 7 682,4-7 0,-3 8 0,5-6 0,-5 7 0,-5-4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12:22.0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2581 7404,'0'-14'-964,"0"4"932,0 0 0,0 5 64,0-4 0,7 1-37,3-2 1,-2-3 77,1 3 0,3-4-67,7-6 1,-3 4 140,4-4 0,1-1-38,-2 2 1,6-7 49,-6 2 0,7 1-117,-2-1 0,4 0 11,1-6 0,-5 6-17,1 0 1,4-1 42,5-4 1,0 0-48,-5 0 1,5 0 23,0 0 1,2 0-17,-2-1 1,1-4 13,4 0 0,-2-5 3,-3 5 0,-1-6 14,6 1 1,0-1-2,4 1 1,-4-2-27,0 7 0,5-6 10,4 1 0,1-3-4,-5-2 1,4 0-8,1 1 1,1-3-4,-1-2 0,2 1-210,8-7 1,-1 6 178,0-6 0,7 1-9,3-6 1,-8 8-12,-2 2 1,-4-1-2,-1 1 0,-1 1-13,-3 4 1,-9 2 2,4 3 1,-5-2 32,0 7 1,3-1-20,-3 1 0,-4 8-12,-1-3 1,-3 3-2,-2-3 1,0-2 185,1-3 0,-1 8-185,0-3 1,0 3-75,0-3 0,0 4 25,1 1 0,-6 6-181,0-1 1,-6 4 54,1 5 1,-7 4-474,-3 6 340,-5 0 1,-4 11 327,-10 4 0,-16 16 0,-5-1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12:22.6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15 132 8077,'-5'-15'0,"1"0"-195,-1 1 1,6-1-351,4 1 1,-2 1 478,7 3 1,0-3 389,4 3 1,3 4-119,2 1-61,-9 3-3,9 2 142,-11 0 20,0 0-240,5 7 0,-11 1 90,3 7 1,-3 1-53,-2 3 0,0-3-36,0 4 1,-5 1-112,0-2 1,-5 6 87,5-6 0,-4 5-102,4-4 0,-2 1 4,2-2 1,2-2 25,-7 2 0,6 2 22,-6-2 1,7 1 5,-2-6 1,3 1-25,2 0 0,0-1 28,0 1 1,2-2-39,3-4 1,3-2 2,6-7 1,9-2-7,6-3 1,7-4-65,7-11 0,8-2-163,2-8 0,5 1 265,6 0 0,-5 0 0,6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12:23.4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409 102 8112,'-35'0'0,"-4"0"-34,3 0 0,0 0 144,7 0 0,0 0 58,0 0 0,0 7 14,0 3 1,6-2-117,3 2 1,1-1 130,4 6 0,-2-2-57,7-4-41,3 4 1,1-9-163,6 5-62,0 1 0,5 5 76,0-1 1,4 6-63,-4-1 1,5 2 56,-5-1 1,0-4-69,-5 3 1,1-3 25,4-1 0,-3-5-179,3-1 0,3-5 123,1 1 1,1-7-85,5-8 0,-2-1-71,11-13 0,0-7 113,6-8 1,-1-5-24,0-4 0,0-3 217,0-2 0,0-4 0,0 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12:23.7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144 73 8112,'-21'-14'-534,"5"-1"-178,-3 1 1,3 4 928,1 0 575,0 7-510,1-3 0,4 7-126,0 4 0,7 3 68,-2 7 0,5-1-111,5 1 0,-2 6-3,7 3 1,0 4-72,4 1 0,3 0 0,2 0 0,-3 5 51,4 0 0,1 7-159,-2-2 1,1 3 88,-6 1 0,1 1-93,-1 0 0,-1-2-12,-3-3 1,1 1 86,-6-6 1,7 0-304,-3-4 0,-1-8-37,2-2 1,0-11-23,4-4 0,-4-3-5,0-2 365,0 0 0,4-7 0,1-1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12:23.9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128 307 8286,'-44'0'-763,"9"-2"562,6-3 591,12-3 0,14-6-249,13-1 0,6-4-210,13-1 0,8-4 104,7 4 1,2-6-22,7 2 1,0-2-148,6 2 0,-6-2 123,1 7 0,2 1-367,3 8 0,2 4-93,-7 6 369,-4 0 0,0 0 0,-6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12:24.2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0 8284,'-23'7'-97,"2"-6"35,7 4 161,-1 3 121,7 0 1,1 7-219,7-1 0,2 1 67,3 0 1,-2-1-12,7 1 1,-2-1 11,2 1 0,3-1-142,-4 1 1,4 4 78,2 1 1,-2 4-158,-3-4 0,1 1-142,-6-2 1,4-1 129,-4 6 0,7-6-525,-3 1 337,-2 4 0,6-7 350,-4 4 0,4-4 0,2-1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07:38.8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15 263,'-6'-24,"4"4,-4 20,25 0,-8 0,10 0,-8 0,-5 0,7 0,0 0,-1 0,7 0,8-6,9-2,5-7,8 1,-6-1,-1 0,-2 7,-11 2,11 6,-5-7,13 6,8-12,9 5,2-2,-5 0,-13 7,-12-2,0-3,18 6,3-4,13 6,0 0,-4 0,-6 0,-1 0,-13 0,-1 0,-4 0,5-2,-1-2,7 2,-1-3,-4-1,-2 1,-1-5,2 5,-4-1,4 1,-4 3,12-4,0 7,6 4,-11-3,-13 3,-5-2,4 2,1-4,5 4,-5-3,0-2,-5 0,5 0,0 0,11 0,8 0,2 0,5 0,-7 6,0-4,1 4,6-6,1 7,4-5,-7 2,-7-2,-12-2,5 0,-1 0,1 0,-5 0,4 0,1 0,4 0,-4 0,-1 0,-4 0,-5 0,0 0,5 0,4 0,1 0,6 0,3 0,-1 0,-4 0,-4 0,4 0,-4 0,4 0,-4 0,5 0,-7 0,1 0,-1 5,2 0,-4 0,4-5,-2 0,1 0,-1 4,7 1,-7 0,1-5,-2 0,-3 0,3 0,2 0,-2 0,2 0,2 0,-1 0,6 2,-2 3,-2-4,-3 4,2-2,-1 2,1-3,-1 3,1-4,4-1,-3 0,-2 0,-2 2,6 3,-6-4,2 4,1-3,-1-2,-1 5,-4 0,0 1,0-1,1-3,3 2,-1 3,7-2,-7 0,1-5,3 1,-3 4,7-3,-1 3,-2-4,1-1,-4 0,4 0,1 2,4 3,-5-4,1 4,-6-3,6-2,-6 0,6 0,-2 0,1 0,-1 1,-3 4,-2-3,6 3,-1-4,1-1,2 0,-6 0,6 0,-2 0,-1 0,2 0,-7 0,1 0,3 0,-3 0,1 5,-6 0,1 0,0-5,1 0,4 0,-4 5,4 0,-4 0,-1-5,0 0,-1 0,6 0,0 0,-1 0,-4 0,4 0,1 0,0 0,-6 0,1 0,14 0,1 0,-6 0,-14 0,0 4,5 1,-1 0,11 0,-1 0,1 0,4-5,0 0,-3 0,-11 0,-3 0,7 0,2 0,-1 0,0 0,-6 0,1-2,0-3,4 4,1-4,0 3,4 2,1 0,-1 0,-9 0,-1 0,1 0,2 0,2 0,2 0,4 0,-4 0,-6 0,-1 0,1 0,5 0,-1 0,3 0,-3 0,-2 0,2 0,4 7,13-6,1 6,7-7,-13 0,-11 0,-4 1,-1 4,4-3,1 3,6-4,-2-1,-1 0,2 0,-6 0,6 0,-2 0,1 0,-3 0,-6 0,4 0,1 0,5 0,-6 0,2 0,-1 0,-4 0,4 0,1 0,-1 0,-1 0,-4 0,0 0,-1 0,6-1,0-4,-6 3,-4-3,2 4,7 1,-7-2,3-3,-4 4,4-4,-5 3,0 2,-1 0,19 0,0 0,6 0,-11-5,-13 0,-7 1,20 4,-4 0,-2 0,2-7,4 5,8-4,11 6,-11 0,4 0,-11 0,-9 0,3 0,-4 0,-2 0,6 0,-3 0,-2 0,-3 0,0 0,17 0,1 0,6 0,-11 0,-13 0,-5 0,5 0,-5 0,5 0,-5 0,4 0,-5 0,14 0,-3 0,-2 0,-3 0,-5 0,4 0,-4 0,5 0,0 0,18 0,-5 0,6 0,-13 0,4 0,-5 0,9 0,-9 0,3 0,-3 0,-2 0,-3 0,-1 0,19 0,0 0,6 0,-13-7,-1 6,-10-6,11 1,-26 4,-4-4,-20 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12:24.5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293 88 8175,'-7'-15'-517,"-3"1"1,-3-1 258,-1 1 0,4 4 534,0 0 1,1 7 7,-6-2 1,5 3-137,1 2 1,-1 0-88,-5 0 1,1 2-5,-1 3 0,1 3-6,-1 7 0,0-1-20,1 1 1,1 1 25,3 3 0,-3-2 34,4 2 0,0-3-154,0-1 0,5-1 116,0 1 1,2 0-158,2-1 1,0 1 62,0-1 0,2-4-11,2 0 0,6-5 17,10 4 1,-3-5-123,8 0 0,-1-2-57,5-2 1,7-2 103,3-2 0,1 0-188,-1-5 0,3-1 298,-3-5 0,10-6 0,2-1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12:25.7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73 555 8195,'-21'0'-505,"5"-7"1,0 6 252,6-4 0,7 2 720,-2-2-309,3 3 1,4-4-83,3 6 0,-2 0 30,7 0 0,-1 0 7,6 0 0,-5 1-72,-1 4 0,1 2 47,5 2 1,-1 3-114,1-8 0,-1 8 57,1-3 1,0 3-2,-1-2 0,1 2-39,-1-2 1,1-2-63,-1 2 48,1 0 1,0 3-14,-1-4 1,-6 0 1,-3-5-9,3-2 62,-6 4-21,4-6 1,-6-1 15,0-4 1,0 2-16,0-7 0,0 0 1,0-4 0,0-1 2,0 1 1,0-1-2,0 0 1,0 1 1,0-1 0,0-1-2,0-3 1,0 2-12,0-2 0,0 3 9,0 1 0,0-4-6,0-1 1,0 1 21,0 4 1,2 6 2,3-1 1,-4 5-17,4-5-3,-3 7 1,0-3 38,2 6-17,-2 0 0,6 6 66,-3 4 0,-2 3-71,7 1 1,-5 1 41,4 0 1,-4-1-39,5 1 0,-5-2-2,5-4 1,-2 4-14,1-3-11,4 3 1,-4 0 10,5-3 0,-4-4 22,0-6 71,-7 0-89,10 0 0,-12-6 91,4-4 0,-3-3-35,-2-2 0,0-1 12,0-3 0,0 1 13,0-6 0,-2-1 5,-3-4 1,2 0-8,-7 0 1,7 5 13,-2-1 0,-1 3-180,1-3 1,0 3 134,5 2 1,0 4-153,0-3 0,2 2-18,3 3 1,-2-1-134,7 1 1,4-1 39,6 0 1,4 3-162,-5 2 1,2-2 15,-1 8 0,-4-1-115,3 5 1,-2 1-124,-3 4 587,1 3 0,-7 7 0,-2-1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47:12.55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6298 453,'-59'-24,"9"1,8 2,9 1,-4 6,2-1,-9 1,7-1,-7 5,10 1,1 1,-5-2,4 2,-5 3,0 2,-5-7,-6 7,-4-2,3-2,-3 3,2-8,-1 2,-4-2,4-3,3 5,1 0,4 1,1-6,-5 1,1-1,-1 0,5 1,-4 4,-1 0,-9 2,4-1,-6 2,7 7,-4 0,-1 0,-5 0,0 0,0-1,4-4,-4 3,0-3,-5 4,5 1,-1-5,6 0,-5 0,0 5,-7 0,2 0,2 0,-2 0,5 0,-5 0,-4 6,-1 4,-3-2,8 2,-3 0,-2 4,-3 1,3-1,-1 1,10 0,-4-6,5 1,-10 0,5 4,0 1,10 0,-2-1,-3 1,3 4,-3 1,3 4,1-5,0 12,-5-2,0 5,-4 0,1 2,4 3,0 4,-10 1,10 0,-5 5,1-4,4-1,0 1,5 4,6-9,3 4,4-5,1 0,0 3,1-3,5-2,4 2,4-2,0 2,1 3,0-3,5 3,0 2,1 1,-1 4,1-2,4 6,2-4,-2 4,3-4,1 4,1-4,-1 4,0-4,1 4,-1-4,1 4,-1 1,0 4,6-1,-1-4,0 4,-4-4,1 9,3 1,2 0,3-5,3 1,-2-1,2 7,2 3,0-3,0-2,0-3,0-2,6 0,4 1,-2-1,2 0,-5-4,5-1,-2 2,1 8,3-7,-7 2,4-3,-4 3,2 7,-2 3,-2-2,6 2,-4-4,5 4,-5 0,5 5,-1-7,6-3,1 2,4-2,-3 0,8-4,-1-3,5-2,0-4,0-6,1 6,-1 3,5-2,0-3,1-1,-1 2,-1 1,6 3,-5 2,5-6,-5 4,4-4,1 5,5-6,0 1,0-6,4 1,1 0,6-2,-2-3,4-2,1-3,1-3,-1 3,0-3,0-2,1 0,-1 0,0 0,1 1,4-1,0 0,-3-2,-2-2,-3 1,9-7,-3 5,2-4,-3-1,3-4,4-1,1 1,3-2,2-3,-5 1,0-6,-5 0,5-5,5 0,5 0,-2 0,-8 0,3 0,-3 0,7 0,-2 0,3-2,-8-3,3 4,2-4,0-2,0 2,-5-4,0 4,0-7,5 3,0-4,0-2,-1 1,1-1,-5-1,0-4,0 4,5-3,-5-2,0 1,-1-6,1 2,6-2,-6 2,0-4,-9 4,4-4,0-1,5-5,-5 0,0 0,-4 5,-1 0,0 0,-4-5,-1 0,-6-2,2 2,-4 3,-1-3,0-1,-1 1,-5-2,-4 2,1 2,-1-7,0 0,-5-5,1 4,-1-4,0 3,0-7,-5-2,1 1,-1-1,5 1,-5 2,1-6,-3 6,3-2,1-1,-7 1,5-1,-4 2,6 2,-5-14,3 7,2-2,-7 6,2 4,-1-4,-4 4,3 1,3-1,-3-4,0 2,-4-6,0 6,-1-2,-4 2,0-1,-1 2,-1-14,-3 7,2 0,-2 9,-1 0,-4-9,0-1,5 1,0 9,0 0,0-9,0-1,4-1,-4 7,7 2,-3-2,-1 2,2 3,-2 2,2-3,3 9,-3-9,-4 4,6-9,-8 0,1 7,2-6,-6-4,12-6,-3-1,-2 12,2 8,0 1,4-6,-6 7,4-10,-8 3,1 3,2-7,-6 2,-1-5,-8-6,-13 5,-1-6,-1-1,-5-5,6-3,-1 2,4 7,2 13,-4-10,-1 8,-8-18,-5 7,4 6,-11 2,-2 6,-8 0,-3 7,7 3,-1 10,5-10,-9 9,-1-9,1 5,14 5,4-4,0 4,-2-5,-2-5,-9-3,-4-7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50:10.497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30 15 6989,'-8'0'-513,"1"0"1,6 0 1081,-4 0-349,3 0-202,-4 0 1,6-1 325,0-4-276,0 3 149,0-4-155,0 6 464,0 0-306,0 6-134,0-4 1,0 6 121,0-3-128,0-4 0,0 8 90,0-5-91,0-2-55,6 11 0,-3-10-100,7 7 0,-5-5 134,5 4 1,-6-4-69,6 5 55,0-7 1,5 9 38,-1-7-29,1 6 1,-1-5 6,1 4 0,4 1-23,1-6 1,1 2 5,-2-2 0,-3-4-66,4 4 1,2-3 68,3-2 0,2 1-101,2 4 1,-4-3 61,-1 3 1,0-4-9,6-1 1,-3 0 6,-3 0 0,2 0-5,-6 0 1,4 0 21,-5 0 0,6 0 2,-6 0 1,5 0 31,-4 0 0,6 0-38,-2 0 0,4 0 58,1 0 0,-5 0-50,0 0 0,1 0 3,4 0 0,-2 5-2,-2 0 1,2 0 1,-2-5 1,0 1-8,0 4 0,2-3-8,-2 3 0,2-2-2,2 2 0,0-3 14,1 2 1,-1-2 4,0-2 0,0 0 34,0 0 1,2 0 9,3 0 0,-3 0-38,3 0 0,-3 0 4,-2 0 0,-5 5 0,0 0 0,-1 0-2,1-5 1,2 1-49,-6 4 0,1-3 54,-2 3 0,-1-4-74,6-1 1,-6 0 42,1 0 0,4 0-5,1 0 1,-1 0 4,1 0 0,-4 0 5,4 0 1,0 0-2,6 0 1,-6 0-1,0 0 0,0 0-15,6 0 1,-1 2 15,0 3 0,-2-4-28,-2 4 0,2-3 21,-2-2 1,4 5-3,5-1 0,-3 1 11,3-5 1,-2 2 1,2 3 1,-2-4-10,7 4 1,0-3 1,5-2 1,-2 5-39,-3 0 1,3-1 36,-3-4 0,3 2-28,2 3 0,-1-3 22,1 2 0,-3-2 6,2-2 1,-7 2-2,8 3 1,-4-4 0,4 4 1,1-3 0,4-2 1,-4 0 2,4 0 1,-2 4 11,1 1 0,-1 0-15,7-5 1,-7 5-17,1 0 0,-1 0 0,2-5 0,-2 5-3,6-1 0,-7 6 4,-3-5 1,1 2-2,-5-3 1,5 0 19,4 5 0,-7-5 0,3 0 1,-5 3 29,-1-2 0,4 0-38,-3-5 0,2 5 25,-2-1 0,3 1-37,-3-5 0,-2 5-1,2 0 0,-2 1-2,2-1 0,3-3-5,-3 3 1,-2 1 8,2-1 0,-5 2-7,5-3 0,-7-2-16,2 3 0,4-3 19,1-2 0,-4 1-9,-1 4 1,2-3 6,-2 2 0,1-2 2,-1-2 0,-3 0 0,3 0 0,2 0 0,-2 0 0,2 0 0,-2 0 0,-4 0 0,4 0 0,-1 0 0,1 0 0,-2 0 0,7 0 0,-7 0-4,2 0 0,-1 0 3,1 0 1,-2 0-32,7 0 0,-7 0 29,3 0 0,0 0-2,-1 0 0,5 0 2,-5 0 1,5 0-1,-5 0 0,0 0 8,-5 0 1,5 0-11,0 0 1,0 0 10,-5 0 1,0 0-8,1 0 1,4 0 1,0 0 1,0 5-13,-5 0 0,5 0-2,0-5 0,5 0-10,-5 0 0,1 0-4,-1 0 0,-3 0-24,3 0 0,3 0 36,2 0 1,-3 0 14,-2 0 1,2 0-11,-2 0 1,3 0 1,-8 0 0,8 0 31,-8 0 1,4 0 10,-4 0 1,5 0-30,0 0 0,0-5 7,-5 0 1,2 0-80,3 5 1,2 0 66,2 0 1,3 0-25,-7 0 0,5 0 20,-5 0 0,6 0 0,-1 0 1,-3-2 10,-2-2 1,1 2 4,0-3 1,-1 4 0,-5 1 1,0 0 6,0 0 0,0 0 12,0 0 1,0 0-21,1 0 0,-6 0-17,0 0 1,2 0 0,8 0 1,-3 0-5,3 0 1,-2 0-3,2 0 1,-3-2-5,3-3 1,-3 3 8,-2-2 0,0 2 0,0 2 0,1 0 6,-1 0 1,0 0-6,0 0 0,-5 0 48,1 0 0,-6 0-42,5 0 0,-1 0 2,1 0 1,4 0-4,-4 0 1,0 0-1,6 0 1,-9 0-2,8 0 0,-8 0-3,3 0 1,0 0-4,6 0 1,-6 0 4,0 0 1,-6 0-2,1 0 1,2 0 18,-1 0 0,-1 0 2,-4 0 0,0 0-14,-1 0 0,1 0 9,-1 0-7,1 0 0,-1 0 2,1 0 0,-5 0 42,-1 0 0,1-2-37,5-3 1,-6 4-46,1-4 31,0 3 0,4 2-4,1 0 1,-5 0 9,-1 0-6,1 0 27,5 0-16,-1 0 1,-4 0 4,0 0 0,-5 0 30,4 0-4,-5 0 1,4 0-25,-3 0 1,-2 0 0,6 0 1,-4-1-18,5-4 0,-5 3-3,5-3 1,-5 4 6,4 1 1,1 0-5,5 0 1,-1 0-70,1 0 1,-6 0 68,1 0 1,0 0-237,4 0 0,1 0-33,0 0 1,-1 0-174,1 0 0,-2 1 119,-4 4 321,4 3 0,-11 7 0,4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50:23.635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29 744 8247,'-8'0'-728,"-5"0"353,12-7 253,-6 6 0,7-7-26,0 3 220,0 3 0,2-6-12,3 3 0,-2 4 51,7-4 1,-5-2-32,4 2 0,-4-4-48,5 4 0,-5-2 58,4 3-84,-5 2 22,9-5 0,-10 3 13,7-1 32,-7 0-46,10 5 0,-7-2-26,4-3 0,-2 4 3,-3-4 0,-2 3 10,7 2 12,-7 0 0,9-1 27,-8-4-16,8 3-2,-11-4 14,12 6-27,-11 0 1,6 0 42,-3 0-38,-4 0 1,8 0 20,-5 0 8,-2 0 3,11 0-19,-5 0 1,2 0 48,0 0 17,-1 0-52,6 0 0,-1 0-25,1 0 0,-5 0 53,-1 0-43,1-7 1,5 6-33,-1-4 1,1 3 0,-1 2 0,1 0 4,0 0 0,-4-1-3,4-4 0,-4 3-21,8-3 0,-2 4-3,-3 1 0,1 0-5,-1 0 1,2 0 15,4 0 0,-4 0-7,4 0 1,-4 0 9,-2 0 1,1 0 62,-1 0 0,-4-5-40,0 0 0,0 0 5,4 5 1,-4 0-4,0 0-10,-1 0 0,6 0-42,-1 0 45,1 0 1,0 0-36,-1 0 1,1 0 35,-1 0 1,1 0 12,0 0 0,-1-2-3,1-3 1,-1 4-2,1-4 1,1 3 5,3 2 1,-2-4 1,2-1 1,-3 0-12,-1 5 0,4-2-2,1-3 0,4 4-7,-5-4 1,3 3 10,-3 2 1,-1-5-56,6 1 1,-6-1 24,1 5 0,2 0-5,-1 0 0,1-5 4,-2 0 0,-2 0-4,2 5 0,2-2 4,-2-2 0,1 2 5,-6-3 0,1 3-2,0 2 1,-6-1 1,1-4 0,0 3 0,4-2 0,-4 2 0,0 2 0,-5 0 0,4 0 0,1 0-5,5 0 1,-6-5-2,1 0 1,0 0-15,4 5 1,1 0 15,0 0 1,-1-1 5,1-4 0,-1 3-7,1-3 1,-1 4 8,1 1 0,0-2-5,-1-3 0,1 4 0,-1-4 0,1 3 3,-1 2 0,-4 0 0,0 0 0,0 0 0,4 0 1,1-5-2,-1 0-1,1 1 0,0 4 0,-1 0 0,6 0 0,-1 0 0,0-5 0,-4 0 0,0 0 0,-1 5 0,1 0 5,-1 0 0,-4-5 0,0 0 1,-1 0 22,6 5 1,0 0-21,-1 0 21,1-6 1,-1 4-24,1-3 0,0 2-9,-1-2 1,1 4 11,-1-4 1,1 3-1,-1 2 0,1-5 1,0 1 0,-1-1-2,1 5 1,-1-5 16,1 0 0,-1 0-19,1 5 0,0-1 15,-1-4 0,1 3-13,-1-3 0,6 4-2,-1 1 0,1-5 2,-6 0 1,6-2-1,-1 3 1,5 2-5,-4-3 1,4 2-3,-4-2 0,5 3-4,0-3 1,-3 2-3,3-2 0,-1 4 1,5-4 0,-5 2 2,1-2 0,-1 3-2,5-3 0,0 4 10,1 1 0,-6-5 1,0 0 0,4 0-8,1 5 0,3 0 0,-7 0 1,2-2-3,2-2 0,2 2 4,3-3 1,-3 4-6,3 1 0,-3 0 5,-2 0 0,0-5-3,0 0 0,0 0 0,0 5 0,1 0-1,-1 0 0,5-2 6,0-3 0,0 4 0,-5-4 1,0 3 13,0 2 0,5 0-16,0 0 0,2-4 6,-2-1 1,-3 0-5,3 5 0,3 0-1,2 0 0,-4-5-3,-1 0 1,4 0-2,1 5 0,-4-1 2,-1-4 1,2 3-2,-2-3 0,6 2 12,-1-2 0,-2 4-11,2-4 1,-5 1 8,5 0 1,-5 2-9,5-3 1,-2 2 0,2-2 0,-2 3-3,-3-2 1,4 0-2,5-1 1,0 4-1,-5-4 1,5 3-2,-5 2 1,5-5-1,0 1 0,-5-1 2,-4 5 1,1 0 24,-1 0 0,0-2-23,-5-3 1,1 4 16,-1-4 1,0 3-18,0 2 0,0 0 0,0 0 0,0-1-2,1-4 0,0 3-1,4-3 0,-1 4-6,6 1 0,-7 0 9,2 0 1,2 0-6,-2 0 0,6-5 1,-1 0 0,-3 0 0,-2 5 1,1 0 1,-1 0 0,5 0 0,-5 0 0,0-5 0,-5 0 0,1 0 0,-1 5 0,2 0 0,3 0 0,-5 0 0,0 0 0,0 0 0,-5 0 0,4 0-11,1 0 1,0 0-1,0 0 0,-1 0-5,-4 0 1,4 2-3,-4 3 1,2-3 14,-2 2 0,2-2-2,-6-2 1,5 0 9,0 0 1,-4 5-13,-2 0 0,2 0 4,-1-5 0,4 0 4,-5 0 0,6 1 2,-6 4 0,6-3-4,-6 3 0,7-4 3,-2-1 0,-3 0-2,-1 0 1,1 0-1,-2 0 1,5 0 1,-4 0 0,4 0-2,-4 0 0,1 5-5,-2 0 0,2 0 4,3-5 1,4 0 0,-4 0 0,2 0-1,-1 0 1,2 0 0,-3 0 0,4 0 2,1 0 0,0 0 0,0 0 1,0 0-3,1 0 1,-6 0-1,0 0 1,1 0-1,4 0 1,-2 0-1,-2 0 0,2 1 0,-3 4 0,-1-3 0,1 3 0,1-2 0,4 2 0,-5-4 0,0 4 0,-1-1-1,1 0 1,4-2-3,-4 3 0,2 1 2,-2-1 1,2 2-21,-6-2 1,4-2 1,-5 6 1,3-5-4,-3 1 1,-3 1-4,4-1 0,1 5-2,-2-5 0,2 4 21,-1-4 0,-4 2-3,3-3 0,2-2 19,-1 3 0,-1 1-22,-4-1 1,-1 0 41,1-5-32,-1 7 1,1-6 1,0 4 1,-6 2 1,1-3 1,-5 1 3,5-5 0,-6 2-4,6 3 0,-5-4-1,5 4 0,-5-3-1,4-2 1,-4 5 0,5 0-1,0-1 0,4-2-12,1 3 1,-5-3-3,-1 2 0,-4-2 10,5-2 1,0 6 1,4-4 4,1 3 1,-6-3 3,1-2 45,0 0 0,4 0-48,1 0 1,0 1-1,-1 4 0,-4-3-11,0 3 0,-1-4-3,6-1 0,-1 0 10,1 0 1,-5 0-4,-1 0 1,1 0 3,5 0 0,-5 2-6,-1 3 32,1-4 1,5 6-28,-1-7 0,-4 0 13,0 0 1,-1 1 3,6 4 1,-5-3 3,-1 3 1,1-4-20,5-1 1,-6 0-2,1 0 1,0 2-1,4 3 0,-4-4-5,0 4-3,-1-3 1,6-2 14,0 0 90,-7 6 65,5-4 21,-12 4-126,12-6 18,-11 0-78,4 0 1,-4 0-5,3 0-320,-4 0 224,6 0-989,-7 0 592,6 0 500,-4 0 0,-2 7 0,-8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50:28.88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38 88,'0'-31,"-6"4,4 19,-11-5,5 11,0-4,34 6,-18 0,31 6,-31-4,6 11,1-5,0 6,-1 1,1 0,6-1,1 1,1-1,-2 1,-6-1,-1 1,-6 6,5-5,-11 12,5-12,-7 5,0-6,0-1,6 7,-4-5,11 5,-5-6,6 6,1-5,-7 12,5-5,-5 6,0 0,5 0,-11-6,11 4,-5-4,6 6,1-6,-1 4,8-11,-6 12,5-12,0 12,-5-6,5 8,-6-8,-1 6,1-6,-1 8,1-1,0-7,-7-1,5 1,-12-6,12 5,-11 0,11-5,-5 5,0 0,5-5,-11 5,11-6,-12-7,6 5,-1-5,-4 7,4-7,1 5,-6-5,12 6,-5 1,0 0,5-7,-11 5,11-12,-11 12,11-5,-12 0,6 5,-1-4,-4-1,4-2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50:31.81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59,'8'-24,"-1"4,-1 20,-4-6,17 4,-16-4,17 6,-6 6,2-4,19 11,-11-5,18 6,-11-6,11 5,-5-4,0 5,-1-6,0 5,-6-5,12 0,-4-1,5-1,1-4,0 4,0-6,-1 0,1 7,0-5,0 10,6-10,-5 11,12-11,-12 4,12 1,-12-6,5 6,-12-1,4-4,-11 4,11-6,-12 0,6 7,-7-6,0 12,7-11,-5 4,4 1,1-5,1 11,1-12,4 6,-5-7,7 0,-1 6,1-4,6 4,-4 1,4-6,0 12,-4-11,4 4,-13 1,5-6,-5 6,7-7,0 6,0-4,-7 4,5-6,-5 0,7 7,-7-5,5 4,-4-6,-1 0,5 0,-11 0,11 0,-11 0,11 0,-12 0,13 0,0 0,3 0,10 0,-4-6,0 4,5-5,-5 7,-1-6,6 4,-5-4,5 6,-4 0,-9 0,11 0,-2 0,12 0,-7 0,-6 0,-2 6,1-4,2 3,-8-4,-6-1,-6 7,14-5,-4 2,-2-2,7 5,-2-6,19 12,-12-11,10 4,-11 1,0-6,5 6,-12-7,12 6,-12-4,12 4,-12-6,5 0,-6 0,-7 0,-1 0,-1 7,3-6,5 6,1-7,0 6,6-4,2 5,6-1,-6-4,5 4,-5 1,6-6,0 6,7-1,-7-3,1 7,-14-7,2 9,-3-7,-2 4,-3-4,-7 0,15 1,-3 4,-4-3,9 6,-4-12,7 11,-3-8,-17 1,15 2,-15-6,19 6,-8-1,-5-4,-3 4,-6-6,1 0,-1 7,6-5,3 4,5-6,-5 0,4 0,-5 0,0-6,5 4,-11-5,5 1,-7 4,7-11,1 12,0-12,5 5,-11 0,5-5,-1 5,-10-1,9-3,-12 3,7 1,-6 2,11-1,-16 6,22-6,-15 7,10 0,-12 0,5 0,-6 0,1 0,4 0,-10-6,4 4,-7-4,7 6,-5 0,12 0,-12-7,5 6,0-6,2 7,13 0,1 0,0-6,-1 4,-10-4,3 6,-10 0,9 0,-1 0,-2-7,17 5,-5-4,7 6,-1 0,-5 0,-3 0,1-7,-12 6,10-6,-11 7,6 0,-6 0,4 0,-10 0,4 0,0 0,-5 0,5 0,-6 0,-1 7,1-6,-1 6,1-7,6 0,-5 0,12 0,-6 0,7 0,1 0,5 0,-4 0,11 0,-5 0,1 0,-3-7,-6 6,-12-6,-14 7,-23 0,-28 0,-20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50:37.44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0 642,'0'-31,"0"10,7 8,1 11,6-11,7 12,-4-12,4 11,-13-4,5 6,-5 0,13 0,-5 0,12 0,1 0,8 0,13-7,2-1,0-6,-2-1,-6 7,0 1,-7 7,5 0,-5 0,7 0,6-6,2 4,5-9,-4 6,-9-6,4 9,-2-11,6 12,-2-6,-6 7,-7 0,5 0,2 0,1 0,10 0,-6 0,-7-6,5 2,-4-5,-2 6,14-10,-8 4,18 1,-7-5,0 12,1-6,-3 2,-2 1,-10-1,3 3,-4-3,4 4,10-12,3 11,13-11,0 5,-7 0,5-5,-11 11,12-4,-6 6,-1 0,-7 0,-11-2,-8-3,0 4,5-4,-6 3,1 2,0-6,15-1,-1-2,-6 2,0 2,-3 0,-4 1,9 4,-4-7,13 5,1-4,-3 1,-2 0,-4 0,-1 1,-1-1,-4-5,-5 5,-7 0,17-1,-5 2,9-5,-16 6,10-4,-8 1,20 4,-3-5,-2 7,-9-1,-6-4,0 3,14-4,1 6,-1-2,-9-3,0 4,-1-4,1 3,13-4,3 4,6-11,-3 10,-9-7,-4 7,-2-3,1 6,-5 0,-5 0,0-5,4 0,-4 0,0 5,0 0,5 0,-5 0,-1 0,-5 0,19-2,-4-2,-2 2,2-5,-2 7,10 0,-2 0,-11 0,4 0,-3 0,-2 0,-3 0,-5 0,5 0,0 0,5 0,-7 0,18 0,-10 2,14 3,-14-3,4 4,-4-6,13 0,-6 0,5 0,-5 0,6 6,-1-4,-4 3,-9-3,4-2,-2 6,5-4,0 4,-14-6,5 7,-11-6,11 6,-5-1,7-4,6 11,-5-12,6 6,-8-1,1-4,-7 4,6 1,-19-5,10 4,-5-6,8 7,1-6,10 12,-9-11,18 11,-12-12,5 12,-6-11,-7 11,-1-12,-13 12,4-11,-11 5,12-7,1 0,2 0,11 0,2 0,1 0,5 0,-13 6,-14 2,-10 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50:38.992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29 74,'-14'-25,"6"-1,1 25,7-12,20 11,-9-4,23 12,-18 2,12 7,-12-1,5 1,-6 0,-1-1,1 1,-1 6,7-5,-5 11,6-4,-1 6,1 7,1 1,5 0,-6 6,7-6,0 0,1 5,-8-5,-1 1,-6 4,6-5,2 5,6-3,-6-10,4 4,-3-4,-3-3,7 14,-5-14,6 29,0-16,0 11,0-13,0 6,1-6,-1 7,0-1,6 1,-4-2,3-3,-9-10,2 4,-3-4,-3-3,7 8,-12-10,-1 12,-2-7,-5 6,6-4,1 11,0-11,-1 5,7-7,-5 0,5 0,-6-6,0 4,-7-4,5 6,-5 0,6 1,1-1,6-7,-5 6,12-5,-12-1,5 6,-6-19,-7 11,5-12,-12 7,6-7,-7 5,0-5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52:23.6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117 117 7461,'-10'0'-411,"0"0"1,7-2 423,-2-2 0,2 2 6,-2-3 10,3 3 2,-4 2 110,6 0-100,0 0 202,-7 0-186,6 0 370,-6-6-250,1 4 1,3-4 294,-7 6-304,7-7 0,-9 4 216,8-7-253,-1 7 1,0-5 152,0 3-262,0 4 240,5-12-187,0 11 1,7-9 57,2 6 1,-1 0-12,2 5 0,1-2-34,9-2 1,-4 2 17,3-3 0,3 3-44,-3 2 0,7 2 44,-2 3 1,4-2-53,1 7 0,5-5 44,0 4 0,5-4-102,-5 5 0,6-2 61,-1 2 0,8 3-19,2-3 1,4-2-12,-4 1 0,1-1 2,-1 2 0,-4 3-58,4-3 1,-6 3 74,-4 1 0,-3 1-60,-7 0 0,3-1 39,-3 1 0,2-1-8,-11 1 1,4-1 29,-5 1-22,7 0-7,-9-7 1,5 3 17,-2-6-128,-4 6 110,11-9 0,-6 9-204,4-6 197,2 6-3,-4-9 0,6 4-259,0-6 250,0 0-21,1 0-255,-1 0 258,0 0 0,0 0-174,0 0 1,0 2-177,0 3 0,-1-3-44,-4 2 0,2 0-158,-6 1 1,-1-4-127,-4 4 1,-2-2 242,-4 2 1,-1-3 453,-3 3 0,-3-4 0,4-1 0,-6-6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07:39.77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0 190,'7'-25,"1"6,13 19,8 0,15 0,7-6,11 2,-4-5,-6 4,-8-5,-9 2,9-2,-3 2,2 3,1 2,0-7,-5 7,0-2,-5 4,5 1,-1-7,16 5,-1-2,-3 2,-6 2,-3-5,7 0,-2 0,-3 5,1-4,0-1,0-2,-1 2,1 4,10-6,-1 7,0 0,-9 0,0 0,19 7,5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52:24.0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2653 88 7864,'-14'-6'-22,"1"-4"34,3-3 0,-1-2 44,6 1 157,-7 6-40,4 1 0,-1 2-309,-1 1 94,0-1 0,1 5-57,-1 0 102,0 0 1,0 5 198,1-1-368,-1 8 104,-5-11 0,-4 7 191,-1-3-209,-5 3 94,-5 1 0,-2 2 253,-7-6-247,0 6 1,-11-3 77,-3 7 0,-14-1 95,-1 1-149,-13-1 1,5 6-1440,-16-1 1499,3 7-92,36-14 0,-1-1 0,5 1 0,1 0-155,-6 0 1,1 1-1,-2 1 1,1 1 198,1 1 0,-1 2-263,1-1 1,-1 0 100,0-3 0,0 1 1,-42 14-624,4 0 404,3 7 153,14-5 0,-11 4-706,4-6 878,-4 1 0,-1 4 0,-1 0 0,1-2 0,-1-1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52:28.9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278 453 7864,'0'-8'-154,"0"1"611,0 1 65,0 4 109,-7-4-418,6 6 0,-6-7-138,7 6 294,0-6-52,0 7-89,0 0 86,-6 0 52,4 0-324,-4 0 30,6 0 0,-2 0 450,-3 0-101,4 0-264,-6 0 1,5 0-86,-2 0-107,2-6 225,-5 4-130,1-4 0,3 6 188,-7 0-338,7 0 195,-10 0 1,10 0 7,-7 0 1,5 0 60,-5 0-137,1 0-85,-6 0 146,0 0 0,6 4-115,-1 1-4,0 0 0,1 0 69,-1 0 1,5 5 53,-5-6-59,1 8 1,0-9 2,5 7 1,-3-5 46,2 4 2,0 1-15,-1 5-28,4-1-6,-4 7 1,6-5 64,0 4-321,0-4 252,0-1 0,0-1-130,0 1 1,0-1 71,0 1 0,0 0-224,0-1 1,5-4-131,0 0 76,6-7 1,-3 3-91,7-6 0,-1-1-420,1-4 557,-1-3 1,6-7-767,-1 1 654,1-8 1,-6 5-204,1-8 1,4 3 178,1-3 1,-1-2 1,-4 3 0,-1-2 40,1 1 1,-2-2 340,-4 3 0,3 2 0,-7 3 0,0 3 0,1 1 0,-4 1 0,4-1 0,-6 1 0,0-1 0,0 0 0,0 1 0,0-1 0,0 1 0,0-1 0,0-6 0,0 5 0,0-4 0,7-2 0,-6 5 0,6-4-107,-7 7 229,6-1 1,-4 1 492,3-1-196,-4 7 137,-1-5-69,0 11 199,0-4-346,0 6 0,-1 2-20,-4 2 1,3 0-46,-3 5 1,2-4-35,-2 5 1,4 0-32,-4 4 0,1 1 0,0-1 1,2 6-22,-3-1 1,-1 7 23,1-1 0,-2-3-178,2 2 0,2 1 114,-7 4 1,7 2-215,-2 3 1,-1-3-53,1 3 0,0-4-25,5-1 1,-5 5-570,0 0 404,1 0 174,4-11 0,-5 3-469,0-6 0,-2 4 255,3-5 1,0 1-136,-5-6 0,4-1-325,-5-3-523,7 3 1330,-10-11 0,11 2 0,-3-8 0,-3-5 0,0-5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52:29.1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 15 7864,'-8'0'279,"-5"0"1,7-1 356,-4-4-54,3 3-229,1-4 26,4 6-362,2 0 0,8 0 69,7 0 1,4 0-230,1 0 1,6 0 110,-2 0 0,4 0-452,1 0 0,0 5-32,0 0 1,0 1-210,0-1 0,1 1 377,-1 4 1,-5 1 347,0-6 0,-6 7 0,3-4 0,-6 6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52:29.6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 7864,'-8'0'0,"2"0"85,6 0 287,-7 0-52,5 0 45,-11 0 107,12 0-195,-6 0-117,7 0 0,-1 0-116,-4 0 179,3 0-200,-4 0 0,7 0 129,4 0-246,-3 0 5,11 0 50,-5 6 1,2 3 78,-1 5 0,-5-4-5,1 0 0,-2-1 71,2 6 1,-4-1-48,4 1 1,-3 4-10,-2 1 1,0-1 6,0-4 0,5-1-125,-1 1 0,1 5 33,-5-1 0,5-4-166,0-6 1,6-6 88,-1 2 1,3-3-68,2-2 1,-1 0-75,1 0 1,4-7 20,1-2 0,4-4 11,-5-2 1,2 1 36,-1-1 1,-4-1 176,3-4 0,-4 4-82,-5-3 0,1 3 213,-6 1 0,5 0 55,-5 1 0,-1 4 93,-4 0 1,0 6-63,0-6 1,0 5-102,0-5 0,-1 7 356,-4-2-292,3 4 1,-6 1-137,3 0 0,4 6 80,-4 4 1,3 3-144,2 1 1,-5 1 26,1-1 1,-1 3-85,5 2 0,0-3-104,0 4 0,0-4 66,0-2 0,0 6-291,0-1 79,0 1-268,6-6 1,2-1 217,7-3 0,-1-5-530,1-10 913,0-3 0,6-13 0,1-2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52:29.9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59 7864,'-15'-8'0,"-6"1"599,5 1-318,-5 4 0,6-9 389,0 6-323,7 0 161,-5 5-53,12 0 1,-6-6-370,7 4-52,7-4 125,-6 6 1,12 0-226,-3 0 76,3 0 1,2 0 244,-1 0-958,1 0 525,-1 6 0,1-3-36,0 7-890,-7-7 342,5 10-658,-5-5 923,6 7 1,-6-5 178,-3-1 0,2-4 318,-2 5 0,6-7 0,-3 10 0,7-5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52:30.1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15 103 7864,'-1'-13'0,"-4"3"144,3-3-144,-4 5 0,6 0 967,0-5-553,6 12 0,2-11-372,7 7-48,0-6 0,4 9-457,0-2 1,7 2 257,-1 2 0,1 0-528,-2 0 1,3 2 117,-2 2 443,-4-2 1,5 11 171,-7-3 0,1 9 0,-6 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52:31.3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205 1 7864,'-15'0'147,"1"0"86,-1 0 0,0 0 87,1 0 28,-1 0-107,1 0 0,4 0 105,0 0-315,0 0 128,-4 6 1,4-3 160,0 7-394,7 0 106,-10 4 0,10 1-175,-7 0 147,7-1 1,-3 6-16,6-1 0,0 5-24,0-4 0,0 4-109,0-5 0,6 2 51,4-1 0,-2-4-107,2 4 1,-1-4 47,6-2 0,-1-6-235,1-3 265,0 3 0,-1-6-23,1 3 0,-5-4 39,-1-1 20,1 0 1,-2-1 59,-3-4 0,-3-3-57,-2-7 1,0 6 243,0-1-68,0 0 1,0-4-34,0-1 0,-5-4 182,0-1 0,-5 1 185,5 4-283,-6 1 1,8-1 357,-7 0-355,7-6 1,-4 5-145,7-3 0,0 3 168,0 1-190,0 0 0,7 2 102,2 4 1,4-3-178,2 7 1,1 1 49,4 4 0,-3 0-45,8 0 0,-6 6 18,5 4 1,-1 4 65,1 6 1,-3-2-49,-6 6 0,-2-1 45,-3 1 1,1 3-8,-6-2 0,0-3 14,-5 3 0,0-7-3,0 1 0,-2 2-10,-3-2 1,-3-4 132,-6-5 1,4-5-112,0 4 1,0-5 11,-4 0-117,6-2 1,-4-4 68,8-2 1,-1-5-57,5-5 1,0-1 75,0 1 0,1-2 0,4-2 14,5-2 123,3 1-146,1-2 1,1 5-25,0-4 247,-1-2-97,1 5 0,4-4-95,1 7 83,-1-1-68,2 1 0,-3-1 33,6 0-76,-6 7 42,10 2 0,-12 1 7,3 0 1,2 0-11,-1 5 0,-1 7-249,-4 2 236,-7 4 1,5 2-307,-3 0 173,-4-1 0,0 6 26,-6-1 0,0 2-66,0-2 0,5-2 94,0 2-218,0 4 107,-5-7 1,2 5-203,3-6 211,-4-1 0,12-4-22,-3 0 1,3-7-110,1 2 1,3-4 91,2-1 1,-1-1-36,6-4 63,0-3 342,-1-7-176,5 1 0,-2-1-26,3 0 0,1-1 86,-10-3 1,4 3 25,-4-4 1,-1 2 192,-4-1 0,-1 3 481,1-4-497,-7 4 0,-2 2 322,-6-1 0,0 5-230,0 1 1,-1 0 84,-4 0 0,-3 1-61,-7 3 0,1 3-249,-1-3 0,-4 4 110,-1 1 1,1 0-134,4 0 1,1 6-4,-1 4 0,0-2-164,1 2 0,4-1-333,0 6 1,7 0 120,-2-1 190,4-6-573,1 5 403,0-5 1,1 5-154,4-3-67,3 3 229,13-11 1,-3 4-198,6-6 18,-6 0 288,10 0 0,-10 0-30,6 0-1,-6 0 1,8-2 190,-7-2 0,1 0-53,-6-5 0,-4 4 431,0-5-250,-7 0-77,10-4 519,-12 6-216,6 1 268,-7 1-299,-7 4 19,6-4 161,-12 6-392,5 0 1,-2 6 62,0 4 0,7 3 84,-2 1-120,-3 7-210,6 2 170,-4 6 1,1 7-14,0 3 0,-1 3-103,1 1 0,2 8 192,-7 2-438,0 4 180,-4-5 0,-1 3-258,1-7 221,-1 1 1,0-12-23,1-3 0,-2-5 119,-4-4 0,4-4-63,-3-7 42,2-6 1,3-1-65,-1-7-77,1 0 65,-1 0 0,-1-7 40,-4-2-300,11-4 147,-11-2-98,12 1 228,-6-8 6,5 6 1,-2-6 42,6 2 0,0 2-69,5-6 0,0 5-326,0-6 350,0 1 0,2 0-78,3-1-126,-4 8 200,12-4 1,-4 1-258,5 1 257,7-1 0,-5 1-99,4-1 0,-2 1 191,1 4 0,-3 1 0,4-1 0,2 1 0,1-1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52:31.6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118 88 7864,'-22'0'0,"6"-5"0,-3 0-650,3-6 300,1 3 0,2-2 1373,3 0-358,4 7-170,6-3 255,0-1-466,0 6 1,6-7-150,4 3 1,3 3 112,2-3-41,-1 4-138,1 1 52,6 0 0,-5 1 121,3 4-391,-2-3 158,-9 11 1,5-10-191,-4 7 1,-2-6-41,-2 6 1,-4 0-793,-1 4 516,0 1-34,-6-7 1,-4 10 530,-9-3 0,-10 2 0,-9-2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54:37.2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15,'44'-14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54:39.77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146 45,'-16'-17,"3"4,7 13,-2-6,-7 4,7-4,-5 6,5 13,0 3,1 13,1 0,4 7,-11 8,12 7,-12 1,11 5,-4-5,6 0,0-2,6-6,-4 6,4-5,-6 12,0-12,-6 12,4-18,-4 9,6-4,6-5,2 10,7-12,-1 7,1-1,-1 7,1-4,0 4,-7-6,5-1,-5 1,6 0,1 6,0-4,-1 10,7-10,-5 10,12-4,-12 6,5 1,0-1,-11 0,9-6,-11-8,1-2,4 2,-10 6,6 3,-5-7,1-7,-4-7,4 15,0-3,6-4,-8 7,7-3,-7-4,10 9,-11 3,9 6,-6 0,0-12,-5 1,0-3,0-2,0-3,0-1,0 19,0 3,-6 13,4-7,-6-3,3-9,3-10,-4 4,6-4,0 9,0-15,0 9,0-15,0 17,0-17,0 15,2-15,2 17,-2-17,4 15,-6-8,0 20,0-1,-6 0,4-6,-11-2,12-6,-6 0,7-1,0-5,0 4,0-11,0 4,0 1,0-5,0 4,0-6,0-6,-6 5,4-6,-4 1,6-2,0-6,0-1,0-6,0 5,0-5,-7 7,6-7,-6 5,7-5,-6 0,4 5,-11-11,5 4,-7-12,7-2,2 0,6-5,-7 4,6-5,-6 6,20 34,-10-12,17 27,-18-20,11 2,-12 6,12 6,-11 3,4 12,1 2,-6 6,6 0,-1 1,-4-1,11 0,-12-6,12 5,-11-5,4 6,-6 0,0 0,0 1,0-1,0 0,0-6,0-2,0-6,0-7,0 6,0-13,7 6,-5-7,11 0,-12 0,12 1,-11-8,4-1,1-6,-6 6,6-5,-1 5,-4 0,4 2,-6 6,7 0,-6-6,12 4,-11-10,5 10,-7-11,0 5,0-6,0 0,-7-1,-1 7,-7 2,1 0,6-2,-12 0,11-5,-13 5,8 0,-7-5,-2 5,-6 0,6 2,-4 13,4 1,0 7,2-7,7 5,-1-11,1 4,6-12,-5-2,5-6,-1 6,3-5,6-2,0-1,0-4,0 5,6-6,3-1,-1-1,5-4,-12 11,12-12,-11 12,11-5,-5 7,13 6,-5 2,12 6,-6 7,7 1,1 10,-1-3,-7-4,4 0,-6 4,1 3,-2-3,-4 8,-1 6,-5 13,-9 23,0-42,0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8:28.8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204 88 7618,'-14'-15'685,"-1"0"-545,0 1-1147,7 6 1428,2 1-157,6 7 2433,0 0-2280,-7 0-198,6 0 85,-12 0-138,5 0 1,-2 5-161,0 0 1,7 1 32,-2-1 1,3-1-128,2 5 23,0-5 113,0 8 1,0-8 37,0 5-9,0-5 0,0 2-28,7 1 1,-4-6 61,7 4 1,-5-3 14,4-2-56,1 0-21,5-7 0,-1 1-31,1-4 1,-5 2-13,-1 3-7,1-3 1,5-5 65,-1 3-27,-6-3 77,5 5 0,-11-1-50,3-1-80,-4 7 1,-2-4 41,-4 7 0,-5 0-2,-9 0 0,1 7 26,-6 2 27,6-2-50,-10 6 1,10-5 29,-6 6-67,6 1 1,-3 0 54,7-1-36,-1 1 0,2-1 19,3 1 0,4-5 117,6-1-108,0 1 1,2 0 173,2-1 0,5-5-72,5 1 1,6-4-33,-1-1 0,5 0-86,-4 0 0,1 0-103,-2 0 1,-3 0-278,4 0 164,-4 0 95,-1 0 1,-1-1-105,1-4 61,-7 3 6,5-4 0,-10 1-324,7 0 347,-7-6-24,4 2 91,-7-5 0,0-1 140,0 1 1,-2 4 27,-3 0 0,2 5-83,-7-4 1,5 4-41,-4-5 0,4 7-41,-5-2 0,2 2-188,-2-2 227,-3 3-417,12-4 230,-12 6 26,11-7-6,-11 6-43,11-6-45,-4 7 174,-1 0-90,6 0-210,-6 0 0,2 2-172,1 3-730,-1-4 521,5 12 765,0-11 0,-7 17 0,-1-2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59:23.2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88 234,'-37'-21,"8"4,14 3,9 1,25 5,-8 0,23-5,-4 11,0-11,6 12,-7-6,0 7,1 0,-8 7,6 1,-6 0,8-2,-1-6,0 7,7-6,7 12,9-5,13 1,0-3,3-6,-8 0,-7 0,2-2,8-2,-3-5,3-5,2-2,-2-4,-1 4,-9-3,-2 2,-1-4,-5 5,-8-5,-16 13,-14 1,-39 27,-9 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59:24.99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0 657,'38'-8,"4"1,-5 7,13-6,0 2,4-5,-9 5,-6 0,0 0,5-1,-1 4,1-4,0 3,9-2,1-1,1 0,-7 5,-7 0,3 0,-4-2,4-3,-5 2,0-7,0 6,4-6,-4 5,0-5,0 2,5-2,-7-3,18 5,-5-5,13 4,-12 2,-3 7,-3 0,14 0,-1 0,0 0,1 0,-7 0,4-6,-4 4,6-4,7-1,2 6,-3-8,-5 5,-12 2,-8-3,-7 3,15-2,-3-1,-4 0,7 5,-3 0,-4-7,15 6,-8-12,25 11,-6-4,-1 1,-7 0,-13 0,11-1,-11 2,13-5,-12 5,9-2,-8 0,17 4,-5-5,-1 7,0 0,1 0,-1 0,0 0,1-6,-1 4,-6-4,4-1,-4 6,0-6,5 1,-12 4,5-4,1 6,0 0,1 0,5 0,-5 0,6-7,0 6,-6-6,-2 1,1 4,0-4,8-1,-1 5,0-11,-1 12,-3-4,-9-1,-6 1,-7 0,23-2,-5 6,14-4,-13-2,-12 2,-5 1,5 4,0 0,5 0,0-7,9 6,0-4,1 3,-10 2,-7 0,5 0,-5-2,7-2,0 2,-5-5,-1 7,-5 0,2 0,1 0,-5-6,17 4,-2-4,6 6,4 0,-4 0,-6 0,-4 0,0 0,-16 0,21-7,-17 6,14-6,-13 7,-4 0,1 0,-10-6,9 4,1-4,-4 6,12 0,-14 0,12 0,-9-7,4 6,11-6,-14 7,23 0,-12 0,7 0,0 0,-7 0,-1 0,-14 0,6 0,-12-6,5 4,-6-4,-1 6,-6 0,5 0,-5-7,7 5,-7-4,5 6,2-6,7 4,7-5,7 1,8 4,8-4,6-1,0 6,-6-6,-2 7,-19-6,-3-2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59:27.34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59 0,'-31'8,"10"5,15-11,6 11,13-5,-10 0,3 5,-7-5,1 7,8-7,6-2,-5-6,4 0,-5 0,6-6,-6 4,5-4,-11-7,11 9,-12-15,12 17,-17 28,8 2,-17 35,5-18,0 12,2-12,6 12,0-12,6 6,-4-8,11 1,-5 0,6 6,1-5,0 6,-1-8,1 1,-2 0,-4 0,-2-14,-7 16,0-7,0 1,0-1,0-7,-7 17,-1-4,0 14,2-8,-1 0,6-8,-6-5,7 4,0-5,0 0,0 5,0-4,0-1,0-2,0 1,0-5,0 11,0-5,0 7,-6 6,-2 2,0 0,-5 5,11-6,-5 1,7 5,0-12,7-1,1-2,0-5,5 7,-5 0,0 0,5-1,-11 1,4 0,-6-7,0 5,0-5,-6 7,-2 0,0 6,-5-5,5 12,0-12,1 6,7-14,0-1,7-14,-6 6,12-6,-11 8,4-1,-6 0,0 7,0-6,-6 6,4-7,-4 0,6-6,-7 4,6-4,-12 0,11 4,-11 2,11-4,-4 9,6-12,0 1,0 5,0-12,0 5,0-6,0-1,6 1,-4 6,11 1,-11 8,11-8,-5 6,0-12,5 5,-12-6,6-1,-7 1,6-1,-4-6,4 5,-6-5,-13 1,4 4,-6-12,2 6,5-1,0 2,-5 7,5-1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59:28.06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132 1,'-39'0,"-8"0,29 6,-9 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59:29.48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96 30,'-31'0,"4"0,12 0,1 0,5 0,35-7,-11-1,25 0,-25 1,-7 7,5 0,-5 7,7 1,-1 0,1 5,6-5,2 0,6 5,0-11,0 11,0-5,0 6,1 1,5 0,2 6,14-5,0 5,6-8,-3-3,-4-4,3-6,1 0,-6 0,-9 0,0 0,10 5,-1 0,-6 0,7 1,3 2,8 0,11 5,-5-5,4 0,-7-3,-6-3,-13-2,-1 0,11 0,-1 0,1 0,-4 0,8 6,2 3,5-1,-7 5,1-12,-3 11,-2-8,-11 1,13 2,-11-6,13 4,-11-2,-8 2,0-3,10 6,-1-3,-3-3,-1 2,-8-2,8-2,-9 5,4 0,0 1,5-1,-1-3,1 3,0-2,0 2,-1-4,1 4,0 2,0-3,-1 1,1-5,0 5,-1 0,1 0,13 1,-5-2,6 5,-13-5,4 2,3 1,8-6,5 12,-14-10,-2 7,-17-7,15 4,-14-1,17-4,-13 4,-1 1,-7-6,-6 6,4-7,-11 0,5 0,0 0,-4 0,4 0,-13 0,5 0,-5 6,6-4,1 4,0-6,-1 0,7 0,2 0,13 0,1 0,0-6,5 4,-5-4,1 6,-3 0,-6 0,1 0,-8 0,-1 0,-6 0,0 0,-7 0,5 0,-5 0,6 0,-6 6,5-4,-5 4,7-6,0 7,-1-5,7 4,8-6,2 7,11-6,-4 12,5-11,-6 4,-1 1,0-6,-12 6,10-1,-18-4,5 4,-6-6,-1 0,1 0,0 7,-1-6,1 6,6-7,-5 6,12-4,-12 5,11-7,-10 6,10-4,-11 4,5-6,-13 0,5 7,-5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59:35.940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438 242,'-31'-15,"-9"1,22 6,-16 1,11 7,-6 0,6 0,2 7,7 1,-1 6,1-6,6 12,-5-10,5 17,-7-4,0 12,-6 3,-1 12,-7-5,6 6,8-8,9-6,6-1,0-7,13 0,3 1,13 12,7-3,-6 14,5-9,-11-4,16-4,-1 1,18-8,-4-9,-9-11,11-15,-6-13,9-11,-5-2,-19 3,5 0,-5 0,0-1,-4 1,5 0,2-13,7 3,0-11,-13 6,-4 0,-19 1,-1-1,-20 0,-3 0,-14 1,1-1,0-6,0 4,0-10,0 10,0-4,-1 13,-5 8,-3 8,-12 13,-2 8,1 14,0 9,8 6,5-6,3 4,6-4,-1 6,1 7,0 1,6 7,-4-1,11-5,1-3,9-6,6-6,6-2,-4 0,11 2,-12 6,12 0,-11 0,11-6,1-2,3-6,10-7,-4-8,13-8,1-13,7-2,-7-6,5 0,-18 0,10 6,-24 2,3 6,-13 1,0 6,-13 1,-10 1,-14 4,-7 2,1 8,0 13,5 3,7-1,6 1,8-6,-17 23,9-2,3 12,9 0,19-8,15-5,10-9,13-8,6-13,2-2,6-6,-6-13,5-3,-12-19,4 4,-11-3,-8 9,-3-9,-11 4,5-14,-6-6,-7-2,-8 0,-15 2,-7 19,-7-3,-7 18,-1-5,0 13,-6 8,0 21,4 10,-3 12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59:37.960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758 351,'-16'-17,"-3"4,17 13,-11 0,11-19,-4 14,6-27,0 16,0-20,0-1,-7-1,-1 3,-13 6,-1 0,-14 12,-1-2,-7 17,0-4,0 6,-6 6,5 9,-5 8,6 6,0 6,1 3,5 18,4 1,10 6,3-6,6-13,2-6,4 1,2-6,7 15,0-9,7 11,7-12,9-3,19-12,3 4,14-17,-3 8,-2-13,-10 0,4-5,-4-7,9-3,-9-2,5-10,-6-5,11-7,-10 5,-10 4,-9 6,0-5,-6 4,6-4,-8 6,4-9,-13 4,-1 0,-7-4,-13 4,3-6,-24-7,10-1,-12-13,1 4,4 3,-11 7,5 13,-7 9,-6 7,-2 20,0 4,8 12,15 0,8 0,6 0,7 0,2 13,6 4,0 10,0-2,1-9,4-6,3-6,20 15,-4-15,10 5,-9-12,9-11,3-9,8-6,5-19,-6-5,-7-20,-1-6,-7 4,-6-10,-9 10,-7-4,-14 6,-14 7,-9 8,-21 8,0 13,-8 8,1 14,0 9,6 13,8-6,8 13,7-6,7 7,7-1,9 8,19-13,3 4,19-12,9-8,1-7,12-9,-12-12,4-9,-10-9,-3 3,-1-13,-4 3,11-19,-18 11,-3-9,-8 17,-17 2,2 8,-19 12,-2 3,-6 12,6 3,-4 12,11 8,-5 2,12 4,-3-6,10-6,2 5,21-19,10 11,12-19,1-1,0-8,-7-6,-1-7,-7 4,-6-10,-2 4,-7 0,1-4,-7 4,-2-6,-6 0,-6 6,-2-4,-20 4,4-6,-18 0,6 0,-3-1,10 8,-11-12,14 9,-23-10,12 6,-7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1:59:58.899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22 942,'-9'-24,"3"4,6 20,-7-6,32 10,-25-8,39 17,-30-12,19 6,-5-7,6-7,6 6,3-12,-1 5,5-7,-5 7,0 1,-1 7,-7 0,-6 0,4 0,-10 0,10 0,-11 0,12 0,-12 0,12 0,-12 0,11 0,3 0,0 0,6 0,0 0,1 0,7 0,-1-13,8 10,-6-16,12 4,-12-1,12-5,-6 6,1 1,-1 6,-8-5,-5 11,4-11,-12 11,6-4,-7 6,0-6,0 4,7-5,-5 1,5 4,-1-4,2 6,7-7,0 6,0-6,-1 7,1 0,0 0,6 0,-5 0,12 0,-5-6,13 4,-5-4,11 6,-13-5,1 0,-14 0,3-1,-15 4,11-4,-10 6,-4 0,19-7,-5 5,9-2,-16 2,10-5,-8 6,20-12,-8 11,0-4,-8 6,1 0,-7 0,-1 0,-7 0,0 0,7 0,-5 0,4 0,1 0,-5 0,11 0,-11 0,11 0,-5 6,7-4,-1 4,1-6,0 0,6 0,-5 0,4 0,-17 0,15 0,-9 0,15 0,-9 0,4 0,-4 0,10 0,-11 0,4 0,-3 0,-2 0,-3 0,-7-6,24 4,-11-9,13 6,-12 0,2-1,-4 4,9-3,-9-3,5 7,-4-12,13 11,7-11,-5 5,5 0,-7-5,0 11,-6-11,-2 12,1-12,-6 11,5-11,-6 5,0 0,6-5,-5 11,6-11,-1 12,-5-12,5 11,-6-11,0 12,-1-12,8 5,-6-1,12-3,-12 3,18 1,-9-5,11 5,-1 0,-4-5,5 5,0-6,-12 5,10-4,-4 12,-6-12,10 5,-4 0,-6 1,10 1,-17 4,4-11,-6 12,-1-12,1 11,0-5,0 1,-1 4,1-4,6-1,-4 6,4-6,-7 7,1 0,-7 0,6 0,-13 0,6 0,-7 0,0 0,7 0,-5 0,11 0,-5 0,7 0,-7 0,5 0,-5 0,1 0,-3 0,1 0,-5 0,-2 0,5 0,-10 0,12 0,-7-6,0 4,0-4,0 6,1-7,-1 6,-7-6,6 1,-12 4,12-4,-6-1,1 6,-2-6,0 1,-5 4,5-5,0 1,2 4,6-11,-6 12,-2 1,-6 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2:00:01.821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175 15,'-31'0,"4"0,12-6,-6 4,5-5,1 7,2 0,5 0,-6 0,-1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2:00:04.227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6094 36,'-16'-16,"3"3,6 6,6 32,-6-19,7 35,0-19,0 7,-6 1,-2 5,-13 2,-2 14,-6 0,0 8,-1-1,1 0,0 1,6 6,-4-6,11 0,-5-9,12-6,-10-7,9 5,-17-11,11 11,-18-5,9 7,-10 0,6-2,-1-3,8-2,2-3,-1 5,2 9,-7-2,3 10,-6-4,0 7,0-14,0 4,-1-12,1 0,5 4,0-7,6-7,-10 7,6-3,-8 13,-5 6,6 0,0 3,6-2,8-8,-1 1,-3 0,2-7,-10 12,4-17,-12 17,4-19,-3 4,9-9,-2 2,3-2,3-4,-7 6,12-4,-18 6,10 0,-12 0,0 7,6 0,-5 3,10-9,0-5,7-1,-16 5,5 0,-10 0,10-6,8 5,0-6,-2 7,-6 1,0-1,0 6,-7-4,6 10,-4-7,9-7,-2 1,4-6,-6 14,0-12,0 10,-1-18,1 12,0-5,0 6,0 0,-7 7,5-6,-4 0,12-9,2 0,0-5,5 5,-5-6,-7 6,-3 1,-6 7,2-6,12-2,2-6,6-7,-12 11,9-9,-10 11,7-6,5-1,2 1,-6-1,10 1,-11-7,7 11,-1-9,-12 18,2-12,-10 11,6-10,-1 10,1-11,0 5,0-6,0 0,-7-1,5 1,-11-1,11 1,-4-1,-1-5,5 4,-4-5,6 6,-1 1,1-1,0 1,0 0,-7-1,6-6,-13 5,6-11,-6 11,-1-5,0 6,0-5,1 3,5-3,-4-1,11 5,-11-12,5 12,-7-11,1 4,-1-6,0 7,-6-6,5 6,-6-1,8-4,-8 4,6 1,1 1,-4 0,9 5,2-5,3 0,4 5,-7-5,0 7,-5-7,11 5,-5-11,7 4,0-6,0 0,-7 0,6 0,-6 0,7 0,0 0,6 0,-5 0,6 0,-7 0,-1 0,8 7,-6-6,6 6,-1-1,2-4,0 4,5-6,-6 0,14 0,-5 0,5 0,-6 0,-1 0,1 7,5-6,-3 6,3-7,-5 0,-1 0,1 0,-1 0,1 0,5 6,-4-4,5 4,-13 1,5-6,-5 6,6-7,1 6,-1-4,7 5,-5-7,5 0,-6 0,-1 0,7 0,1-13,14 3,1-11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8:42.3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0 7986,'-15'0'120,"0"0"338,1 0-284,-1 0 1,1 0-74,-1 0 1,5 0 31,1 0 1,4 0 91,-5 0 0,5 0 39,-4 0-137,5 7 0,-7 1-68,6 6 0,0-4 112,5 0 0,0-1-74,0 6 1,0 0 33,0-1 1,0 1-7,0-1 0,0 1-23,0-1 0,0 1 6,0 0 0,0 4 17,0 0 1,5 6-49,0-6 0,0 7-7,-5-2 1,0-1 11,0 1 1,1-1-21,4 1 0,-3 2 6,3-6 1,-2 4 5,2-5 0,-3 1-105,2-6 1,3 1 110,-2 0 1,4-6-75,-4 1 0,7-2 56,-3 2 0,-1 1-132,2-6 1,-5 2-7,5-3 0,-5-2-103,4 3 1,-4-3 15,5-2 1,-5 0-144,4 0 1,-4 0-301,5 0 0,-2-2-118,2-3-868,3 3 1592,-5-4 0,6-1 0,1-1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2:00:13.545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59 0,'-7'31,"6"-3,-12-14,11-6,-11-1,5-27,-6-4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2:00:35.502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0,'25'0,"-6"7,-19-6,0 19,7-17,1 10,0-7,5-4,-5 11,0-11,5 4,-5-6,7 7,-1 1,14 0,-4 11,12-9,-1 11,-4-6,-2 6,-1-5,-6 5,1-7,5 7,-6-4,7 4,7-7,-5 1,11-1,-11 8,11-6,-5 5,0-7,12 7,-10-4,11 4,0 0,-17-5,7 5,-12-5,6 4,0-11,1 17,9-10,8 14,0-1,4 0,-5-2,2-2,-9-4,4 0,-2-5,19 12,1-6,-13 1,-4-2,-5 0,-1 3,8-3,-12-1,-4-2,-1 1,3-3,14 18,2-9,18 10,-24-12,2 4,-18-10,3 2,-3-3,4 0,-6 4,0-4,7 5,-5-5,3 4,-3-4,-1 7,4-4,-3-3,5 12,-7-12,0 7,0-4,1-3,-1 7,0-4,-7-2,6 4,-5-5,6 3,0-2,13 10,2-1,9 3,-9-3,5-5,-10-5,17 12,-10-12,4 5,-7 0,-5-5,4 5,-5 0,7-4,0 10,-1-4,1 0,0-2,0 0,-7-5,5 5,-5 0,7-3,0 6,-14-6,4 3,-4 0,0-5,6 5,0 0,-6-4,12 10,2-4,8 6,6 0,1 0,-8 0,6-6,-5 5,0-12,-2 11,-6-10,0 10,-7-11,5 12,-5-6,7 8,6-8,-5 6,6-12,-8 5,1 0,-7-5,5 5,-17-6,2-7,-6 12,9-11,7 19,7-6,-1 1,-5 5,4-12,-5 11,0-10,5 4,-5 0,7 1,6 1,2 5,0-6,5 7,-5 1,-1-1,6 0,-24-13,7 4,-4-6,-10 2,27 5,-16 0,17 4,-4-4,-6 0,-1-7,8 7,-6 2,5 0,-6 4,6-10,-5 10,6-4,-14 6,5 0,-11-6,11 4,-11-11,4 12,1-12,-5 12,11-12,-11 5,4-6,1-1,-5 1,4-1,-6 1,1-1,-1 1,6-7,-4 5,5-5,-1 7,-4-1,11 1,-4 0,-1-1,5 1,-5-1,7 7,0-5,6 12,-5-12,12 12,-5-6,0 1,4 5,-10-6,4 7,-6 1,-1-1,1 0,0-6,-7 4,5-11,-11 5,5-6,-14 0,-1-7,-6 5,-1-12,1 6,0-1,6 2,-5 0,5 5,-6-5,6 1,-5 4,5-5,-7 0,7 5,-4-5,10 6,-11-6,12 5,-12-5,12 7,-6 0,1-1,5 1,-6-7,1 5,-2-12,-6 12,-1-11,1 11,-1-11,1 11,-1-12,1 12,6-5,-5 0,12 12,-6-10,1 4,-2-1,-6-11,-1 11,7-5,9 6,0 1,12-1,-4 8,5-6,1 11,6-11,-4 12,-3-12,0 12,-19-19,10 11,-24-19,3 12,-46-11,6-2,-30-8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2:00:38.301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5686 890,'-7'-31,"5"10,-11 8,12 5,-12 0,11-5,-11 12,5-6,-6 7,-1 0,7 0,-5 7,5-6,-7 6,1-7,-1 0,1 0,-1 0,0 0,1 0,-7 0,-2 0,0 0,-4 0,4-7,-6 6,0-6,0 7,0 0,-1 0,1 0,-6 0,4 0,-11 7,11-6,-5 6,7-1,-6-4,4 4,-5-6,7 0,0 0,6 0,-4 0,4 0,-6-6,-7-2,5 0,-11-5,12 5,-13-7,13 0,-12 1,4-1,-5 1,-1 6,7-5,1 4,0 1,5 2,-11-1,12 6,-13-6,13 7,-12 0,11-6,-11 4,11-4,-11-1,5 6,-1-12,-4 11,11-4,-11-1,5 5,-7-4,7 6,-5-6,5 4,-1-5,-4 7,5 0,0 0,-5 0,11 0,-11 0,5 0,-1 0,-10 0,15 0,-15 0,10-6,-5 4,-1-4,-6 6,4-7,-4 6,0-6,-2 1,-6 4,1-9,4 6,9 0,-5-1,-2-2,-9-1,-5-4,7 5,-1 0,7-5,-4 12,10-6,-4 1,6 4,1-11,-1 12,0-12,1 11,-1-11,0 11,7-4,-5-1,4 6,-5-12,5 11,-10-11,9 5,-11-6,0-1,-2 0,0-6,2 5,-1-5,6 13,1-5,15 11,-5-10,16 10,-16-5,12 1,-7 4,-1-11,-5 12,4-12,-5 11,7-11,0 12,6-6,-4 1,11 4,-5-4,0 6,4 0,-4-7,7 5,-1-4,1 6,5 0,-4 0,5-7,-6 6,-1-6,-6 7,5-6,-5 4,6-4,1-1,-7 6,5-6,-6 1,8 4,-1-4,1-1,-1 6,7-6,-5 7,5-6,-7-3,7 1,-5 2,5 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2:00:52.0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117 117 7963,'-15'0'0,"0"-7"0,6 4-365,-1-7 238,0 7 338,-4-10 0,4 11 115,0-2 17,7-5 21,-10 8 191,12-12-141,-6 11 290,7-11-233,0 12-104,7-12-203,-6 11 1,7-4 139,-3 6-161,3 0 1,2 0-1,0 0-53,1 0 0,2 0 86,1 0 1,8 0-145,2 0 156,-3 0-31,6 0-126,-4 6 1,6-4-46,0 3 113,1-4 0,0-1-61,4 0 0,-3 0-2,3 0 105,3 0-45,-6 0-177,11 0 151,-11 0 0,10 0-28,-7 0 1,6 0-99,-1 0 1,-2 0 74,2 0 0,-2 0-81,2 0 0,3 0 40,-3 0 1,-3 0 41,-2 0 0,-3-5-52,-2 0 0,0 1-1,0 4 0,-6-2 12,-4-3 1,-3 3-38,-1-2 1,0 2-58,-1 2-54,-6 0-263,5 0-246,-11 0 209,4 0-72,-6 0-1940,0 0 1364,-6 0 703,4 0 1,-6 0-456,3 0 869,4 0 0,-12 0 0,5 6 0,-7 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2:00:52.3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700 132 7963,'-6'-25'-36,"-4"1"0,2 8 205,-2 1-131,7 1 88,-4 6 1,7-2-39,0 0 379,0 7 251,0-4-315,0 7-6,0 0-255,0 7 1,2-4 16,3 7 1,-2-2-57,7 2 1,0 3 58,4-4 1,6 3-178,-1-3 0,2 4 105,-2-3 1,3-2-81,2 2 1,3 0 47,-2 4 0,2-4 43,2 0 0,0-6-100,1 6 0,4-2 32,0 2 1,-5 1-82,-5-6 1,-4 5 36,4-5-33,-6 6 96,-4-3 1,-11 7-9,-12-1 0,-16 1-321,-18-1 0,-14 8 98,-11 2 0,-18 5-227,38-12 1,-1 0 0,-4-1 0,-3 0 188,-4 3 1,-1 1 216,-4 5 0,-1 2 0,-2-1 0,-2 2 0,-5 3 0,-1 1 0,-2-2 0,-1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2:01:13.13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73 15,'-24'-6,"-2"4,24-4,28 25,-5-14,34 21,-18-25,7 6,0-7,0 6,-7-4,-8 4,-1 1,-6-5,1 4,-2 1,-6-6,-1 6,-6-7,5 0,-11-13,-9 3,-15-5,-9 9,-11 6,11 0,-5 0,14 0,-12 0,3 6,-6 2,-5 1,4 4,1-5,1 6,14 1,1-1,13 1,1 0,7-7,13 5,-3-12,11 6,13-7,-2 0,17 0,-10 0,9 0,-4-5,10 0,-11-6,6 9,-10-11,11 11,-19-4,-4 6,-12-7,-7 6,-28-19,1 17,-17-10,2 13,10 0,-5 0,-12 7,9 7,-12 9,9 0,6-2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2:02:29.89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1 627,'0'-24,"0"-2,0 18,0-7,6 7,3-5,5 5,-6 0,5-5,-5 11,7-11,-7 12,5-12,-5 11,7-11,6 12,-5-12,5 4,0-5,-5-1,5-6,-6 5,-1-11,-6 10,5-10,-4 4,5-6,-6 0,5 0,-11 6,4-5,-6 12,0-5,0 7,-6 6,4-5,-11 4,12 1,-12-5,11 5,-4 0,-1-5,-1 12,-7-6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02:02:34.07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744 861,'-8'-24,"2"-2,6 11,0-1,6-11,2 4,0-13,5 5,-11-11,5 5,-14 0,-8 1,-1 7,-5 0,0 6,5-4,-5-3,6 0,1-6,-1 0,1 6,-1-6,0 7,1 0,-1 0,1 6,6 2,-5 6,11 1,-11-1,5 1,-13 5,5 3,-12 6,6 0,-8 0,1 0,0 0,0 6,0 3,0 5,-7 7,5-5,-4 12,12-5,-5 6,12 0,-5 0,13-6,-5 4,11-11,-4 18,6-9,0 10,0 1,0-5,6 4,3-5,-1-1,-2 0,1 0,-6 0,6 0,-7 1,6-1,-4 0,4 0,1 0,1 7,0-5,5 4,-5-6,0 0,5-6,-5 5,0-6,-1 1,-7 5,6-12,-4 11,11-10,-12 4,12-7,-5-6,7 5,0-11,6 11,1-12,14 25,1-1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2:02:49.528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0 88 8230,'0'-14'-452,"0"-1"0,0 6 226,0-1 1,0 5 415,0-5-165,0 7 0,7-3-3,3 6 0,-2-2 107,1-3 1,-4 3 475,5-2-156,-7 2-356,10 2 0,-10 0 78,7 0 1,-7 6-44,2 4 0,-3-2-79,-2 2 0,1 0 23,4 4 0,-3 1-146,3-1 0,-2 1 102,2 0 0,-2-2-26,7-4 1,-5 4 90,4-3 1,1 3-2,5 1 0,1-4-3,3 0 0,1 0-27,9 4 0,-3-4 31,8 0 1,-2-1-10,2 6 0,-1 0 11,6-1 1,-5 2-80,4 4 1,-5-2-10,1 6 0,-3 0-91,-2 5 0,0-4 123,0-1 1,2-5-5,3 6 0,0-6-32,10 5 0,-7-6-4,12 2 1,-7-4 39,6-2 1,2 1 4,-1 0 0,-2-1 0,-8 1 0,1-1 9,-6 1 1,2 4-3,-2 1 0,-3 6-14,3-2 1,-2 2-56,2-2 0,-1 5 16,5 0 1,0-4-7,1 4 0,3-5 20,-3 0 1,8 4-9,1-4 1,6-1 11,-6 1 0,2-6 2,-1 2 1,-2-3 65,6 3-71,-6-4-3,4 5 0,-8-5 37,1 4 0,0-4-18,0 3 0,-6 2-8,1-1 0,-5 1 19,5-2-119,-6-2 94,15 10 1,-14-9 13,10 6-124,-4-6 104,4 3 0,2-5-57,2 4 0,-3-4 48,4 3 0,-4-4-8,-1-5 0,-5 3 5,0-4 1,-7 4-4,2 2 1,-3-1 20,-2 1 1,-4-5 3,-1-1 0,-5 1-17,6 5 1,-8-1 3,3 1 0,1-1-10,-2 1 10,1 0-3,1-1 1,-3 1-158,6-1 151,0 1-6,-1-1 1,4 1-6,-2 0 0,2-1 0,2 1 20,1-1-16,-1 1 0,0-2 47,0-3 1,5 3 6,0-4 0,2 4 95,-2 2 0,-4-2-121,4-4 0,-1 4 38,1-3-35,-3 3 24,11 2-130,-11-1 106,4-6 1,1 10 32,3-3-225,3 3 184,-5-4 1,4 1-15,-7-1 1,4 1-10,-4-1 1,7 1-14,-2 0 1,-4-6 13,-1 1 0,-3 0 52,-2 4 1,1 1-31,-1 0 0,-5-1 26,0 1-36,1-1 9,-3 1-23,6-1 18,-12 1 1,5 0-45,-6-1 1,4 1-9,1-1 1,-1 6-2,-4-1 1,4 1 37,0-6 1,1 1-54,-6-1 0,1 1 45,0 0 1,-1-1 4,1 1 0,-6-2-36,1-4 125,-7 4-92,10-5 1,-11 2 24,3 0 13,-4 0 8,-1 4-34,-6 1 1,-2-1 1,-7 1-24,1-1 1,-1-4-4,1 0 0,-1-5 18,0 4-22,-6-5 24,5 2 1,-10-1-11,7 0 1,-7 0-3,2-5 0,-4 5-1,-1-1 0,0 1 6,0-5 0,-5 0 4,0 0 1,-5 0-56,5 0 0,-5 0-4,5 0 0,-5-5 25,5 1 1,0-1-5,5 5 1,0 0-10,-1 0 1,1-5-12,0 0 0,2 0 46,2 5 1,-2 0 2,2 0 0,-2 0 53,-2 0 1,1 0-47,4 0 0,-4 0 5,4 0 0,-3 0-8,-3 0 0,1-5-2,0 0 1,2 1 5,2 4 0,-2 0 1,2 0 0,0 0-28,0 0 23,-2 0-1,4 0 1,-6 0 11,0 0 0,0 0 6,-1 0 0,1 0 2,0 0 0,3 0-2,-3 0 0,8-5 4,-8 0 0,4 0-10,1 5 0,-3 0 0,2 0 1,4 0-25,2 0 1,1 0 26,-1 0 0,2-5-45,-2 0 0,3 0-24,1 5 0,2-1 33,4-4 0,-4 3 18,3-3 0,3 2-23,3-2 17,-5 4 0,6-7-20,-7 3-14,7 3 1,-5-9 10,3 6-169,4 0 28,-6-1-56,1 4 1,4-6-125,-3 3-413,4 3 455,1-4 0,-2 6-447,-3 0 774,3 0 0,-4 0 0,0 6 0,-3 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2:02:49.913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321 30 8211,'-15'-7'0,"6"4"-399,-1-7-85,0 7 1,-4-3 384,-1 6 1,5 1 33,1 4 1,4-3 159,-5 3 0,0-2-62,-4 2 150,-1-4 1,-4 7-118,-1-3 1,1-3-39,4 3 1,6-4 32,-1-1 1,0 5 98,-4 0-174,-1 0 101,0-5-96,1 0 0,6 2-12,3 2 2,3-2 1,2 6 110,0-3-44,7-3 1,1 11-40,6-4 0,3-1-3,2 2 0,-1 0-223,6 4 0,0 6 142,6-1 1,-6 6 74,0-6 0,-6 7 0,3-3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1:08:44.2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16 103 7772,'0'-15'0,"0"1"105,0-1 1,0 5 437,0 1 368,0-1-23,0-5 30,-7 7-382,5 2-330,-4 6 1,6 6-32,0 4 0,0 5-84,0 4 0,6-3-19,4 4 1,3 1 100,2-2 0,-1 5-213,1-4 0,1 4-21,3-4 1,-2 5 14,2 0 0,-3-3-17,-1 3 1,4-6-215,1 5 1,-1-4-62,-4 4 1,-1-6-230,1 1 0,-1-4-330,1-5 0,0 1 357,-1-6 1,-4 0-590,0-5 1129,-1 0 0,-1 0 0,-1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2:03:03.115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132 30 8122,'-14'0'-254,"4"-2"0,0-1-306,-1-2 727,4 0 1,-6 1-95,4-1 0,1 0 240,-2 5 0,5 0 315,-5 0 245,7 0-528,-10 0-39,11 0 100,-4 0-1,6 0-333,6 0 0,3 5 126,5 0 0,6-1-260,-1-4 1,7 2 3,-2 3 1,2-3-13,-2 2 0,9-2 95,-4-2 1,3 0-84,-2 0 0,4 0 36,0 0 0,0 0-12,-5 0 1,5 0 17,0 0 1,1 0 30,-1 0 1,-4 0-54,-1 0 0,0 0 4,-5 0 1,2 0-88,-2 0 0,2 0-27,-6 0-284,-1 0 212,-4 6-321,-1-4 75,-6 5 307,-1-1 1,-9-4-63,-3 3 0,2-4 52,-7-1 1,1 0-819,-6 0 309,1 0 678,-7 0 0,-1 0 0,-2 0 0,3 0 0,0 7 0,-2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02:03:03.332"/>
    </inkml:context>
    <inkml:brush xml:id="br0">
      <inkml:brushProperty name="width" value="0.08571" units="cm"/>
      <inkml:brushProperty name="height" value="0.08571" units="cm"/>
      <inkml:brushProperty name="color" value="#33CCFF"/>
    </inkml:brush>
  </inkml:definitions>
  <inkml:trace contextRef="#ctx0" brushRef="#br0">205 1 8122,'-34'9'-185,"0"1"1,5-7-200,4 2 1,8 2 543,-3-2 1,4 0 84,1-5 293,7 0-254,2 0 1,7 0-45,4 0 1,3 0-102,7 0 1,4-2 23,1-3 1,1 3-19,-2-2 1,-3 2 14,4 2 1,1 0-94,-2 0 0,7-2 48,-1-3 0,0 4-186,0-4 0,2 3-3,-2 2 1,2 0-110,2 0 0,-4 0-62,-1 0 1,0 0-266,5 0 0,-6 0 510,-4 0 0,4 7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fld id="{50169D5D-0512-49E7-8ABF-B39E22805C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00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DEF44-FD12-4516-A265-A9B2BC232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8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540B4-944C-49E0-803E-C5D7E1DEF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3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D9859-4F88-44F9-B305-6E2B437289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81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EFB17-0E6A-4BB6-BD7E-2224DADBA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2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36355-91FC-4F00-AAB3-441FB4D25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DA8F9-EFD7-46D5-9A36-9567EAE42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9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ED3ED-B872-4656-B07C-A9949D3CB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4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56192-CC77-4E08-A420-B461A5763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5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08F63-AF84-4E5D-9E67-794CB7BF4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7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7D76D-6DC8-49C9-94EC-B000D92E5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7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CECB1-C09E-4A43-A573-D2F11B8BD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8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58450-21BA-460A-AF3A-5BD01029E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1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F870DA7E-F176-4A22-AA86-8568D8EED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8" name="Picture 6" descr="logo-Thanh-v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5867400"/>
            <a:ext cx="10287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A5002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10000"/>
        </a:spcAft>
        <a:buChar char="•"/>
        <a:defRPr sz="2800">
          <a:solidFill>
            <a:srgbClr val="0033CC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10000"/>
        </a:spcAft>
        <a:buChar char="–"/>
        <a:defRPr sz="2400">
          <a:solidFill>
            <a:srgbClr val="FF9933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10000"/>
        </a:spcAft>
        <a:buChar char="•"/>
        <a:defRPr sz="2000">
          <a:solidFill>
            <a:srgbClr val="0033CC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10000"/>
        </a:spcAft>
        <a:buChar char="–"/>
        <a:defRPr sz="2000">
          <a:solidFill>
            <a:srgbClr val="0033CC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10000"/>
        </a:spcAft>
        <a:buChar char="»"/>
        <a:defRPr sz="2000">
          <a:solidFill>
            <a:srgbClr val="0033CC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10000"/>
        </a:spcAft>
        <a:buChar char="»"/>
        <a:defRPr>
          <a:solidFill>
            <a:srgbClr val="0033CC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10000"/>
        </a:spcAft>
        <a:buChar char="»"/>
        <a:defRPr>
          <a:solidFill>
            <a:srgbClr val="0033CC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10000"/>
        </a:spcAft>
        <a:buChar char="»"/>
        <a:defRPr>
          <a:solidFill>
            <a:srgbClr val="0033CC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10000"/>
        </a:spcAft>
        <a:buChar char="»"/>
        <a:defRPr>
          <a:solidFill>
            <a:srgbClr val="0033CC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7.png"/><Relationship Id="rId4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.xml"/><Relationship Id="rId21" Type="http://schemas.openxmlformats.org/officeDocument/2006/relationships/image" Target="../media/image18.png"/><Relationship Id="rId42" Type="http://schemas.openxmlformats.org/officeDocument/2006/relationships/customXml" Target="../ink/ink27.xml"/><Relationship Id="rId47" Type="http://schemas.openxmlformats.org/officeDocument/2006/relationships/image" Target="../media/image31.png"/><Relationship Id="rId63" Type="http://schemas.openxmlformats.org/officeDocument/2006/relationships/image" Target="../media/image39.png"/><Relationship Id="rId68" Type="http://schemas.openxmlformats.org/officeDocument/2006/relationships/customXml" Target="../ink/ink40.xml"/><Relationship Id="rId2" Type="http://schemas.openxmlformats.org/officeDocument/2006/relationships/customXml" Target="../ink/ink7.xml"/><Relationship Id="rId16" Type="http://schemas.openxmlformats.org/officeDocument/2006/relationships/customXml" Target="../ink/ink14.xml"/><Relationship Id="rId29" Type="http://schemas.openxmlformats.org/officeDocument/2006/relationships/image" Target="../media/image22.png"/><Relationship Id="rId11" Type="http://schemas.openxmlformats.org/officeDocument/2006/relationships/image" Target="../media/image13.png"/><Relationship Id="rId24" Type="http://schemas.openxmlformats.org/officeDocument/2006/relationships/customXml" Target="../ink/ink18.xml"/><Relationship Id="rId32" Type="http://schemas.openxmlformats.org/officeDocument/2006/relationships/customXml" Target="../ink/ink22.xml"/><Relationship Id="rId37" Type="http://schemas.openxmlformats.org/officeDocument/2006/relationships/image" Target="../media/image26.png"/><Relationship Id="rId40" Type="http://schemas.openxmlformats.org/officeDocument/2006/relationships/customXml" Target="../ink/ink26.xml"/><Relationship Id="rId45" Type="http://schemas.openxmlformats.org/officeDocument/2006/relationships/image" Target="../media/image30.png"/><Relationship Id="rId53" Type="http://schemas.openxmlformats.org/officeDocument/2006/relationships/image" Target="../media/image34.png"/><Relationship Id="rId58" Type="http://schemas.openxmlformats.org/officeDocument/2006/relationships/customXml" Target="../ink/ink35.xml"/><Relationship Id="rId66" Type="http://schemas.openxmlformats.org/officeDocument/2006/relationships/customXml" Target="../ink/ink39.xml"/><Relationship Id="rId5" Type="http://schemas.openxmlformats.org/officeDocument/2006/relationships/image" Target="../media/image10.png"/><Relationship Id="rId61" Type="http://schemas.openxmlformats.org/officeDocument/2006/relationships/image" Target="../media/image38.png"/><Relationship Id="rId19" Type="http://schemas.openxmlformats.org/officeDocument/2006/relationships/image" Target="../media/image17.png"/><Relationship Id="rId14" Type="http://schemas.openxmlformats.org/officeDocument/2006/relationships/customXml" Target="../ink/ink13.xml"/><Relationship Id="rId22" Type="http://schemas.openxmlformats.org/officeDocument/2006/relationships/customXml" Target="../ink/ink17.xml"/><Relationship Id="rId27" Type="http://schemas.openxmlformats.org/officeDocument/2006/relationships/image" Target="../media/image21.png"/><Relationship Id="rId30" Type="http://schemas.openxmlformats.org/officeDocument/2006/relationships/customXml" Target="../ink/ink21.xml"/><Relationship Id="rId35" Type="http://schemas.openxmlformats.org/officeDocument/2006/relationships/image" Target="../media/image25.png"/><Relationship Id="rId43" Type="http://schemas.openxmlformats.org/officeDocument/2006/relationships/image" Target="../media/image29.png"/><Relationship Id="rId48" Type="http://schemas.openxmlformats.org/officeDocument/2006/relationships/customXml" Target="../ink/ink30.xml"/><Relationship Id="rId56" Type="http://schemas.openxmlformats.org/officeDocument/2006/relationships/customXml" Target="../ink/ink34.xml"/><Relationship Id="rId64" Type="http://schemas.openxmlformats.org/officeDocument/2006/relationships/customXml" Target="../ink/ink38.xml"/><Relationship Id="rId69" Type="http://schemas.openxmlformats.org/officeDocument/2006/relationships/image" Target="../media/image42.png"/><Relationship Id="rId8" Type="http://schemas.openxmlformats.org/officeDocument/2006/relationships/customXml" Target="../ink/ink10.xml"/><Relationship Id="rId51" Type="http://schemas.openxmlformats.org/officeDocument/2006/relationships/image" Target="../media/image33.png"/><Relationship Id="rId72" Type="http://schemas.openxmlformats.org/officeDocument/2006/relationships/customXml" Target="../ink/ink42.xml"/><Relationship Id="rId3" Type="http://schemas.openxmlformats.org/officeDocument/2006/relationships/image" Target="../media/image9.png"/><Relationship Id="rId12" Type="http://schemas.openxmlformats.org/officeDocument/2006/relationships/customXml" Target="../ink/ink12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38" Type="http://schemas.openxmlformats.org/officeDocument/2006/relationships/customXml" Target="../ink/ink25.xml"/><Relationship Id="rId46" Type="http://schemas.openxmlformats.org/officeDocument/2006/relationships/customXml" Target="../ink/ink29.xml"/><Relationship Id="rId59" Type="http://schemas.openxmlformats.org/officeDocument/2006/relationships/image" Target="../media/image37.png"/><Relationship Id="rId67" Type="http://schemas.openxmlformats.org/officeDocument/2006/relationships/image" Target="../media/image41.png"/><Relationship Id="rId20" Type="http://schemas.openxmlformats.org/officeDocument/2006/relationships/customXml" Target="../ink/ink16.xml"/><Relationship Id="rId41" Type="http://schemas.openxmlformats.org/officeDocument/2006/relationships/image" Target="../media/image28.png"/><Relationship Id="rId54" Type="http://schemas.openxmlformats.org/officeDocument/2006/relationships/customXml" Target="../ink/ink33.xml"/><Relationship Id="rId62" Type="http://schemas.openxmlformats.org/officeDocument/2006/relationships/customXml" Target="../ink/ink37.xml"/><Relationship Id="rId70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20.xml"/><Relationship Id="rId36" Type="http://schemas.openxmlformats.org/officeDocument/2006/relationships/customXml" Target="../ink/ink24.xml"/><Relationship Id="rId49" Type="http://schemas.openxmlformats.org/officeDocument/2006/relationships/image" Target="../media/image32.png"/><Relationship Id="rId57" Type="http://schemas.openxmlformats.org/officeDocument/2006/relationships/image" Target="../media/image36.png"/><Relationship Id="rId10" Type="http://schemas.openxmlformats.org/officeDocument/2006/relationships/customXml" Target="../ink/ink11.xml"/><Relationship Id="rId31" Type="http://schemas.openxmlformats.org/officeDocument/2006/relationships/image" Target="../media/image23.png"/><Relationship Id="rId44" Type="http://schemas.openxmlformats.org/officeDocument/2006/relationships/customXml" Target="../ink/ink28.xml"/><Relationship Id="rId52" Type="http://schemas.openxmlformats.org/officeDocument/2006/relationships/customXml" Target="../ink/ink32.xml"/><Relationship Id="rId60" Type="http://schemas.openxmlformats.org/officeDocument/2006/relationships/customXml" Target="../ink/ink36.xml"/><Relationship Id="rId65" Type="http://schemas.openxmlformats.org/officeDocument/2006/relationships/image" Target="../media/image40.png"/><Relationship Id="rId73" Type="http://schemas.openxmlformats.org/officeDocument/2006/relationships/image" Target="../media/image44.png"/><Relationship Id="rId4" Type="http://schemas.openxmlformats.org/officeDocument/2006/relationships/customXml" Target="../ink/ink8.xml"/><Relationship Id="rId9" Type="http://schemas.openxmlformats.org/officeDocument/2006/relationships/image" Target="../media/image12.png"/><Relationship Id="rId13" Type="http://schemas.openxmlformats.org/officeDocument/2006/relationships/image" Target="../media/image14.png"/><Relationship Id="rId18" Type="http://schemas.openxmlformats.org/officeDocument/2006/relationships/customXml" Target="../ink/ink15.xml"/><Relationship Id="rId39" Type="http://schemas.openxmlformats.org/officeDocument/2006/relationships/image" Target="../media/image27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35.png"/><Relationship Id="rId7" Type="http://schemas.openxmlformats.org/officeDocument/2006/relationships/image" Target="../media/image11.png"/><Relationship Id="rId71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13" Type="http://schemas.openxmlformats.org/officeDocument/2006/relationships/image" Target="../media/image50.png"/><Relationship Id="rId18" Type="http://schemas.openxmlformats.org/officeDocument/2006/relationships/customXml" Target="../ink/ink51.xml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12" Type="http://schemas.openxmlformats.org/officeDocument/2006/relationships/customXml" Target="../ink/ink48.xml"/><Relationship Id="rId17" Type="http://schemas.openxmlformats.org/officeDocument/2006/relationships/image" Target="../media/image52.png"/><Relationship Id="rId2" Type="http://schemas.openxmlformats.org/officeDocument/2006/relationships/customXml" Target="../ink/ink43.xml"/><Relationship Id="rId16" Type="http://schemas.openxmlformats.org/officeDocument/2006/relationships/customXml" Target="../ink/ink5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5.xml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5" Type="http://schemas.openxmlformats.org/officeDocument/2006/relationships/image" Target="../media/image51.png"/><Relationship Id="rId10" Type="http://schemas.openxmlformats.org/officeDocument/2006/relationships/customXml" Target="../ink/ink47.xml"/><Relationship Id="rId19" Type="http://schemas.openxmlformats.org/officeDocument/2006/relationships/image" Target="../media/image53.png"/><Relationship Id="rId4" Type="http://schemas.openxmlformats.org/officeDocument/2006/relationships/customXml" Target="../ink/ink44.xml"/><Relationship Id="rId9" Type="http://schemas.openxmlformats.org/officeDocument/2006/relationships/image" Target="../media/image48.png"/><Relationship Id="rId14" Type="http://schemas.openxmlformats.org/officeDocument/2006/relationships/customXml" Target="../ink/ink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12" Type="http://schemas.openxmlformats.org/officeDocument/2006/relationships/customXml" Target="../ink/ink58.xml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5.xml"/><Relationship Id="rId11" Type="http://schemas.openxmlformats.org/officeDocument/2006/relationships/image" Target="../media/image59.png"/><Relationship Id="rId5" Type="http://schemas.openxmlformats.org/officeDocument/2006/relationships/image" Target="../media/image56.png"/><Relationship Id="rId10" Type="http://schemas.openxmlformats.org/officeDocument/2006/relationships/customXml" Target="../ink/ink57.xml"/><Relationship Id="rId4" Type="http://schemas.openxmlformats.org/officeDocument/2006/relationships/customXml" Target="../ink/ink54.xml"/><Relationship Id="rId9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.xml"/><Relationship Id="rId13" Type="http://schemas.openxmlformats.org/officeDocument/2006/relationships/image" Target="../media/image66.png"/><Relationship Id="rId18" Type="http://schemas.openxmlformats.org/officeDocument/2006/relationships/customXml" Target="../ink/ink67.xml"/><Relationship Id="rId3" Type="http://schemas.openxmlformats.org/officeDocument/2006/relationships/image" Target="../media/image61.png"/><Relationship Id="rId21" Type="http://schemas.openxmlformats.org/officeDocument/2006/relationships/image" Target="../media/image70.png"/><Relationship Id="rId7" Type="http://schemas.openxmlformats.org/officeDocument/2006/relationships/image" Target="../media/image63.png"/><Relationship Id="rId12" Type="http://schemas.openxmlformats.org/officeDocument/2006/relationships/customXml" Target="../ink/ink64.xml"/><Relationship Id="rId17" Type="http://schemas.openxmlformats.org/officeDocument/2006/relationships/image" Target="../media/image68.png"/><Relationship Id="rId2" Type="http://schemas.openxmlformats.org/officeDocument/2006/relationships/customXml" Target="../ink/ink59.xml"/><Relationship Id="rId16" Type="http://schemas.openxmlformats.org/officeDocument/2006/relationships/customXml" Target="../ink/ink66.xml"/><Relationship Id="rId20" Type="http://schemas.openxmlformats.org/officeDocument/2006/relationships/customXml" Target="../ink/ink6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.xml"/><Relationship Id="rId11" Type="http://schemas.openxmlformats.org/officeDocument/2006/relationships/image" Target="../media/image65.png"/><Relationship Id="rId5" Type="http://schemas.openxmlformats.org/officeDocument/2006/relationships/image" Target="../media/image62.png"/><Relationship Id="rId15" Type="http://schemas.openxmlformats.org/officeDocument/2006/relationships/image" Target="../media/image67.png"/><Relationship Id="rId23" Type="http://schemas.openxmlformats.org/officeDocument/2006/relationships/image" Target="../media/image71.png"/><Relationship Id="rId10" Type="http://schemas.openxmlformats.org/officeDocument/2006/relationships/customXml" Target="../ink/ink63.xml"/><Relationship Id="rId19" Type="http://schemas.openxmlformats.org/officeDocument/2006/relationships/image" Target="../media/image69.png"/><Relationship Id="rId4" Type="http://schemas.openxmlformats.org/officeDocument/2006/relationships/customXml" Target="../ink/ink60.xml"/><Relationship Id="rId9" Type="http://schemas.openxmlformats.org/officeDocument/2006/relationships/image" Target="../media/image64.png"/><Relationship Id="rId14" Type="http://schemas.openxmlformats.org/officeDocument/2006/relationships/customXml" Target="../ink/ink65.xml"/><Relationship Id="rId22" Type="http://schemas.openxmlformats.org/officeDocument/2006/relationships/customXml" Target="../ink/ink6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4.xml"/><Relationship Id="rId18" Type="http://schemas.openxmlformats.org/officeDocument/2006/relationships/image" Target="../media/image80.png"/><Relationship Id="rId26" Type="http://schemas.openxmlformats.org/officeDocument/2006/relationships/image" Target="../media/image84.png"/><Relationship Id="rId39" Type="http://schemas.openxmlformats.org/officeDocument/2006/relationships/customXml" Target="../ink/ink87.xml"/><Relationship Id="rId21" Type="http://schemas.openxmlformats.org/officeDocument/2006/relationships/customXml" Target="../ink/ink78.xml"/><Relationship Id="rId34" Type="http://schemas.openxmlformats.org/officeDocument/2006/relationships/image" Target="../media/image88.png"/><Relationship Id="rId42" Type="http://schemas.openxmlformats.org/officeDocument/2006/relationships/image" Target="../media/image92.png"/><Relationship Id="rId47" Type="http://schemas.openxmlformats.org/officeDocument/2006/relationships/customXml" Target="../ink/ink91.xml"/><Relationship Id="rId7" Type="http://schemas.openxmlformats.org/officeDocument/2006/relationships/customXml" Target="../ink/ink71.xml"/><Relationship Id="rId2" Type="http://schemas.openxmlformats.org/officeDocument/2006/relationships/image" Target="../media/image590.png"/><Relationship Id="rId16" Type="http://schemas.openxmlformats.org/officeDocument/2006/relationships/image" Target="../media/image79.png"/><Relationship Id="rId29" Type="http://schemas.openxmlformats.org/officeDocument/2006/relationships/customXml" Target="../ink/ink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customXml" Target="../ink/ink73.xml"/><Relationship Id="rId24" Type="http://schemas.openxmlformats.org/officeDocument/2006/relationships/image" Target="../media/image83.png"/><Relationship Id="rId32" Type="http://schemas.openxmlformats.org/officeDocument/2006/relationships/image" Target="../media/image87.png"/><Relationship Id="rId37" Type="http://schemas.openxmlformats.org/officeDocument/2006/relationships/customXml" Target="../ink/ink86.xml"/><Relationship Id="rId40" Type="http://schemas.openxmlformats.org/officeDocument/2006/relationships/image" Target="../media/image91.png"/><Relationship Id="rId45" Type="http://schemas.openxmlformats.org/officeDocument/2006/relationships/customXml" Target="../ink/ink90.xml"/><Relationship Id="rId5" Type="http://schemas.openxmlformats.org/officeDocument/2006/relationships/customXml" Target="../ink/ink70.xml"/><Relationship Id="rId15" Type="http://schemas.openxmlformats.org/officeDocument/2006/relationships/customXml" Target="../ink/ink75.xml"/><Relationship Id="rId23" Type="http://schemas.openxmlformats.org/officeDocument/2006/relationships/customXml" Target="../ink/ink79.xml"/><Relationship Id="rId28" Type="http://schemas.openxmlformats.org/officeDocument/2006/relationships/image" Target="../media/image85.png"/><Relationship Id="rId36" Type="http://schemas.openxmlformats.org/officeDocument/2006/relationships/image" Target="../media/image89.png"/><Relationship Id="rId10" Type="http://schemas.openxmlformats.org/officeDocument/2006/relationships/image" Target="../media/image76.png"/><Relationship Id="rId19" Type="http://schemas.openxmlformats.org/officeDocument/2006/relationships/customXml" Target="../ink/ink77.xml"/><Relationship Id="rId31" Type="http://schemas.openxmlformats.org/officeDocument/2006/relationships/customXml" Target="../ink/ink83.xml"/><Relationship Id="rId44" Type="http://schemas.openxmlformats.org/officeDocument/2006/relationships/image" Target="../media/image93.png"/><Relationship Id="rId4" Type="http://schemas.openxmlformats.org/officeDocument/2006/relationships/image" Target="../media/image73.png"/><Relationship Id="rId9" Type="http://schemas.openxmlformats.org/officeDocument/2006/relationships/customXml" Target="../ink/ink72.xml"/><Relationship Id="rId14" Type="http://schemas.openxmlformats.org/officeDocument/2006/relationships/image" Target="../media/image78.png"/><Relationship Id="rId22" Type="http://schemas.openxmlformats.org/officeDocument/2006/relationships/image" Target="../media/image82.png"/><Relationship Id="rId27" Type="http://schemas.openxmlformats.org/officeDocument/2006/relationships/customXml" Target="../ink/ink81.xml"/><Relationship Id="rId30" Type="http://schemas.openxmlformats.org/officeDocument/2006/relationships/image" Target="../media/image86.png"/><Relationship Id="rId35" Type="http://schemas.openxmlformats.org/officeDocument/2006/relationships/customXml" Target="../ink/ink85.xml"/><Relationship Id="rId43" Type="http://schemas.openxmlformats.org/officeDocument/2006/relationships/customXml" Target="../ink/ink89.xml"/><Relationship Id="rId48" Type="http://schemas.openxmlformats.org/officeDocument/2006/relationships/image" Target="../media/image95.png"/><Relationship Id="rId8" Type="http://schemas.openxmlformats.org/officeDocument/2006/relationships/image" Target="../media/image75.png"/><Relationship Id="rId3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customXml" Target="../ink/ink76.xml"/><Relationship Id="rId25" Type="http://schemas.openxmlformats.org/officeDocument/2006/relationships/customXml" Target="../ink/ink80.xml"/><Relationship Id="rId33" Type="http://schemas.openxmlformats.org/officeDocument/2006/relationships/customXml" Target="../ink/ink84.xml"/><Relationship Id="rId38" Type="http://schemas.openxmlformats.org/officeDocument/2006/relationships/image" Target="../media/image90.png"/><Relationship Id="rId46" Type="http://schemas.openxmlformats.org/officeDocument/2006/relationships/image" Target="../media/image94.png"/><Relationship Id="rId20" Type="http://schemas.openxmlformats.org/officeDocument/2006/relationships/image" Target="../media/image81.png"/><Relationship Id="rId41" Type="http://schemas.openxmlformats.org/officeDocument/2006/relationships/customXml" Target="../ink/ink8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E531C1A-548A-4A28-8610-32A3B5600BA9}" type="slidenum">
              <a:rPr lang="en-US">
                <a:latin typeface="Times New Roman" pitchFamily="18" charset="0"/>
              </a:rPr>
              <a:pPr eaLnBrk="1" hangingPunct="1"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Thiết kế mạng Backbone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F6F7AD6-B1BF-49FC-A8E5-2A198E7E3276}" type="slidenum">
              <a:rPr lang="en-US">
                <a:latin typeface="Times New Roman" pitchFamily="18" charset="0"/>
              </a:rPr>
              <a:pPr eaLnBrk="1" hangingPunct="1"/>
              <a:t>10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Hợp lại theo ngưỡng (3)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Đối với những nút còn lại, ấn định “thưởng” (</a:t>
            </a:r>
            <a:r>
              <a:rPr lang="en-US">
                <a:solidFill>
                  <a:srgbClr val="A50021"/>
                </a:solidFill>
              </a:rPr>
              <a:t>merit</a:t>
            </a:r>
            <a:r>
              <a:rPr lang="en-US"/>
              <a:t>) cho mỗi nút   </a:t>
            </a:r>
          </a:p>
          <a:p>
            <a:pPr lvl="1" eaLnBrk="1" hangingPunct="1">
              <a:defRPr/>
            </a:pPr>
            <a:r>
              <a:rPr lang="en-US"/>
              <a:t>Ấn định toạ độ cho mỗi nút</a:t>
            </a:r>
          </a:p>
          <a:p>
            <a:pPr lvl="1" eaLnBrk="1" hangingPunct="1">
              <a:defRPr/>
            </a:pPr>
            <a:r>
              <a:rPr lang="en-US"/>
              <a:t>Tính trung tâm của trọng lực của các nút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B38476-F558-4F69-A9C8-5743D3F3D7DE}" type="slidenum">
              <a:rPr lang="en-US">
                <a:latin typeface="Times New Roman" pitchFamily="18" charset="0"/>
              </a:rPr>
              <a:pPr eaLnBrk="1" hangingPunct="1"/>
              <a:t>11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/>
              <a:t>Trung tâm của trọng lực (CG)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/>
              <a:t>Định nghĩa (xctr, yctr) trong đó</a:t>
            </a:r>
          </a:p>
          <a:p>
            <a:pPr eaLnBrk="1" hangingPunct="1">
              <a:buFontTx/>
              <a:buNone/>
              <a:defRPr/>
            </a:pPr>
            <a:endParaRPr lang="en-US" sz="2400"/>
          </a:p>
          <a:p>
            <a:pPr eaLnBrk="1" hangingPunct="1">
              <a:buFontTx/>
              <a:buNone/>
              <a:defRPr/>
            </a:pPr>
            <a:r>
              <a:rPr lang="en-US" sz="2400"/>
              <a:t>		xctr = 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 baseline="-25000"/>
              <a:t>n</a:t>
            </a:r>
            <a:r>
              <a:rPr lang="en-US" sz="2400"/>
              <a:t>x</a:t>
            </a:r>
            <a:r>
              <a:rPr lang="en-US" sz="2400" baseline="-25000"/>
              <a:t>n</a:t>
            </a:r>
            <a:r>
              <a:rPr lang="en-US" sz="2400"/>
              <a:t>W</a:t>
            </a:r>
            <a:r>
              <a:rPr lang="en-US" sz="2400" baseline="-25000"/>
              <a:t>n</a:t>
            </a:r>
            <a:r>
              <a:rPr lang="en-US" sz="2400"/>
              <a:t>/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/>
              <a:t>W</a:t>
            </a:r>
            <a:r>
              <a:rPr lang="en-US" sz="2400" baseline="-25000"/>
              <a:t>n</a:t>
            </a:r>
          </a:p>
          <a:p>
            <a:pPr eaLnBrk="1" hangingPunct="1">
              <a:buFontTx/>
              <a:buNone/>
              <a:defRPr/>
            </a:pPr>
            <a:endParaRPr lang="en-US" sz="2400" baseline="-25000"/>
          </a:p>
          <a:p>
            <a:pPr eaLnBrk="1" hangingPunct="1">
              <a:buFontTx/>
              <a:buNone/>
              <a:defRPr/>
            </a:pPr>
            <a:r>
              <a:rPr lang="en-US" sz="2400" baseline="-25000"/>
              <a:t>		</a:t>
            </a:r>
            <a:r>
              <a:rPr lang="en-US" sz="2400"/>
              <a:t>yctr = 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 baseline="-25000"/>
              <a:t>n</a:t>
            </a:r>
            <a:r>
              <a:rPr lang="en-US" sz="2400"/>
              <a:t>y</a:t>
            </a:r>
            <a:r>
              <a:rPr lang="en-US" sz="2400" baseline="-25000"/>
              <a:t>n</a:t>
            </a:r>
            <a:r>
              <a:rPr lang="en-US" sz="2400"/>
              <a:t>W</a:t>
            </a:r>
            <a:r>
              <a:rPr lang="en-US" sz="2400" baseline="-25000"/>
              <a:t>n</a:t>
            </a:r>
            <a:r>
              <a:rPr lang="en-US" sz="2400"/>
              <a:t>/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/>
              <a:t>W</a:t>
            </a:r>
            <a:r>
              <a:rPr lang="en-US" sz="2400" baseline="-25000"/>
              <a:t>n</a:t>
            </a:r>
            <a:endParaRPr lang="en-US" sz="2400"/>
          </a:p>
          <a:p>
            <a:pPr eaLnBrk="1" hangingPunct="1">
              <a:buFontTx/>
              <a:buNone/>
              <a:defRPr/>
            </a:pPr>
            <a:endParaRPr lang="en-US" sz="2400"/>
          </a:p>
          <a:p>
            <a:pPr eaLnBrk="1" hangingPunct="1">
              <a:buFontTx/>
              <a:buNone/>
              <a:defRPr/>
            </a:pPr>
            <a:r>
              <a:rPr lang="en-US" sz="2400"/>
              <a:t>Chú ý : toạ độ này không cần tương ứng với bất cứ nút thực tế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Viết tay 1">
                <a:extLst>
                  <a:ext uri="{FF2B5EF4-FFF2-40B4-BE49-F238E27FC236}">
                    <a16:creationId xmlns:a16="http://schemas.microsoft.com/office/drawing/2014/main" id="{17F9A63D-8988-0C4F-AA2E-F7A53D4F3785}"/>
                  </a:ext>
                </a:extLst>
              </p14:cNvPr>
              <p14:cNvContentPartPr/>
              <p14:nvPr/>
            </p14:nvContentPartPr>
            <p14:xfrm>
              <a:off x="1994946" y="4853899"/>
              <a:ext cx="205200" cy="10800"/>
            </p14:xfrm>
          </p:contentPart>
        </mc:Choice>
        <mc:Fallback xmlns="">
          <p:pic>
            <p:nvPicPr>
              <p:cNvPr id="2" name="Viết tay 1">
                <a:extLst>
                  <a:ext uri="{FF2B5EF4-FFF2-40B4-BE49-F238E27FC236}">
                    <a16:creationId xmlns:a16="http://schemas.microsoft.com/office/drawing/2014/main" id="{17F9A63D-8988-0C4F-AA2E-F7A53D4F37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9306" y="4782259"/>
                <a:ext cx="2768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E89D953F-751A-FE4D-A88F-45D189877B55}"/>
                  </a:ext>
                </a:extLst>
              </p14:cNvPr>
              <p14:cNvContentPartPr/>
              <p14:nvPr/>
            </p14:nvContentPartPr>
            <p14:xfrm>
              <a:off x="1937346" y="4798459"/>
              <a:ext cx="6261120" cy="10548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E89D953F-751A-FE4D-A88F-45D189877B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1706" y="4726819"/>
                <a:ext cx="63327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E1B00FF5-0479-544F-8631-E5751586F19C}"/>
                  </a:ext>
                </a:extLst>
              </p14:cNvPr>
              <p14:cNvContentPartPr/>
              <p14:nvPr/>
            </p14:nvContentPartPr>
            <p14:xfrm>
              <a:off x="1396986" y="5276179"/>
              <a:ext cx="645840" cy="6876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E1B00FF5-0479-544F-8631-E5751586F1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0986" y="5204179"/>
                <a:ext cx="717480" cy="212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92570B-EDFF-4517-9D39-ADAA41492CCE}" type="slidenum">
              <a:rPr lang="en-US">
                <a:latin typeface="Times New Roman" pitchFamily="18" charset="0"/>
              </a:rPr>
              <a:pPr eaLnBrk="1" hangingPunct="1"/>
              <a:t>12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Khoảng cách tới CG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200"/>
              <a:t>Định nghĩa </a:t>
            </a:r>
            <a:endParaRPr lang="en-US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/>
              <a:t>		dc</a:t>
            </a:r>
            <a:r>
              <a:rPr lang="en-US" baseline="-25000"/>
              <a:t>n</a:t>
            </a:r>
            <a:r>
              <a:rPr lang="en-US"/>
              <a:t> = [(x</a:t>
            </a:r>
            <a:r>
              <a:rPr lang="en-US" baseline="-25000"/>
              <a:t>n</a:t>
            </a:r>
            <a:r>
              <a:rPr lang="en-US"/>
              <a:t>-xctr)</a:t>
            </a:r>
            <a:r>
              <a:rPr lang="en-US" baseline="30000"/>
              <a:t>2</a:t>
            </a:r>
            <a:r>
              <a:rPr lang="en-US"/>
              <a:t> + (y</a:t>
            </a:r>
            <a:r>
              <a:rPr lang="en-US" baseline="-25000"/>
              <a:t>n</a:t>
            </a:r>
            <a:r>
              <a:rPr lang="en-US"/>
              <a:t>-yctr)</a:t>
            </a:r>
            <a:r>
              <a:rPr lang="en-US" baseline="30000"/>
              <a:t>2</a:t>
            </a:r>
            <a:r>
              <a:rPr lang="en-US"/>
              <a:t>]</a:t>
            </a:r>
            <a:r>
              <a:rPr lang="en-US" baseline="30000"/>
              <a:t>0.5</a:t>
            </a:r>
            <a:endParaRPr lang="en-US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/>
              <a:t>		maxdc = max(dc</a:t>
            </a:r>
            <a:r>
              <a:rPr lang="en-US" baseline="-25000"/>
              <a:t>n</a:t>
            </a:r>
            <a:r>
              <a:rPr lang="en-US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/>
              <a:t>		maxW = max(W</a:t>
            </a:r>
            <a:r>
              <a:rPr lang="en-US" baseline="-25000"/>
              <a:t>n</a:t>
            </a:r>
            <a:r>
              <a:rPr lang="en-US"/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200"/>
              <a:t>Do đó</a:t>
            </a:r>
            <a:r>
              <a:rPr lang="en-US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/>
              <a:t>merit</a:t>
            </a:r>
            <a:r>
              <a:rPr lang="en-US" baseline="-25000"/>
              <a:t>n</a:t>
            </a:r>
            <a:r>
              <a:rPr lang="en-US"/>
              <a:t>= 0.5(maxdc–dc</a:t>
            </a:r>
            <a:r>
              <a:rPr lang="en-US" baseline="-25000"/>
              <a:t>n</a:t>
            </a:r>
            <a:r>
              <a:rPr lang="en-US"/>
              <a:t>)/maxdc + 0.5(W</a:t>
            </a:r>
            <a:r>
              <a:rPr lang="en-US" baseline="-25000"/>
              <a:t>n</a:t>
            </a:r>
            <a:r>
              <a:rPr lang="en-US"/>
              <a:t>/maxW)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32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Viết tay 1">
                <a:extLst>
                  <a:ext uri="{FF2B5EF4-FFF2-40B4-BE49-F238E27FC236}">
                    <a16:creationId xmlns:a16="http://schemas.microsoft.com/office/drawing/2014/main" id="{420B614B-782B-4F4F-A53E-DCE1FEE4C88E}"/>
                  </a:ext>
                </a:extLst>
              </p14:cNvPr>
              <p14:cNvContentPartPr/>
              <p14:nvPr/>
            </p14:nvContentPartPr>
            <p14:xfrm>
              <a:off x="4404066" y="5501899"/>
              <a:ext cx="105480" cy="73800"/>
            </p14:xfrm>
          </p:contentPart>
        </mc:Choice>
        <mc:Fallback xmlns="">
          <p:pic>
            <p:nvPicPr>
              <p:cNvPr id="2" name="Viết tay 1">
                <a:extLst>
                  <a:ext uri="{FF2B5EF4-FFF2-40B4-BE49-F238E27FC236}">
                    <a16:creationId xmlns:a16="http://schemas.microsoft.com/office/drawing/2014/main" id="{420B614B-782B-4F4F-A53E-DCE1FEE4C8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8586" y="5486419"/>
                <a:ext cx="135720" cy="10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Nhóm 24">
            <a:extLst>
              <a:ext uri="{FF2B5EF4-FFF2-40B4-BE49-F238E27FC236}">
                <a16:creationId xmlns:a16="http://schemas.microsoft.com/office/drawing/2014/main" id="{2D3A090A-C1C5-E94F-9530-2D0EA0A376CC}"/>
              </a:ext>
            </a:extLst>
          </p:cNvPr>
          <p:cNvGrpSpPr/>
          <p:nvPr/>
        </p:nvGrpSpPr>
        <p:grpSpPr>
          <a:xfrm>
            <a:off x="6686826" y="6110659"/>
            <a:ext cx="1354320" cy="409320"/>
            <a:chOff x="6686826" y="6110659"/>
            <a:chExt cx="1354320" cy="40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Viết tay 10">
                  <a:extLst>
                    <a:ext uri="{FF2B5EF4-FFF2-40B4-BE49-F238E27FC236}">
                      <a16:creationId xmlns:a16="http://schemas.microsoft.com/office/drawing/2014/main" id="{D5CD59BA-2E8B-C445-AD45-8BE20C6F106C}"/>
                    </a:ext>
                  </a:extLst>
                </p14:cNvPr>
                <p14:cNvContentPartPr/>
                <p14:nvPr/>
              </p14:nvContentPartPr>
              <p14:xfrm>
                <a:off x="6686826" y="6110659"/>
                <a:ext cx="89640" cy="231120"/>
              </p14:xfrm>
            </p:contentPart>
          </mc:Choice>
          <mc:Fallback xmlns="">
            <p:pic>
              <p:nvPicPr>
                <p:cNvPr id="11" name="Viết tay 10">
                  <a:extLst>
                    <a:ext uri="{FF2B5EF4-FFF2-40B4-BE49-F238E27FC236}">
                      <a16:creationId xmlns:a16="http://schemas.microsoft.com/office/drawing/2014/main" id="{D5CD59BA-2E8B-C445-AD45-8BE20C6F106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71346" y="6095179"/>
                  <a:ext cx="1202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Viết tay 11">
                  <a:extLst>
                    <a:ext uri="{FF2B5EF4-FFF2-40B4-BE49-F238E27FC236}">
                      <a16:creationId xmlns:a16="http://schemas.microsoft.com/office/drawing/2014/main" id="{B2E3081E-E2C6-CB48-A66F-40B3F715B19A}"/>
                    </a:ext>
                  </a:extLst>
                </p14:cNvPr>
                <p14:cNvContentPartPr/>
                <p14:nvPr/>
              </p14:nvContentPartPr>
              <p14:xfrm>
                <a:off x="6901746" y="6189139"/>
                <a:ext cx="136800" cy="173520"/>
              </p14:xfrm>
            </p:contentPart>
          </mc:Choice>
          <mc:Fallback xmlns="">
            <p:pic>
              <p:nvPicPr>
                <p:cNvPr id="12" name="Viết tay 11">
                  <a:extLst>
                    <a:ext uri="{FF2B5EF4-FFF2-40B4-BE49-F238E27FC236}">
                      <a16:creationId xmlns:a16="http://schemas.microsoft.com/office/drawing/2014/main" id="{B2E3081E-E2C6-CB48-A66F-40B3F715B1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86626" y="6174019"/>
                  <a:ext cx="1674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Viết tay 12">
                  <a:extLst>
                    <a:ext uri="{FF2B5EF4-FFF2-40B4-BE49-F238E27FC236}">
                      <a16:creationId xmlns:a16="http://schemas.microsoft.com/office/drawing/2014/main" id="{3F3FC730-2EBD-CC4D-B0B7-02F06D6AB63A}"/>
                    </a:ext>
                  </a:extLst>
                </p14:cNvPr>
                <p14:cNvContentPartPr/>
                <p14:nvPr/>
              </p14:nvContentPartPr>
              <p14:xfrm>
                <a:off x="6865026" y="6200299"/>
                <a:ext cx="163080" cy="204480"/>
              </p14:xfrm>
            </p:contentPart>
          </mc:Choice>
          <mc:Fallback xmlns="">
            <p:pic>
              <p:nvPicPr>
                <p:cNvPr id="13" name="Viết tay 12">
                  <a:extLst>
                    <a:ext uri="{FF2B5EF4-FFF2-40B4-BE49-F238E27FC236}">
                      <a16:creationId xmlns:a16="http://schemas.microsoft.com/office/drawing/2014/main" id="{3F3FC730-2EBD-CC4D-B0B7-02F06D6AB63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49906" y="6185179"/>
                  <a:ext cx="1936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Viết tay 13">
                  <a:extLst>
                    <a:ext uri="{FF2B5EF4-FFF2-40B4-BE49-F238E27FC236}">
                      <a16:creationId xmlns:a16="http://schemas.microsoft.com/office/drawing/2014/main" id="{042AE36C-C883-354F-8989-5A4B8F11137E}"/>
                    </a:ext>
                  </a:extLst>
                </p14:cNvPr>
                <p14:cNvContentPartPr/>
                <p14:nvPr/>
              </p14:nvContentPartPr>
              <p14:xfrm>
                <a:off x="7090746" y="6310099"/>
                <a:ext cx="37080" cy="189360"/>
              </p14:xfrm>
            </p:contentPart>
          </mc:Choice>
          <mc:Fallback xmlns="">
            <p:pic>
              <p:nvPicPr>
                <p:cNvPr id="14" name="Viết tay 13">
                  <a:extLst>
                    <a:ext uri="{FF2B5EF4-FFF2-40B4-BE49-F238E27FC236}">
                      <a16:creationId xmlns:a16="http://schemas.microsoft.com/office/drawing/2014/main" id="{042AE36C-C883-354F-8989-5A4B8F11137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75626" y="6294619"/>
                  <a:ext cx="676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Viết tay 14">
                  <a:extLst>
                    <a:ext uri="{FF2B5EF4-FFF2-40B4-BE49-F238E27FC236}">
                      <a16:creationId xmlns:a16="http://schemas.microsoft.com/office/drawing/2014/main" id="{F609F06D-E714-AD4D-A755-BFDD9781E174}"/>
                    </a:ext>
                  </a:extLst>
                </p14:cNvPr>
                <p14:cNvContentPartPr/>
                <p14:nvPr/>
              </p14:nvContentPartPr>
              <p14:xfrm>
                <a:off x="7043586" y="6388579"/>
                <a:ext cx="136800" cy="26640"/>
              </p14:xfrm>
            </p:contentPart>
          </mc:Choice>
          <mc:Fallback xmlns="">
            <p:pic>
              <p:nvPicPr>
                <p:cNvPr id="15" name="Viết tay 14">
                  <a:extLst>
                    <a:ext uri="{FF2B5EF4-FFF2-40B4-BE49-F238E27FC236}">
                      <a16:creationId xmlns:a16="http://schemas.microsoft.com/office/drawing/2014/main" id="{F609F06D-E714-AD4D-A755-BFDD9781E17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28466" y="6373459"/>
                  <a:ext cx="1674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Viết tay 15">
                  <a:extLst>
                    <a:ext uri="{FF2B5EF4-FFF2-40B4-BE49-F238E27FC236}">
                      <a16:creationId xmlns:a16="http://schemas.microsoft.com/office/drawing/2014/main" id="{381DF4BD-2F96-AF4E-B96E-4E7504DB7175}"/>
                    </a:ext>
                  </a:extLst>
                </p14:cNvPr>
                <p14:cNvContentPartPr/>
                <p14:nvPr/>
              </p14:nvContentPartPr>
              <p14:xfrm>
                <a:off x="7185426" y="6362299"/>
                <a:ext cx="47520" cy="157680"/>
              </p14:xfrm>
            </p:contentPart>
          </mc:Choice>
          <mc:Fallback xmlns="">
            <p:pic>
              <p:nvPicPr>
                <p:cNvPr id="16" name="Viết tay 15">
                  <a:extLst>
                    <a:ext uri="{FF2B5EF4-FFF2-40B4-BE49-F238E27FC236}">
                      <a16:creationId xmlns:a16="http://schemas.microsoft.com/office/drawing/2014/main" id="{381DF4BD-2F96-AF4E-B96E-4E7504DB71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69946" y="6347179"/>
                  <a:ext cx="78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Viết tay 16">
                  <a:extLst>
                    <a:ext uri="{FF2B5EF4-FFF2-40B4-BE49-F238E27FC236}">
                      <a16:creationId xmlns:a16="http://schemas.microsoft.com/office/drawing/2014/main" id="{722BFE5D-7351-8A4B-AC62-46D2D283020F}"/>
                    </a:ext>
                  </a:extLst>
                </p14:cNvPr>
                <p14:cNvContentPartPr/>
                <p14:nvPr/>
              </p14:nvContentPartPr>
              <p14:xfrm>
                <a:off x="7132866" y="6404419"/>
                <a:ext cx="178920" cy="42480"/>
              </p14:xfrm>
            </p:contentPart>
          </mc:Choice>
          <mc:Fallback xmlns="">
            <p:pic>
              <p:nvPicPr>
                <p:cNvPr id="17" name="Viết tay 16">
                  <a:extLst>
                    <a:ext uri="{FF2B5EF4-FFF2-40B4-BE49-F238E27FC236}">
                      <a16:creationId xmlns:a16="http://schemas.microsoft.com/office/drawing/2014/main" id="{722BFE5D-7351-8A4B-AC62-46D2D28302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17386" y="6389299"/>
                  <a:ext cx="2091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Viết tay 17">
                  <a:extLst>
                    <a:ext uri="{FF2B5EF4-FFF2-40B4-BE49-F238E27FC236}">
                      <a16:creationId xmlns:a16="http://schemas.microsoft.com/office/drawing/2014/main" id="{AF2C66F2-11DB-354A-86C7-D131F6408690}"/>
                    </a:ext>
                  </a:extLst>
                </p14:cNvPr>
                <p14:cNvContentPartPr/>
                <p14:nvPr/>
              </p14:nvContentPartPr>
              <p14:xfrm>
                <a:off x="7374066" y="6388579"/>
                <a:ext cx="37080" cy="84240"/>
              </p14:xfrm>
            </p:contentPart>
          </mc:Choice>
          <mc:Fallback xmlns="">
            <p:pic>
              <p:nvPicPr>
                <p:cNvPr id="18" name="Viết tay 17">
                  <a:extLst>
                    <a:ext uri="{FF2B5EF4-FFF2-40B4-BE49-F238E27FC236}">
                      <a16:creationId xmlns:a16="http://schemas.microsoft.com/office/drawing/2014/main" id="{AF2C66F2-11DB-354A-86C7-D131F640869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58946" y="6373459"/>
                  <a:ext cx="676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Viết tay 18">
                  <a:extLst>
                    <a:ext uri="{FF2B5EF4-FFF2-40B4-BE49-F238E27FC236}">
                      <a16:creationId xmlns:a16="http://schemas.microsoft.com/office/drawing/2014/main" id="{38DD8806-AC15-3445-B0F9-AD5B823B1D5A}"/>
                    </a:ext>
                  </a:extLst>
                </p14:cNvPr>
                <p14:cNvContentPartPr/>
                <p14:nvPr/>
              </p14:nvContentPartPr>
              <p14:xfrm>
                <a:off x="7489626" y="6162859"/>
                <a:ext cx="194400" cy="309960"/>
              </p14:xfrm>
            </p:contentPart>
          </mc:Choice>
          <mc:Fallback xmlns="">
            <p:pic>
              <p:nvPicPr>
                <p:cNvPr id="19" name="Viết tay 18">
                  <a:extLst>
                    <a:ext uri="{FF2B5EF4-FFF2-40B4-BE49-F238E27FC236}">
                      <a16:creationId xmlns:a16="http://schemas.microsoft.com/office/drawing/2014/main" id="{38DD8806-AC15-3445-B0F9-AD5B823B1D5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74506" y="6147739"/>
                  <a:ext cx="2250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Viết tay 19">
                  <a:extLst>
                    <a:ext uri="{FF2B5EF4-FFF2-40B4-BE49-F238E27FC236}">
                      <a16:creationId xmlns:a16="http://schemas.microsoft.com/office/drawing/2014/main" id="{67796BAD-6B16-C640-85C6-B5370B7A0775}"/>
                    </a:ext>
                  </a:extLst>
                </p14:cNvPr>
                <p14:cNvContentPartPr/>
                <p14:nvPr/>
              </p14:nvContentPartPr>
              <p14:xfrm>
                <a:off x="7720746" y="6241699"/>
                <a:ext cx="37080" cy="183960"/>
              </p14:xfrm>
            </p:contentPart>
          </mc:Choice>
          <mc:Fallback xmlns="">
            <p:pic>
              <p:nvPicPr>
                <p:cNvPr id="20" name="Viết tay 19">
                  <a:extLst>
                    <a:ext uri="{FF2B5EF4-FFF2-40B4-BE49-F238E27FC236}">
                      <a16:creationId xmlns:a16="http://schemas.microsoft.com/office/drawing/2014/main" id="{67796BAD-6B16-C640-85C6-B5370B7A077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05266" y="6226579"/>
                  <a:ext cx="67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Viết tay 20">
                  <a:extLst>
                    <a:ext uri="{FF2B5EF4-FFF2-40B4-BE49-F238E27FC236}">
                      <a16:creationId xmlns:a16="http://schemas.microsoft.com/office/drawing/2014/main" id="{75919DCB-BD72-4641-8541-3EFB0931F62C}"/>
                    </a:ext>
                  </a:extLst>
                </p14:cNvPr>
                <p14:cNvContentPartPr/>
                <p14:nvPr/>
              </p14:nvContentPartPr>
              <p14:xfrm>
                <a:off x="7641906" y="6310099"/>
                <a:ext cx="173520" cy="52920"/>
              </p14:xfrm>
            </p:contentPart>
          </mc:Choice>
          <mc:Fallback xmlns="">
            <p:pic>
              <p:nvPicPr>
                <p:cNvPr id="21" name="Viết tay 20">
                  <a:extLst>
                    <a:ext uri="{FF2B5EF4-FFF2-40B4-BE49-F238E27FC236}">
                      <a16:creationId xmlns:a16="http://schemas.microsoft.com/office/drawing/2014/main" id="{75919DCB-BD72-4641-8541-3EFB0931F62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26786" y="6294619"/>
                  <a:ext cx="2041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Viết tay 21">
                  <a:extLst>
                    <a:ext uri="{FF2B5EF4-FFF2-40B4-BE49-F238E27FC236}">
                      <a16:creationId xmlns:a16="http://schemas.microsoft.com/office/drawing/2014/main" id="{48021F3A-DF3D-6C42-BD9F-3A3D0FB09F48}"/>
                    </a:ext>
                  </a:extLst>
                </p14:cNvPr>
                <p14:cNvContentPartPr/>
                <p14:nvPr/>
              </p14:nvContentPartPr>
              <p14:xfrm>
                <a:off x="7799226" y="6283819"/>
                <a:ext cx="37080" cy="178920"/>
              </p14:xfrm>
            </p:contentPart>
          </mc:Choice>
          <mc:Fallback xmlns="">
            <p:pic>
              <p:nvPicPr>
                <p:cNvPr id="22" name="Viết tay 21">
                  <a:extLst>
                    <a:ext uri="{FF2B5EF4-FFF2-40B4-BE49-F238E27FC236}">
                      <a16:creationId xmlns:a16="http://schemas.microsoft.com/office/drawing/2014/main" id="{48021F3A-DF3D-6C42-BD9F-3A3D0FB09F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84106" y="6268339"/>
                  <a:ext cx="67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Viết tay 22">
                  <a:extLst>
                    <a:ext uri="{FF2B5EF4-FFF2-40B4-BE49-F238E27FC236}">
                      <a16:creationId xmlns:a16="http://schemas.microsoft.com/office/drawing/2014/main" id="{5769AB4F-F18A-094F-855C-B0B671ACAF8D}"/>
                    </a:ext>
                  </a:extLst>
                </p14:cNvPr>
                <p14:cNvContentPartPr/>
                <p14:nvPr/>
              </p14:nvContentPartPr>
              <p14:xfrm>
                <a:off x="7757466" y="6315139"/>
                <a:ext cx="136800" cy="52920"/>
              </p14:xfrm>
            </p:contentPart>
          </mc:Choice>
          <mc:Fallback xmlns="">
            <p:pic>
              <p:nvPicPr>
                <p:cNvPr id="23" name="Viết tay 22">
                  <a:extLst>
                    <a:ext uri="{FF2B5EF4-FFF2-40B4-BE49-F238E27FC236}">
                      <a16:creationId xmlns:a16="http://schemas.microsoft.com/office/drawing/2014/main" id="{5769AB4F-F18A-094F-855C-B0B671ACAF8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41986" y="6300019"/>
                  <a:ext cx="1674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Viết tay 23">
                  <a:extLst>
                    <a:ext uri="{FF2B5EF4-FFF2-40B4-BE49-F238E27FC236}">
                      <a16:creationId xmlns:a16="http://schemas.microsoft.com/office/drawing/2014/main" id="{F970D969-D529-9E4A-ACF6-6F9598EF1231}"/>
                    </a:ext>
                  </a:extLst>
                </p14:cNvPr>
                <p14:cNvContentPartPr/>
                <p14:nvPr/>
              </p14:nvContentPartPr>
              <p14:xfrm>
                <a:off x="7857186" y="6121099"/>
                <a:ext cx="183960" cy="362520"/>
              </p14:xfrm>
            </p:contentPart>
          </mc:Choice>
          <mc:Fallback xmlns="">
            <p:pic>
              <p:nvPicPr>
                <p:cNvPr id="24" name="Viết tay 23">
                  <a:extLst>
                    <a:ext uri="{FF2B5EF4-FFF2-40B4-BE49-F238E27FC236}">
                      <a16:creationId xmlns:a16="http://schemas.microsoft.com/office/drawing/2014/main" id="{F970D969-D529-9E4A-ACF6-6F9598EF12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41706" y="6105619"/>
                  <a:ext cx="21456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Nhóm 39">
            <a:extLst>
              <a:ext uri="{FF2B5EF4-FFF2-40B4-BE49-F238E27FC236}">
                <a16:creationId xmlns:a16="http://schemas.microsoft.com/office/drawing/2014/main" id="{3126F6B8-4202-3A46-8FCF-649D5AEF4A64}"/>
              </a:ext>
            </a:extLst>
          </p:cNvPr>
          <p:cNvGrpSpPr/>
          <p:nvPr/>
        </p:nvGrpSpPr>
        <p:grpSpPr>
          <a:xfrm>
            <a:off x="4429986" y="5150179"/>
            <a:ext cx="2147040" cy="1464480"/>
            <a:chOff x="4429986" y="5150179"/>
            <a:chExt cx="2147040" cy="146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" name="Viết tay 2">
                  <a:extLst>
                    <a:ext uri="{FF2B5EF4-FFF2-40B4-BE49-F238E27FC236}">
                      <a16:creationId xmlns:a16="http://schemas.microsoft.com/office/drawing/2014/main" id="{CD8D77ED-C8D8-914E-9F38-7AAACCAA1679}"/>
                    </a:ext>
                  </a:extLst>
                </p14:cNvPr>
                <p14:cNvContentPartPr/>
                <p14:nvPr/>
              </p14:nvContentPartPr>
              <p14:xfrm>
                <a:off x="5925786" y="6472459"/>
                <a:ext cx="68760" cy="68760"/>
              </p14:xfrm>
            </p:contentPart>
          </mc:Choice>
          <mc:Fallback xmlns="">
            <p:pic>
              <p:nvPicPr>
                <p:cNvPr id="3" name="Viết tay 2">
                  <a:extLst>
                    <a:ext uri="{FF2B5EF4-FFF2-40B4-BE49-F238E27FC236}">
                      <a16:creationId xmlns:a16="http://schemas.microsoft.com/office/drawing/2014/main" id="{CD8D77ED-C8D8-914E-9F38-7AAACCAA16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10666" y="6457339"/>
                  <a:ext cx="99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Viết tay 3">
                  <a:extLst>
                    <a:ext uri="{FF2B5EF4-FFF2-40B4-BE49-F238E27FC236}">
                      <a16:creationId xmlns:a16="http://schemas.microsoft.com/office/drawing/2014/main" id="{933CF273-1C60-D548-88B2-CA4F58B9F8F4}"/>
                    </a:ext>
                  </a:extLst>
                </p14:cNvPr>
                <p14:cNvContentPartPr/>
                <p14:nvPr/>
              </p14:nvContentPartPr>
              <p14:xfrm>
                <a:off x="4729146" y="5333779"/>
                <a:ext cx="220680" cy="120960"/>
              </p14:xfrm>
            </p:contentPart>
          </mc:Choice>
          <mc:Fallback xmlns="">
            <p:pic>
              <p:nvPicPr>
                <p:cNvPr id="4" name="Viết tay 3">
                  <a:extLst>
                    <a:ext uri="{FF2B5EF4-FFF2-40B4-BE49-F238E27FC236}">
                      <a16:creationId xmlns:a16="http://schemas.microsoft.com/office/drawing/2014/main" id="{933CF273-1C60-D548-88B2-CA4F58B9F8F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14026" y="5318659"/>
                  <a:ext cx="251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Viết tay 4">
                  <a:extLst>
                    <a:ext uri="{FF2B5EF4-FFF2-40B4-BE49-F238E27FC236}">
                      <a16:creationId xmlns:a16="http://schemas.microsoft.com/office/drawing/2014/main" id="{2E09F599-3609-EA48-BC40-FA663899FAC6}"/>
                    </a:ext>
                  </a:extLst>
                </p14:cNvPr>
                <p14:cNvContentPartPr/>
                <p14:nvPr/>
              </p14:nvContentPartPr>
              <p14:xfrm>
                <a:off x="6156546" y="6220819"/>
                <a:ext cx="131400" cy="115920"/>
              </p14:xfrm>
            </p:contentPart>
          </mc:Choice>
          <mc:Fallback xmlns="">
            <p:pic>
              <p:nvPicPr>
                <p:cNvPr id="5" name="Viết tay 4">
                  <a:extLst>
                    <a:ext uri="{FF2B5EF4-FFF2-40B4-BE49-F238E27FC236}">
                      <a16:creationId xmlns:a16="http://schemas.microsoft.com/office/drawing/2014/main" id="{2E09F599-3609-EA48-BC40-FA663899FAC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41426" y="6205339"/>
                  <a:ext cx="162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Viết tay 5">
                  <a:extLst>
                    <a:ext uri="{FF2B5EF4-FFF2-40B4-BE49-F238E27FC236}">
                      <a16:creationId xmlns:a16="http://schemas.microsoft.com/office/drawing/2014/main" id="{4AE4FC05-E66B-134A-BF52-7E2543A1584B}"/>
                    </a:ext>
                  </a:extLst>
                </p14:cNvPr>
                <p14:cNvContentPartPr/>
                <p14:nvPr/>
              </p14:nvContentPartPr>
              <p14:xfrm>
                <a:off x="6361386" y="6126139"/>
                <a:ext cx="42480" cy="194400"/>
              </p14:xfrm>
            </p:contentPart>
          </mc:Choice>
          <mc:Fallback xmlns="">
            <p:pic>
              <p:nvPicPr>
                <p:cNvPr id="6" name="Viết tay 5">
                  <a:extLst>
                    <a:ext uri="{FF2B5EF4-FFF2-40B4-BE49-F238E27FC236}">
                      <a16:creationId xmlns:a16="http://schemas.microsoft.com/office/drawing/2014/main" id="{4AE4FC05-E66B-134A-BF52-7E2543A158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46266" y="6111019"/>
                  <a:ext cx="72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Viết tay 6">
                  <a:extLst>
                    <a:ext uri="{FF2B5EF4-FFF2-40B4-BE49-F238E27FC236}">
                      <a16:creationId xmlns:a16="http://schemas.microsoft.com/office/drawing/2014/main" id="{5683069B-BB08-174E-8949-3A0F5ABBBB89}"/>
                    </a:ext>
                  </a:extLst>
                </p14:cNvPr>
                <p14:cNvContentPartPr/>
                <p14:nvPr/>
              </p14:nvContentPartPr>
              <p14:xfrm>
                <a:off x="6287946" y="6225859"/>
                <a:ext cx="183960" cy="21240"/>
              </p14:xfrm>
            </p:contentPart>
          </mc:Choice>
          <mc:Fallback xmlns="">
            <p:pic>
              <p:nvPicPr>
                <p:cNvPr id="7" name="Viết tay 6">
                  <a:extLst>
                    <a:ext uri="{FF2B5EF4-FFF2-40B4-BE49-F238E27FC236}">
                      <a16:creationId xmlns:a16="http://schemas.microsoft.com/office/drawing/2014/main" id="{5683069B-BB08-174E-8949-3A0F5ABBBB8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72826" y="6210739"/>
                  <a:ext cx="2145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" name="Viết tay 8">
                  <a:extLst>
                    <a:ext uri="{FF2B5EF4-FFF2-40B4-BE49-F238E27FC236}">
                      <a16:creationId xmlns:a16="http://schemas.microsoft.com/office/drawing/2014/main" id="{C81F0AD4-478D-AE46-B204-993BFB2ED6E5}"/>
                    </a:ext>
                  </a:extLst>
                </p14:cNvPr>
                <p14:cNvContentPartPr/>
                <p14:nvPr/>
              </p14:nvContentPartPr>
              <p14:xfrm>
                <a:off x="6424386" y="6236299"/>
                <a:ext cx="152640" cy="100080"/>
              </p14:xfrm>
            </p:contentPart>
          </mc:Choice>
          <mc:Fallback xmlns="">
            <p:pic>
              <p:nvPicPr>
                <p:cNvPr id="9" name="Viết tay 8">
                  <a:extLst>
                    <a:ext uri="{FF2B5EF4-FFF2-40B4-BE49-F238E27FC236}">
                      <a16:creationId xmlns:a16="http://schemas.microsoft.com/office/drawing/2014/main" id="{C81F0AD4-478D-AE46-B204-993BFB2ED6E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09266" y="6221179"/>
                  <a:ext cx="1828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Viết tay 25">
                  <a:extLst>
                    <a:ext uri="{FF2B5EF4-FFF2-40B4-BE49-F238E27FC236}">
                      <a16:creationId xmlns:a16="http://schemas.microsoft.com/office/drawing/2014/main" id="{7FBDA7CA-986D-BC44-B7DC-56C1B7B8D9A7}"/>
                    </a:ext>
                  </a:extLst>
                </p14:cNvPr>
                <p14:cNvContentPartPr/>
                <p14:nvPr/>
              </p14:nvContentPartPr>
              <p14:xfrm>
                <a:off x="5175186" y="5150179"/>
                <a:ext cx="126360" cy="315360"/>
              </p14:xfrm>
            </p:contentPart>
          </mc:Choice>
          <mc:Fallback xmlns="">
            <p:pic>
              <p:nvPicPr>
                <p:cNvPr id="26" name="Viết tay 25">
                  <a:extLst>
                    <a:ext uri="{FF2B5EF4-FFF2-40B4-BE49-F238E27FC236}">
                      <a16:creationId xmlns:a16="http://schemas.microsoft.com/office/drawing/2014/main" id="{7FBDA7CA-986D-BC44-B7DC-56C1B7B8D9A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60066" y="5135059"/>
                  <a:ext cx="1569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Viết tay 26">
                  <a:extLst>
                    <a:ext uri="{FF2B5EF4-FFF2-40B4-BE49-F238E27FC236}">
                      <a16:creationId xmlns:a16="http://schemas.microsoft.com/office/drawing/2014/main" id="{C4AB6C34-4D2B-4B47-9458-04353F9382E4}"/>
                    </a:ext>
                  </a:extLst>
                </p14:cNvPr>
                <p14:cNvContentPartPr/>
                <p14:nvPr/>
              </p14:nvContentPartPr>
              <p14:xfrm>
                <a:off x="5390466" y="5297059"/>
                <a:ext cx="157680" cy="142200"/>
              </p14:xfrm>
            </p:contentPart>
          </mc:Choice>
          <mc:Fallback xmlns="">
            <p:pic>
              <p:nvPicPr>
                <p:cNvPr id="27" name="Viết tay 26">
                  <a:extLst>
                    <a:ext uri="{FF2B5EF4-FFF2-40B4-BE49-F238E27FC236}">
                      <a16:creationId xmlns:a16="http://schemas.microsoft.com/office/drawing/2014/main" id="{C4AB6C34-4D2B-4B47-9458-04353F9382E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75346" y="5281939"/>
                  <a:ext cx="1882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Viết tay 27">
                  <a:extLst>
                    <a:ext uri="{FF2B5EF4-FFF2-40B4-BE49-F238E27FC236}">
                      <a16:creationId xmlns:a16="http://schemas.microsoft.com/office/drawing/2014/main" id="{375CBF45-412E-664D-A25E-8C0FC8B682BD}"/>
                    </a:ext>
                  </a:extLst>
                </p14:cNvPr>
                <p14:cNvContentPartPr/>
                <p14:nvPr/>
              </p14:nvContentPartPr>
              <p14:xfrm>
                <a:off x="5406306" y="5307499"/>
                <a:ext cx="126360" cy="157680"/>
              </p14:xfrm>
            </p:contentPart>
          </mc:Choice>
          <mc:Fallback xmlns="">
            <p:pic>
              <p:nvPicPr>
                <p:cNvPr id="28" name="Viết tay 27">
                  <a:extLst>
                    <a:ext uri="{FF2B5EF4-FFF2-40B4-BE49-F238E27FC236}">
                      <a16:creationId xmlns:a16="http://schemas.microsoft.com/office/drawing/2014/main" id="{375CBF45-412E-664D-A25E-8C0FC8B682B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90826" y="5292379"/>
                  <a:ext cx="1569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Viết tay 28">
                  <a:extLst>
                    <a:ext uri="{FF2B5EF4-FFF2-40B4-BE49-F238E27FC236}">
                      <a16:creationId xmlns:a16="http://schemas.microsoft.com/office/drawing/2014/main" id="{0FD12AA4-08BA-8546-8C10-4A928C9D9F59}"/>
                    </a:ext>
                  </a:extLst>
                </p14:cNvPr>
                <p14:cNvContentPartPr/>
                <p14:nvPr/>
              </p14:nvContentPartPr>
              <p14:xfrm>
                <a:off x="5558586" y="5370499"/>
                <a:ext cx="136800" cy="120600"/>
              </p14:xfrm>
            </p:contentPart>
          </mc:Choice>
          <mc:Fallback xmlns="">
            <p:pic>
              <p:nvPicPr>
                <p:cNvPr id="29" name="Viết tay 28">
                  <a:extLst>
                    <a:ext uri="{FF2B5EF4-FFF2-40B4-BE49-F238E27FC236}">
                      <a16:creationId xmlns:a16="http://schemas.microsoft.com/office/drawing/2014/main" id="{0FD12AA4-08BA-8546-8C10-4A928C9D9F5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43106" y="5355379"/>
                  <a:ext cx="1674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Viết tay 29">
                  <a:extLst>
                    <a:ext uri="{FF2B5EF4-FFF2-40B4-BE49-F238E27FC236}">
                      <a16:creationId xmlns:a16="http://schemas.microsoft.com/office/drawing/2014/main" id="{F69A8069-F97E-574F-A9CC-137776EED425}"/>
                    </a:ext>
                  </a:extLst>
                </p14:cNvPr>
                <p14:cNvContentPartPr/>
                <p14:nvPr/>
              </p14:nvContentPartPr>
              <p14:xfrm>
                <a:off x="5715906" y="5465179"/>
                <a:ext cx="57960" cy="115920"/>
              </p14:xfrm>
            </p:contentPart>
          </mc:Choice>
          <mc:Fallback xmlns="">
            <p:pic>
              <p:nvPicPr>
                <p:cNvPr id="30" name="Viết tay 29">
                  <a:extLst>
                    <a:ext uri="{FF2B5EF4-FFF2-40B4-BE49-F238E27FC236}">
                      <a16:creationId xmlns:a16="http://schemas.microsoft.com/office/drawing/2014/main" id="{F69A8069-F97E-574F-A9CC-137776EED4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00786" y="5449699"/>
                  <a:ext cx="88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Viết tay 30">
                  <a:extLst>
                    <a:ext uri="{FF2B5EF4-FFF2-40B4-BE49-F238E27FC236}">
                      <a16:creationId xmlns:a16="http://schemas.microsoft.com/office/drawing/2014/main" id="{96ED5EBC-6C73-564E-8A10-4AC2102D6547}"/>
                    </a:ext>
                  </a:extLst>
                </p14:cNvPr>
                <p14:cNvContentPartPr/>
                <p14:nvPr/>
              </p14:nvContentPartPr>
              <p14:xfrm>
                <a:off x="5831466" y="5307499"/>
                <a:ext cx="163080" cy="283680"/>
              </p14:xfrm>
            </p:contentPart>
          </mc:Choice>
          <mc:Fallback xmlns="">
            <p:pic>
              <p:nvPicPr>
                <p:cNvPr id="31" name="Viết tay 30">
                  <a:extLst>
                    <a:ext uri="{FF2B5EF4-FFF2-40B4-BE49-F238E27FC236}">
                      <a16:creationId xmlns:a16="http://schemas.microsoft.com/office/drawing/2014/main" id="{96ED5EBC-6C73-564E-8A10-4AC2102D654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986" y="5292379"/>
                  <a:ext cx="1936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Viết tay 31">
                  <a:extLst>
                    <a:ext uri="{FF2B5EF4-FFF2-40B4-BE49-F238E27FC236}">
                      <a16:creationId xmlns:a16="http://schemas.microsoft.com/office/drawing/2014/main" id="{CF72E7F8-77CE-4144-A232-B85D5B362078}"/>
                    </a:ext>
                  </a:extLst>
                </p14:cNvPr>
                <p14:cNvContentPartPr/>
                <p14:nvPr/>
              </p14:nvContentPartPr>
              <p14:xfrm>
                <a:off x="6062226" y="5386339"/>
                <a:ext cx="100080" cy="89640"/>
              </p14:xfrm>
            </p:contentPart>
          </mc:Choice>
          <mc:Fallback xmlns="">
            <p:pic>
              <p:nvPicPr>
                <p:cNvPr id="32" name="Viết tay 31">
                  <a:extLst>
                    <a:ext uri="{FF2B5EF4-FFF2-40B4-BE49-F238E27FC236}">
                      <a16:creationId xmlns:a16="http://schemas.microsoft.com/office/drawing/2014/main" id="{CF72E7F8-77CE-4144-A232-B85D5B36207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47106" y="5371219"/>
                  <a:ext cx="1306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Viết tay 32">
                  <a:extLst>
                    <a:ext uri="{FF2B5EF4-FFF2-40B4-BE49-F238E27FC236}">
                      <a16:creationId xmlns:a16="http://schemas.microsoft.com/office/drawing/2014/main" id="{FF27D470-B4CA-BB4A-8D23-01E3FFA7A204}"/>
                    </a:ext>
                  </a:extLst>
                </p14:cNvPr>
                <p14:cNvContentPartPr/>
                <p14:nvPr/>
              </p14:nvContentPartPr>
              <p14:xfrm>
                <a:off x="6188226" y="5229019"/>
                <a:ext cx="173520" cy="320400"/>
              </p14:xfrm>
            </p:contentPart>
          </mc:Choice>
          <mc:Fallback xmlns="">
            <p:pic>
              <p:nvPicPr>
                <p:cNvPr id="33" name="Viết tay 32">
                  <a:extLst>
                    <a:ext uri="{FF2B5EF4-FFF2-40B4-BE49-F238E27FC236}">
                      <a16:creationId xmlns:a16="http://schemas.microsoft.com/office/drawing/2014/main" id="{FF27D470-B4CA-BB4A-8D23-01E3FFA7A20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73106" y="5213539"/>
                  <a:ext cx="2041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Viết tay 34">
                  <a:extLst>
                    <a:ext uri="{FF2B5EF4-FFF2-40B4-BE49-F238E27FC236}">
                      <a16:creationId xmlns:a16="http://schemas.microsoft.com/office/drawing/2014/main" id="{8A10D6B2-D827-274A-92CD-718FA4D618A3}"/>
                    </a:ext>
                  </a:extLst>
                </p14:cNvPr>
                <p14:cNvContentPartPr/>
                <p14:nvPr/>
              </p14:nvContentPartPr>
              <p14:xfrm>
                <a:off x="4429986" y="5543659"/>
                <a:ext cx="1496160" cy="1034280"/>
              </p14:xfrm>
            </p:contentPart>
          </mc:Choice>
          <mc:Fallback xmlns="">
            <p:pic>
              <p:nvPicPr>
                <p:cNvPr id="35" name="Viết tay 34">
                  <a:extLst>
                    <a:ext uri="{FF2B5EF4-FFF2-40B4-BE49-F238E27FC236}">
                      <a16:creationId xmlns:a16="http://schemas.microsoft.com/office/drawing/2014/main" id="{8A10D6B2-D827-274A-92CD-718FA4D618A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14866" y="5528539"/>
                  <a:ext cx="1526400" cy="10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Viết tay 36">
                  <a:extLst>
                    <a:ext uri="{FF2B5EF4-FFF2-40B4-BE49-F238E27FC236}">
                      <a16:creationId xmlns:a16="http://schemas.microsoft.com/office/drawing/2014/main" id="{1D7C95CD-9CCC-6E4E-8539-D1AD3707F920}"/>
                    </a:ext>
                  </a:extLst>
                </p14:cNvPr>
                <p14:cNvContentPartPr/>
                <p14:nvPr/>
              </p14:nvContentPartPr>
              <p14:xfrm>
                <a:off x="4655706" y="6194539"/>
                <a:ext cx="393840" cy="241920"/>
              </p14:xfrm>
            </p:contentPart>
          </mc:Choice>
          <mc:Fallback xmlns="">
            <p:pic>
              <p:nvPicPr>
                <p:cNvPr id="37" name="Viết tay 36">
                  <a:extLst>
                    <a:ext uri="{FF2B5EF4-FFF2-40B4-BE49-F238E27FC236}">
                      <a16:creationId xmlns:a16="http://schemas.microsoft.com/office/drawing/2014/main" id="{1D7C95CD-9CCC-6E4E-8539-D1AD3707F92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40586" y="6179059"/>
                  <a:ext cx="4244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Viết tay 37">
                  <a:extLst>
                    <a:ext uri="{FF2B5EF4-FFF2-40B4-BE49-F238E27FC236}">
                      <a16:creationId xmlns:a16="http://schemas.microsoft.com/office/drawing/2014/main" id="{75029D8F-5810-7443-A55B-D75674A3A9D8}"/>
                    </a:ext>
                  </a:extLst>
                </p14:cNvPr>
                <p14:cNvContentPartPr/>
                <p14:nvPr/>
              </p14:nvContentPartPr>
              <p14:xfrm>
                <a:off x="4907706" y="6409819"/>
                <a:ext cx="97560" cy="131400"/>
              </p14:xfrm>
            </p:contentPart>
          </mc:Choice>
          <mc:Fallback xmlns="">
            <p:pic>
              <p:nvPicPr>
                <p:cNvPr id="38" name="Viết tay 37">
                  <a:extLst>
                    <a:ext uri="{FF2B5EF4-FFF2-40B4-BE49-F238E27FC236}">
                      <a16:creationId xmlns:a16="http://schemas.microsoft.com/office/drawing/2014/main" id="{75029D8F-5810-7443-A55B-D75674A3A9D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92586" y="6394339"/>
                  <a:ext cx="1281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Viết tay 38">
                  <a:extLst>
                    <a:ext uri="{FF2B5EF4-FFF2-40B4-BE49-F238E27FC236}">
                      <a16:creationId xmlns:a16="http://schemas.microsoft.com/office/drawing/2014/main" id="{4F362C46-1064-0F45-B51C-B3882D66F1E2}"/>
                    </a:ext>
                  </a:extLst>
                </p14:cNvPr>
                <p14:cNvContentPartPr/>
                <p14:nvPr/>
              </p14:nvContentPartPr>
              <p14:xfrm>
                <a:off x="5007426" y="6498739"/>
                <a:ext cx="231120" cy="115920"/>
              </p14:xfrm>
            </p:contentPart>
          </mc:Choice>
          <mc:Fallback xmlns="">
            <p:pic>
              <p:nvPicPr>
                <p:cNvPr id="39" name="Viết tay 38">
                  <a:extLst>
                    <a:ext uri="{FF2B5EF4-FFF2-40B4-BE49-F238E27FC236}">
                      <a16:creationId xmlns:a16="http://schemas.microsoft.com/office/drawing/2014/main" id="{4F362C46-1064-0F45-B51C-B3882D66F1E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92306" y="6483619"/>
                  <a:ext cx="26172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1" name="Viết tay 40">
                <a:extLst>
                  <a:ext uri="{FF2B5EF4-FFF2-40B4-BE49-F238E27FC236}">
                    <a16:creationId xmlns:a16="http://schemas.microsoft.com/office/drawing/2014/main" id="{676C3A9F-389F-584C-8F4C-96814B05D4F2}"/>
                  </a:ext>
                </a:extLst>
              </p14:cNvPr>
              <p14:cNvContentPartPr/>
              <p14:nvPr/>
            </p14:nvContentPartPr>
            <p14:xfrm>
              <a:off x="714426" y="4908619"/>
              <a:ext cx="793440" cy="42480"/>
            </p14:xfrm>
          </p:contentPart>
        </mc:Choice>
        <mc:Fallback xmlns="">
          <p:pic>
            <p:nvPicPr>
              <p:cNvPr id="41" name="Viết tay 40">
                <a:extLst>
                  <a:ext uri="{FF2B5EF4-FFF2-40B4-BE49-F238E27FC236}">
                    <a16:creationId xmlns:a16="http://schemas.microsoft.com/office/drawing/2014/main" id="{676C3A9F-389F-584C-8F4C-96814B05D4F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78786" y="4836979"/>
                <a:ext cx="8650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2" name="Viết tay 41">
                <a:extLst>
                  <a:ext uri="{FF2B5EF4-FFF2-40B4-BE49-F238E27FC236}">
                    <a16:creationId xmlns:a16="http://schemas.microsoft.com/office/drawing/2014/main" id="{517B2EB3-E8E1-0C42-9A0B-09BED491469F}"/>
                  </a:ext>
                </a:extLst>
              </p14:cNvPr>
              <p14:cNvContentPartPr/>
              <p14:nvPr/>
            </p14:nvContentPartPr>
            <p14:xfrm>
              <a:off x="2593266" y="4882339"/>
              <a:ext cx="1323000" cy="79200"/>
            </p14:xfrm>
          </p:contentPart>
        </mc:Choice>
        <mc:Fallback xmlns="">
          <p:pic>
            <p:nvPicPr>
              <p:cNvPr id="42" name="Viết tay 41">
                <a:extLst>
                  <a:ext uri="{FF2B5EF4-FFF2-40B4-BE49-F238E27FC236}">
                    <a16:creationId xmlns:a16="http://schemas.microsoft.com/office/drawing/2014/main" id="{517B2EB3-E8E1-0C42-9A0B-09BED491469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557626" y="4810699"/>
                <a:ext cx="13946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3" name="Viết tay 42">
                <a:extLst>
                  <a:ext uri="{FF2B5EF4-FFF2-40B4-BE49-F238E27FC236}">
                    <a16:creationId xmlns:a16="http://schemas.microsoft.com/office/drawing/2014/main" id="{83FF5175-24A2-ED46-83E4-4B9EFA2B1D7F}"/>
                  </a:ext>
                </a:extLst>
              </p14:cNvPr>
              <p14:cNvContentPartPr/>
              <p14:nvPr/>
            </p14:nvContentPartPr>
            <p14:xfrm>
              <a:off x="6592146" y="4956139"/>
              <a:ext cx="372960" cy="21240"/>
            </p14:xfrm>
          </p:contentPart>
        </mc:Choice>
        <mc:Fallback xmlns="">
          <p:pic>
            <p:nvPicPr>
              <p:cNvPr id="43" name="Viết tay 42">
                <a:extLst>
                  <a:ext uri="{FF2B5EF4-FFF2-40B4-BE49-F238E27FC236}">
                    <a16:creationId xmlns:a16="http://schemas.microsoft.com/office/drawing/2014/main" id="{83FF5175-24A2-ED46-83E4-4B9EFA2B1D7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56506" y="4884139"/>
                <a:ext cx="444600" cy="164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579710-EA35-4347-A38D-E4437A7C4F24}" type="slidenum">
              <a:rPr lang="en-US">
                <a:latin typeface="Times New Roman" pitchFamily="18" charset="0"/>
              </a:rPr>
              <a:pPr eaLnBrk="1" hangingPunct="1"/>
              <a:t>13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/>
              <a:t>Phân loại các nút còn lại</a:t>
            </a:r>
            <a:r>
              <a:rPr lang="en-US"/>
              <a:t>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“Thưởng” đưa ra giá trị cân bằng giữa vị trí gần trung tâm và trọng số của nó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Trong số những nút chưa được phân loại, chọn </a:t>
            </a:r>
            <a:r>
              <a:rPr lang="en-US">
                <a:solidFill>
                  <a:srgbClr val="D60093"/>
                </a:solidFill>
              </a:rPr>
              <a:t>nút có thưởng cao nhất</a:t>
            </a:r>
            <a:r>
              <a:rPr lang="en-US"/>
              <a:t> và chuyển nút này thành nút xương sống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Phân loại các </a:t>
            </a:r>
            <a:r>
              <a:rPr lang="en-US">
                <a:solidFill>
                  <a:srgbClr val="D60093"/>
                </a:solidFill>
              </a:rPr>
              <a:t>nút gần nút xương sống</a:t>
            </a:r>
            <a:r>
              <a:rPr lang="en-US"/>
              <a:t> mới thành nút đầu cuối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Cứ tiếp tục cho đến khi tất cả các nút đã được phân loại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AA5BEED-C24C-4677-8E0B-B4C5711C3B24}" type="slidenum">
              <a:rPr lang="en-US">
                <a:latin typeface="Times New Roman" pitchFamily="18" charset="0"/>
              </a:rPr>
              <a:pPr eaLnBrk="1" hangingPunct="1"/>
              <a:t>14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Thuật toán MENTOR (3)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L</a:t>
            </a:r>
            <a:r>
              <a:rPr lang="en-US"/>
              <a:t>ựa chọn </a:t>
            </a:r>
            <a:r>
              <a:rPr lang="en-US">
                <a:solidFill>
                  <a:srgbClr val="A50021"/>
                </a:solidFill>
              </a:rPr>
              <a:t>nút xương sống trung tâm</a:t>
            </a:r>
            <a:r>
              <a:rPr lang="en-US"/>
              <a:t> với giá trị moment nhỏ nhất đến trung tâm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/>
              <a:t>     Moment(n) = </a:t>
            </a:r>
            <a:r>
              <a:rPr lang="en-US" sz="2400">
                <a:latin typeface="Symbol" pitchFamily="18" charset="2"/>
              </a:rPr>
              <a:t>S</a:t>
            </a:r>
            <a:r>
              <a:rPr lang="en-US" sz="2400"/>
              <a:t>dist(n,n*)W</a:t>
            </a:r>
            <a:r>
              <a:rPr lang="en-US" sz="2400" baseline="-25000"/>
              <a:t>n*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X</a:t>
            </a:r>
            <a:r>
              <a:rPr lang="en-US"/>
              <a:t>ây dựng cây </a:t>
            </a:r>
            <a:r>
              <a:rPr lang="en-US" sz="2400"/>
              <a:t>Prim-Dijkstra, tham s</a:t>
            </a:r>
            <a:r>
              <a:rPr lang="en-US"/>
              <a:t>ố </a:t>
            </a:r>
            <a:r>
              <a:rPr lang="en-US" sz="2400">
                <a:latin typeface="Symbol" pitchFamily="18" charset="2"/>
              </a:rPr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4E654C-ECAA-47A3-89A8-07C8CD2846A2}" type="slidenum">
              <a:rPr lang="en-US">
                <a:latin typeface="Times New Roman" pitchFamily="18" charset="0"/>
              </a:rPr>
              <a:pPr eaLnBrk="1" hangingPunct="1"/>
              <a:t>15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Ví dụ MENTOR</a:t>
            </a: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2438400" y="2895600"/>
            <a:ext cx="2133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7772400" y="4495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9144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3429000" y="3810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6172200" y="2895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51816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15240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Oval 11"/>
          <p:cNvSpPr>
            <a:spLocks noChangeArrowheads="1"/>
          </p:cNvSpPr>
          <p:nvPr/>
        </p:nvSpPr>
        <p:spPr bwMode="auto">
          <a:xfrm>
            <a:off x="13716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Oval 12"/>
          <p:cNvSpPr>
            <a:spLocks noChangeArrowheads="1"/>
          </p:cNvSpPr>
          <p:nvPr/>
        </p:nvSpPr>
        <p:spPr bwMode="auto">
          <a:xfrm>
            <a:off x="1219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Oval 13"/>
          <p:cNvSpPr>
            <a:spLocks noChangeArrowheads="1"/>
          </p:cNvSpPr>
          <p:nvPr/>
        </p:nvSpPr>
        <p:spPr bwMode="auto">
          <a:xfrm>
            <a:off x="38100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Oval 14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Oval 15"/>
          <p:cNvSpPr>
            <a:spLocks noChangeArrowheads="1"/>
          </p:cNvSpPr>
          <p:nvPr/>
        </p:nvSpPr>
        <p:spPr bwMode="auto">
          <a:xfrm>
            <a:off x="16002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38100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Oval 17"/>
          <p:cNvSpPr>
            <a:spLocks noChangeArrowheads="1"/>
          </p:cNvSpPr>
          <p:nvPr/>
        </p:nvSpPr>
        <p:spPr bwMode="auto">
          <a:xfrm>
            <a:off x="24384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73152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4419600" y="4114800"/>
            <a:ext cx="2133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Oval 21"/>
          <p:cNvSpPr>
            <a:spLocks noChangeArrowheads="1"/>
          </p:cNvSpPr>
          <p:nvPr/>
        </p:nvSpPr>
        <p:spPr bwMode="auto">
          <a:xfrm>
            <a:off x="6781800" y="3581400"/>
            <a:ext cx="2133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Oval 22"/>
          <p:cNvSpPr>
            <a:spLocks noChangeArrowheads="1"/>
          </p:cNvSpPr>
          <p:nvPr/>
        </p:nvSpPr>
        <p:spPr bwMode="auto">
          <a:xfrm>
            <a:off x="5181600" y="1981200"/>
            <a:ext cx="2133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Text Box 23"/>
          <p:cNvSpPr txBox="1">
            <a:spLocks noChangeArrowheads="1"/>
          </p:cNvSpPr>
          <p:nvPr/>
        </p:nvSpPr>
        <p:spPr bwMode="auto">
          <a:xfrm>
            <a:off x="7451725" y="4608513"/>
            <a:ext cx="1939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N</a:t>
            </a:r>
            <a:r>
              <a:rPr lang="en-US"/>
              <a:t>út xương sống  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7433" name="Text Box 24"/>
          <p:cNvSpPr txBox="1">
            <a:spLocks noChangeArrowheads="1"/>
          </p:cNvSpPr>
          <p:nvPr/>
        </p:nvSpPr>
        <p:spPr bwMode="auto">
          <a:xfrm>
            <a:off x="7315200" y="3937000"/>
            <a:ext cx="1511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N</a:t>
            </a:r>
            <a:r>
              <a:rPr lang="en-US"/>
              <a:t>út đầu cuối 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7434" name="Text Box 25"/>
          <p:cNvSpPr txBox="1">
            <a:spLocks noChangeArrowheads="1"/>
          </p:cNvSpPr>
          <p:nvPr/>
        </p:nvSpPr>
        <p:spPr bwMode="auto">
          <a:xfrm>
            <a:off x="2286000" y="1651000"/>
            <a:ext cx="311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/>
              <a:t>Bán kính </a:t>
            </a:r>
            <a:r>
              <a:rPr lang="en-US" sz="1600">
                <a:latin typeface="Times New Roman" pitchFamily="18" charset="0"/>
              </a:rPr>
              <a:t>= RPARM*MAXCOST</a:t>
            </a:r>
          </a:p>
        </p:txBody>
      </p:sp>
      <p:sp>
        <p:nvSpPr>
          <p:cNvPr id="17435" name="Line 26"/>
          <p:cNvSpPr>
            <a:spLocks noChangeShapeType="1"/>
          </p:cNvSpPr>
          <p:nvPr/>
        </p:nvSpPr>
        <p:spPr bwMode="auto">
          <a:xfrm>
            <a:off x="5029200" y="1905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4EEAE9B1-804F-3641-90AE-6B4FF772D976}"/>
              </a:ext>
            </a:extLst>
          </p:cNvPr>
          <p:cNvGrpSpPr/>
          <p:nvPr/>
        </p:nvGrpSpPr>
        <p:grpSpPr>
          <a:xfrm>
            <a:off x="6322866" y="2011699"/>
            <a:ext cx="995040" cy="929160"/>
            <a:chOff x="6322866" y="2011699"/>
            <a:chExt cx="995040" cy="9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Viết tay 1">
                  <a:extLst>
                    <a:ext uri="{FF2B5EF4-FFF2-40B4-BE49-F238E27FC236}">
                      <a16:creationId xmlns:a16="http://schemas.microsoft.com/office/drawing/2014/main" id="{765F39A7-A96D-0E42-B332-AE726C010D52}"/>
                    </a:ext>
                  </a:extLst>
                </p14:cNvPr>
                <p14:cNvContentPartPr/>
                <p14:nvPr/>
              </p14:nvContentPartPr>
              <p14:xfrm>
                <a:off x="6453906" y="2751859"/>
                <a:ext cx="31680" cy="21240"/>
              </p14:xfrm>
            </p:contentPart>
          </mc:Choice>
          <mc:Fallback xmlns="">
            <p:pic>
              <p:nvPicPr>
                <p:cNvPr id="2" name="Viết tay 1">
                  <a:extLst>
                    <a:ext uri="{FF2B5EF4-FFF2-40B4-BE49-F238E27FC236}">
                      <a16:creationId xmlns:a16="http://schemas.microsoft.com/office/drawing/2014/main" id="{765F39A7-A96D-0E42-B332-AE726C010D5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38786" y="2736739"/>
                  <a:ext cx="622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Viết tay 2">
                  <a:extLst>
                    <a:ext uri="{FF2B5EF4-FFF2-40B4-BE49-F238E27FC236}">
                      <a16:creationId xmlns:a16="http://schemas.microsoft.com/office/drawing/2014/main" id="{7ED56E06-55CD-2C41-AC05-7A56F4B16125}"/>
                    </a:ext>
                  </a:extLst>
                </p14:cNvPr>
                <p14:cNvContentPartPr/>
                <p14:nvPr/>
              </p14:nvContentPartPr>
              <p14:xfrm>
                <a:off x="6322866" y="2011699"/>
                <a:ext cx="995040" cy="929160"/>
              </p14:xfrm>
            </p:contentPart>
          </mc:Choice>
          <mc:Fallback xmlns="">
            <p:pic>
              <p:nvPicPr>
                <p:cNvPr id="3" name="Viết tay 2">
                  <a:extLst>
                    <a:ext uri="{FF2B5EF4-FFF2-40B4-BE49-F238E27FC236}">
                      <a16:creationId xmlns:a16="http://schemas.microsoft.com/office/drawing/2014/main" id="{7ED56E06-55CD-2C41-AC05-7A56F4B161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07746" y="1996579"/>
                  <a:ext cx="1025640" cy="9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Viết tay 3">
                  <a:extLst>
                    <a:ext uri="{FF2B5EF4-FFF2-40B4-BE49-F238E27FC236}">
                      <a16:creationId xmlns:a16="http://schemas.microsoft.com/office/drawing/2014/main" id="{F09A06C6-4403-6444-98C2-0DFA375019FE}"/>
                    </a:ext>
                  </a:extLst>
                </p14:cNvPr>
                <p14:cNvContentPartPr/>
                <p14:nvPr/>
              </p14:nvContentPartPr>
              <p14:xfrm>
                <a:off x="6343746" y="2751859"/>
                <a:ext cx="205200" cy="168120"/>
              </p14:xfrm>
            </p:contentPart>
          </mc:Choice>
          <mc:Fallback xmlns="">
            <p:pic>
              <p:nvPicPr>
                <p:cNvPr id="4" name="Viết tay 3">
                  <a:extLst>
                    <a:ext uri="{FF2B5EF4-FFF2-40B4-BE49-F238E27FC236}">
                      <a16:creationId xmlns:a16="http://schemas.microsoft.com/office/drawing/2014/main" id="{F09A06C6-4403-6444-98C2-0DFA375019F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28626" y="2736739"/>
                  <a:ext cx="23544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09FAD9D2-8C58-354F-9D7E-F4284F011931}"/>
              </a:ext>
            </a:extLst>
          </p:cNvPr>
          <p:cNvGrpSpPr/>
          <p:nvPr/>
        </p:nvGrpSpPr>
        <p:grpSpPr>
          <a:xfrm>
            <a:off x="7163826" y="1319059"/>
            <a:ext cx="775800" cy="503640"/>
            <a:chOff x="7163826" y="1319059"/>
            <a:chExt cx="775800" cy="50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Viết tay 4">
                  <a:extLst>
                    <a:ext uri="{FF2B5EF4-FFF2-40B4-BE49-F238E27FC236}">
                      <a16:creationId xmlns:a16="http://schemas.microsoft.com/office/drawing/2014/main" id="{06A21469-2B28-1742-8089-437682E7B5E8}"/>
                    </a:ext>
                  </a:extLst>
                </p14:cNvPr>
                <p14:cNvContentPartPr/>
                <p14:nvPr/>
              </p14:nvContentPartPr>
              <p14:xfrm>
                <a:off x="7272546" y="1670779"/>
                <a:ext cx="147240" cy="151920"/>
              </p14:xfrm>
            </p:contentPart>
          </mc:Choice>
          <mc:Fallback xmlns="">
            <p:pic>
              <p:nvPicPr>
                <p:cNvPr id="5" name="Viết tay 4">
                  <a:extLst>
                    <a:ext uri="{FF2B5EF4-FFF2-40B4-BE49-F238E27FC236}">
                      <a16:creationId xmlns:a16="http://schemas.microsoft.com/office/drawing/2014/main" id="{06A21469-2B28-1742-8089-437682E7B5E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57426" y="1655659"/>
                  <a:ext cx="1778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Viết tay 5">
                  <a:extLst>
                    <a:ext uri="{FF2B5EF4-FFF2-40B4-BE49-F238E27FC236}">
                      <a16:creationId xmlns:a16="http://schemas.microsoft.com/office/drawing/2014/main" id="{F25C53F2-E6D4-584C-87B6-3A70FE493C90}"/>
                    </a:ext>
                  </a:extLst>
                </p14:cNvPr>
                <p14:cNvContentPartPr/>
                <p14:nvPr/>
              </p14:nvContentPartPr>
              <p14:xfrm>
                <a:off x="7289106" y="1471339"/>
                <a:ext cx="136080" cy="294120"/>
              </p14:xfrm>
            </p:contentPart>
          </mc:Choice>
          <mc:Fallback xmlns="">
            <p:pic>
              <p:nvPicPr>
                <p:cNvPr id="6" name="Viết tay 5">
                  <a:extLst>
                    <a:ext uri="{FF2B5EF4-FFF2-40B4-BE49-F238E27FC236}">
                      <a16:creationId xmlns:a16="http://schemas.microsoft.com/office/drawing/2014/main" id="{F25C53F2-E6D4-584C-87B6-3A70FE493C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73626" y="1456219"/>
                  <a:ext cx="1666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Viết tay 6">
                  <a:extLst>
                    <a:ext uri="{FF2B5EF4-FFF2-40B4-BE49-F238E27FC236}">
                      <a16:creationId xmlns:a16="http://schemas.microsoft.com/office/drawing/2014/main" id="{C180E6D0-25D2-6F49-9AEE-5DE4019DB9B6}"/>
                    </a:ext>
                  </a:extLst>
                </p14:cNvPr>
                <p14:cNvContentPartPr/>
                <p14:nvPr/>
              </p14:nvContentPartPr>
              <p14:xfrm>
                <a:off x="7163826" y="1544779"/>
                <a:ext cx="298440" cy="110520"/>
              </p14:xfrm>
            </p:contentPart>
          </mc:Choice>
          <mc:Fallback xmlns="">
            <p:pic>
              <p:nvPicPr>
                <p:cNvPr id="7" name="Viết tay 6">
                  <a:extLst>
                    <a:ext uri="{FF2B5EF4-FFF2-40B4-BE49-F238E27FC236}">
                      <a16:creationId xmlns:a16="http://schemas.microsoft.com/office/drawing/2014/main" id="{C180E6D0-25D2-6F49-9AEE-5DE4019DB9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48346" y="1529659"/>
                  <a:ext cx="3286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Viết tay 7">
                  <a:extLst>
                    <a:ext uri="{FF2B5EF4-FFF2-40B4-BE49-F238E27FC236}">
                      <a16:creationId xmlns:a16="http://schemas.microsoft.com/office/drawing/2014/main" id="{D662710D-43D8-1F4B-B5BA-560680EA612C}"/>
                    </a:ext>
                  </a:extLst>
                </p14:cNvPr>
                <p14:cNvContentPartPr/>
                <p14:nvPr/>
              </p14:nvContentPartPr>
              <p14:xfrm>
                <a:off x="7466946" y="1576459"/>
                <a:ext cx="79200" cy="168120"/>
              </p14:xfrm>
            </p:contentPart>
          </mc:Choice>
          <mc:Fallback xmlns="">
            <p:pic>
              <p:nvPicPr>
                <p:cNvPr id="8" name="Viết tay 7">
                  <a:extLst>
                    <a:ext uri="{FF2B5EF4-FFF2-40B4-BE49-F238E27FC236}">
                      <a16:creationId xmlns:a16="http://schemas.microsoft.com/office/drawing/2014/main" id="{D662710D-43D8-1F4B-B5BA-560680EA61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51826" y="1560979"/>
                  <a:ext cx="1094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Viết tay 8">
                  <a:extLst>
                    <a:ext uri="{FF2B5EF4-FFF2-40B4-BE49-F238E27FC236}">
                      <a16:creationId xmlns:a16="http://schemas.microsoft.com/office/drawing/2014/main" id="{C6F1E376-53EF-3943-B22C-BA48C2614FE6}"/>
                    </a:ext>
                  </a:extLst>
                </p14:cNvPr>
                <p14:cNvContentPartPr/>
                <p14:nvPr/>
              </p14:nvContentPartPr>
              <p14:xfrm>
                <a:off x="7508706" y="1571059"/>
                <a:ext cx="168120" cy="105480"/>
              </p14:xfrm>
            </p:contentPart>
          </mc:Choice>
          <mc:Fallback xmlns="">
            <p:pic>
              <p:nvPicPr>
                <p:cNvPr id="9" name="Viết tay 8">
                  <a:extLst>
                    <a:ext uri="{FF2B5EF4-FFF2-40B4-BE49-F238E27FC236}">
                      <a16:creationId xmlns:a16="http://schemas.microsoft.com/office/drawing/2014/main" id="{C6F1E376-53EF-3943-B22C-BA48C2614FE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93586" y="1555939"/>
                  <a:ext cx="198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Viết tay 9">
                  <a:extLst>
                    <a:ext uri="{FF2B5EF4-FFF2-40B4-BE49-F238E27FC236}">
                      <a16:creationId xmlns:a16="http://schemas.microsoft.com/office/drawing/2014/main" id="{D38DDCAC-8CB2-A146-BB19-CC178FA6A609}"/>
                    </a:ext>
                  </a:extLst>
                </p14:cNvPr>
                <p14:cNvContentPartPr/>
                <p14:nvPr/>
              </p14:nvContentPartPr>
              <p14:xfrm>
                <a:off x="7692666" y="1319059"/>
                <a:ext cx="246960" cy="252360"/>
              </p14:xfrm>
            </p:contentPart>
          </mc:Choice>
          <mc:Fallback xmlns="">
            <p:pic>
              <p:nvPicPr>
                <p:cNvPr id="10" name="Viết tay 9">
                  <a:extLst>
                    <a:ext uri="{FF2B5EF4-FFF2-40B4-BE49-F238E27FC236}">
                      <a16:creationId xmlns:a16="http://schemas.microsoft.com/office/drawing/2014/main" id="{D38DDCAC-8CB2-A146-BB19-CC178FA6A60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77186" y="1303939"/>
                  <a:ext cx="277560" cy="282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1F2FE4-D3A2-4A27-979A-39095EA1980E}" type="slidenum">
              <a:rPr lang="en-US">
                <a:latin typeface="Times New Roman" pitchFamily="18" charset="0"/>
              </a:rPr>
              <a:pPr eaLnBrk="1" hangingPunct="1"/>
              <a:t>16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Ví dụ MENTOR (2)</a:t>
            </a:r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2438400" y="2895600"/>
            <a:ext cx="2133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7772400" y="4495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9144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3429000" y="3810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6172200" y="2895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51816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15240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Oval 11"/>
          <p:cNvSpPr>
            <a:spLocks noChangeArrowheads="1"/>
          </p:cNvSpPr>
          <p:nvPr/>
        </p:nvSpPr>
        <p:spPr bwMode="auto">
          <a:xfrm>
            <a:off x="13716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Oval 12"/>
          <p:cNvSpPr>
            <a:spLocks noChangeArrowheads="1"/>
          </p:cNvSpPr>
          <p:nvPr/>
        </p:nvSpPr>
        <p:spPr bwMode="auto">
          <a:xfrm>
            <a:off x="1219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Oval 13"/>
          <p:cNvSpPr>
            <a:spLocks noChangeArrowheads="1"/>
          </p:cNvSpPr>
          <p:nvPr/>
        </p:nvSpPr>
        <p:spPr bwMode="auto">
          <a:xfrm>
            <a:off x="38100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Oval 14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Oval 15"/>
          <p:cNvSpPr>
            <a:spLocks noChangeArrowheads="1"/>
          </p:cNvSpPr>
          <p:nvPr/>
        </p:nvSpPr>
        <p:spPr bwMode="auto">
          <a:xfrm>
            <a:off x="16002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38100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Oval 17"/>
          <p:cNvSpPr>
            <a:spLocks noChangeArrowheads="1"/>
          </p:cNvSpPr>
          <p:nvPr/>
        </p:nvSpPr>
        <p:spPr bwMode="auto">
          <a:xfrm>
            <a:off x="24384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Oval 18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73152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Oval 20"/>
          <p:cNvSpPr>
            <a:spLocks noChangeArrowheads="1"/>
          </p:cNvSpPr>
          <p:nvPr/>
        </p:nvSpPr>
        <p:spPr bwMode="auto">
          <a:xfrm>
            <a:off x="4419600" y="4114800"/>
            <a:ext cx="2133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Oval 21"/>
          <p:cNvSpPr>
            <a:spLocks noChangeArrowheads="1"/>
          </p:cNvSpPr>
          <p:nvPr/>
        </p:nvSpPr>
        <p:spPr bwMode="auto">
          <a:xfrm>
            <a:off x="6781800" y="3581400"/>
            <a:ext cx="2133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Oval 22"/>
          <p:cNvSpPr>
            <a:spLocks noChangeArrowheads="1"/>
          </p:cNvSpPr>
          <p:nvPr/>
        </p:nvSpPr>
        <p:spPr bwMode="auto">
          <a:xfrm>
            <a:off x="5181600" y="1981200"/>
            <a:ext cx="2133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Text Box 23"/>
          <p:cNvSpPr txBox="1">
            <a:spLocks noChangeArrowheads="1"/>
          </p:cNvSpPr>
          <p:nvPr/>
        </p:nvSpPr>
        <p:spPr bwMode="auto">
          <a:xfrm>
            <a:off x="7451725" y="4633913"/>
            <a:ext cx="1352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Nút Backbone</a:t>
            </a:r>
          </a:p>
        </p:txBody>
      </p:sp>
      <p:sp>
        <p:nvSpPr>
          <p:cNvPr id="18457" name="Text Box 24"/>
          <p:cNvSpPr txBox="1">
            <a:spLocks noChangeArrowheads="1"/>
          </p:cNvSpPr>
          <p:nvPr/>
        </p:nvSpPr>
        <p:spPr bwMode="auto">
          <a:xfrm>
            <a:off x="7315200" y="3962400"/>
            <a:ext cx="974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Nút cạnh </a:t>
            </a:r>
          </a:p>
        </p:txBody>
      </p:sp>
      <p:sp>
        <p:nvSpPr>
          <p:cNvPr id="18458" name="Text Box 25"/>
          <p:cNvSpPr txBox="1">
            <a:spLocks noChangeArrowheads="1"/>
          </p:cNvSpPr>
          <p:nvPr/>
        </p:nvSpPr>
        <p:spPr bwMode="auto">
          <a:xfrm>
            <a:off x="2286000" y="1676400"/>
            <a:ext cx="2941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Bán kính = RPARM*MAXCOST</a:t>
            </a:r>
          </a:p>
        </p:txBody>
      </p:sp>
      <p:sp>
        <p:nvSpPr>
          <p:cNvPr id="18459" name="Line 26"/>
          <p:cNvSpPr>
            <a:spLocks noChangeShapeType="1"/>
          </p:cNvSpPr>
          <p:nvPr/>
        </p:nvSpPr>
        <p:spPr bwMode="auto">
          <a:xfrm>
            <a:off x="5029200" y="1905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0" name="Text Box 27"/>
          <p:cNvSpPr txBox="1">
            <a:spLocks noChangeArrowheads="1"/>
          </p:cNvSpPr>
          <p:nvPr/>
        </p:nvSpPr>
        <p:spPr bwMode="auto">
          <a:xfrm>
            <a:off x="4632325" y="3698875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400">
                <a:latin typeface="Times New Roman" pitchFamily="18" charset="0"/>
              </a:rPr>
              <a:t>C*G</a:t>
            </a:r>
          </a:p>
        </p:txBody>
      </p:sp>
      <p:sp>
        <p:nvSpPr>
          <p:cNvPr id="18461" name="Rectangle 28"/>
          <p:cNvSpPr>
            <a:spLocks noChangeArrowheads="1"/>
          </p:cNvSpPr>
          <p:nvPr/>
        </p:nvSpPr>
        <p:spPr bwMode="auto">
          <a:xfrm>
            <a:off x="1600200" y="3124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Oval 29"/>
          <p:cNvSpPr>
            <a:spLocks noChangeArrowheads="1"/>
          </p:cNvSpPr>
          <p:nvPr/>
        </p:nvSpPr>
        <p:spPr bwMode="auto">
          <a:xfrm>
            <a:off x="609600" y="2209800"/>
            <a:ext cx="2133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6B10CEC-7204-44F1-AB05-4F51CD3C31AC}" type="slidenum">
              <a:rPr lang="en-US">
                <a:latin typeface="Times New Roman" pitchFamily="18" charset="0"/>
              </a:rPr>
              <a:pPr eaLnBrk="1" hangingPunct="1"/>
              <a:t>17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Ví dụ MENTOR (3)</a:t>
            </a:r>
          </a:p>
        </p:txBody>
      </p:sp>
      <p:sp>
        <p:nvSpPr>
          <p:cNvPr id="19460" name="Oval 3"/>
          <p:cNvSpPr>
            <a:spLocks noChangeArrowheads="1"/>
          </p:cNvSpPr>
          <p:nvPr/>
        </p:nvSpPr>
        <p:spPr bwMode="auto">
          <a:xfrm>
            <a:off x="2438400" y="2895600"/>
            <a:ext cx="2133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7772400" y="4495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9144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3429000" y="3810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6172200" y="2895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9"/>
          <p:cNvSpPr>
            <a:spLocks noChangeArrowheads="1"/>
          </p:cNvSpPr>
          <p:nvPr/>
        </p:nvSpPr>
        <p:spPr bwMode="auto">
          <a:xfrm>
            <a:off x="51816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0"/>
          <p:cNvSpPr>
            <a:spLocks noChangeArrowheads="1"/>
          </p:cNvSpPr>
          <p:nvPr/>
        </p:nvSpPr>
        <p:spPr bwMode="auto">
          <a:xfrm>
            <a:off x="15240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Oval 11"/>
          <p:cNvSpPr>
            <a:spLocks noChangeArrowheads="1"/>
          </p:cNvSpPr>
          <p:nvPr/>
        </p:nvSpPr>
        <p:spPr bwMode="auto">
          <a:xfrm>
            <a:off x="13716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Oval 12"/>
          <p:cNvSpPr>
            <a:spLocks noChangeArrowheads="1"/>
          </p:cNvSpPr>
          <p:nvPr/>
        </p:nvSpPr>
        <p:spPr bwMode="auto">
          <a:xfrm>
            <a:off x="1219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Oval 13"/>
          <p:cNvSpPr>
            <a:spLocks noChangeArrowheads="1"/>
          </p:cNvSpPr>
          <p:nvPr/>
        </p:nvSpPr>
        <p:spPr bwMode="auto">
          <a:xfrm>
            <a:off x="38100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Oval 14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Oval 15"/>
          <p:cNvSpPr>
            <a:spLocks noChangeArrowheads="1"/>
          </p:cNvSpPr>
          <p:nvPr/>
        </p:nvSpPr>
        <p:spPr bwMode="auto">
          <a:xfrm>
            <a:off x="16002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Oval 16"/>
          <p:cNvSpPr>
            <a:spLocks noChangeArrowheads="1"/>
          </p:cNvSpPr>
          <p:nvPr/>
        </p:nvSpPr>
        <p:spPr bwMode="auto">
          <a:xfrm>
            <a:off x="38100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17"/>
          <p:cNvSpPr>
            <a:spLocks noChangeArrowheads="1"/>
          </p:cNvSpPr>
          <p:nvPr/>
        </p:nvSpPr>
        <p:spPr bwMode="auto">
          <a:xfrm>
            <a:off x="24384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Oval 18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Oval 19"/>
          <p:cNvSpPr>
            <a:spLocks noChangeArrowheads="1"/>
          </p:cNvSpPr>
          <p:nvPr/>
        </p:nvSpPr>
        <p:spPr bwMode="auto">
          <a:xfrm>
            <a:off x="73152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Oval 20"/>
          <p:cNvSpPr>
            <a:spLocks noChangeArrowheads="1"/>
          </p:cNvSpPr>
          <p:nvPr/>
        </p:nvSpPr>
        <p:spPr bwMode="auto">
          <a:xfrm>
            <a:off x="4419600" y="4114800"/>
            <a:ext cx="2133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Oval 21"/>
          <p:cNvSpPr>
            <a:spLocks noChangeArrowheads="1"/>
          </p:cNvSpPr>
          <p:nvPr/>
        </p:nvSpPr>
        <p:spPr bwMode="auto">
          <a:xfrm>
            <a:off x="6781800" y="3581400"/>
            <a:ext cx="2133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Oval 22"/>
          <p:cNvSpPr>
            <a:spLocks noChangeArrowheads="1"/>
          </p:cNvSpPr>
          <p:nvPr/>
        </p:nvSpPr>
        <p:spPr bwMode="auto">
          <a:xfrm>
            <a:off x="5181600" y="1981200"/>
            <a:ext cx="2133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Text Box 23"/>
          <p:cNvSpPr txBox="1">
            <a:spLocks noChangeArrowheads="1"/>
          </p:cNvSpPr>
          <p:nvPr/>
        </p:nvSpPr>
        <p:spPr bwMode="auto">
          <a:xfrm>
            <a:off x="7451725" y="4633913"/>
            <a:ext cx="1352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Nút Backbone</a:t>
            </a:r>
          </a:p>
        </p:txBody>
      </p:sp>
      <p:sp>
        <p:nvSpPr>
          <p:cNvPr id="19481" name="Text Box 24"/>
          <p:cNvSpPr txBox="1">
            <a:spLocks noChangeArrowheads="1"/>
          </p:cNvSpPr>
          <p:nvPr/>
        </p:nvSpPr>
        <p:spPr bwMode="auto">
          <a:xfrm>
            <a:off x="7467600" y="3733800"/>
            <a:ext cx="923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Nút cạnh</a:t>
            </a:r>
          </a:p>
        </p:txBody>
      </p:sp>
      <p:sp>
        <p:nvSpPr>
          <p:cNvPr id="19482" name="Text Box 25"/>
          <p:cNvSpPr txBox="1">
            <a:spLocks noChangeArrowheads="1"/>
          </p:cNvSpPr>
          <p:nvPr/>
        </p:nvSpPr>
        <p:spPr bwMode="auto">
          <a:xfrm>
            <a:off x="2286000" y="1676400"/>
            <a:ext cx="2941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Bán kính = RPARM*MAXCOST</a:t>
            </a:r>
          </a:p>
        </p:txBody>
      </p:sp>
      <p:sp>
        <p:nvSpPr>
          <p:cNvPr id="19483" name="Line 26"/>
          <p:cNvSpPr>
            <a:spLocks noChangeShapeType="1"/>
          </p:cNvSpPr>
          <p:nvPr/>
        </p:nvSpPr>
        <p:spPr bwMode="auto">
          <a:xfrm>
            <a:off x="5029200" y="1905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4" name="Text Box 27"/>
          <p:cNvSpPr txBox="1">
            <a:spLocks noChangeArrowheads="1"/>
          </p:cNvSpPr>
          <p:nvPr/>
        </p:nvSpPr>
        <p:spPr bwMode="auto">
          <a:xfrm>
            <a:off x="4632325" y="3698875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400">
                <a:latin typeface="Times New Roman" pitchFamily="18" charset="0"/>
              </a:rPr>
              <a:t>C*G</a:t>
            </a:r>
          </a:p>
        </p:txBody>
      </p:sp>
      <p:sp>
        <p:nvSpPr>
          <p:cNvPr id="19485" name="Rectangle 28"/>
          <p:cNvSpPr>
            <a:spLocks noChangeArrowheads="1"/>
          </p:cNvSpPr>
          <p:nvPr/>
        </p:nvSpPr>
        <p:spPr bwMode="auto">
          <a:xfrm>
            <a:off x="1600200" y="3124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Rectangle 29"/>
          <p:cNvSpPr>
            <a:spLocks noChangeArrowheads="1"/>
          </p:cNvSpPr>
          <p:nvPr/>
        </p:nvSpPr>
        <p:spPr bwMode="auto">
          <a:xfrm>
            <a:off x="1219200" y="5334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Oval 30"/>
          <p:cNvSpPr>
            <a:spLocks noChangeArrowheads="1"/>
          </p:cNvSpPr>
          <p:nvPr/>
        </p:nvSpPr>
        <p:spPr bwMode="auto">
          <a:xfrm>
            <a:off x="609600" y="2209800"/>
            <a:ext cx="2133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Oval 31"/>
          <p:cNvSpPr>
            <a:spLocks noChangeArrowheads="1"/>
          </p:cNvSpPr>
          <p:nvPr/>
        </p:nvSpPr>
        <p:spPr bwMode="auto">
          <a:xfrm>
            <a:off x="228600" y="4419600"/>
            <a:ext cx="2133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05A421-EA86-4601-A706-14A0E5B9CDC4}" type="slidenum">
              <a:rPr lang="en-US">
                <a:latin typeface="Times New Roman" pitchFamily="18" charset="0"/>
              </a:rPr>
              <a:pPr eaLnBrk="1" hangingPunct="1"/>
              <a:t>18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0483" name="Line 2"/>
          <p:cNvSpPr>
            <a:spLocks noChangeShapeType="1"/>
          </p:cNvSpPr>
          <p:nvPr/>
        </p:nvSpPr>
        <p:spPr bwMode="auto">
          <a:xfrm>
            <a:off x="1600200" y="2743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Line 3"/>
          <p:cNvSpPr>
            <a:spLocks noChangeShapeType="1"/>
          </p:cNvSpPr>
          <p:nvPr/>
        </p:nvSpPr>
        <p:spPr bwMode="auto">
          <a:xfrm flipV="1">
            <a:off x="990600" y="3200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 flipV="1">
            <a:off x="1676400" y="2743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 flipH="1">
            <a:off x="1295400" y="4724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 flipH="1">
            <a:off x="3505200" y="29718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3505200" y="3886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 flipV="1">
            <a:off x="6019800" y="29718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7391400" y="39624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 flipH="1" flipV="1">
            <a:off x="5486400" y="5105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>
            <a:off x="5257800" y="4724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Ví dụ MENTOR (4)</a:t>
            </a:r>
          </a:p>
        </p:txBody>
      </p:sp>
      <p:sp>
        <p:nvSpPr>
          <p:cNvPr id="20494" name="Oval 13"/>
          <p:cNvSpPr>
            <a:spLocks noChangeArrowheads="1"/>
          </p:cNvSpPr>
          <p:nvPr/>
        </p:nvSpPr>
        <p:spPr bwMode="auto">
          <a:xfrm>
            <a:off x="2438400" y="2895600"/>
            <a:ext cx="2133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7772400" y="4495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Oval 15"/>
          <p:cNvSpPr>
            <a:spLocks noChangeArrowheads="1"/>
          </p:cNvSpPr>
          <p:nvPr/>
        </p:nvSpPr>
        <p:spPr bwMode="auto">
          <a:xfrm>
            <a:off x="9144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>
            <a:off x="3429000" y="3810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Rectangle 17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Rectangle 18"/>
          <p:cNvSpPr>
            <a:spLocks noChangeArrowheads="1"/>
          </p:cNvSpPr>
          <p:nvPr/>
        </p:nvSpPr>
        <p:spPr bwMode="auto">
          <a:xfrm>
            <a:off x="6172200" y="2895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Oval 19"/>
          <p:cNvSpPr>
            <a:spLocks noChangeArrowheads="1"/>
          </p:cNvSpPr>
          <p:nvPr/>
        </p:nvSpPr>
        <p:spPr bwMode="auto">
          <a:xfrm>
            <a:off x="51816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Oval 20"/>
          <p:cNvSpPr>
            <a:spLocks noChangeArrowheads="1"/>
          </p:cNvSpPr>
          <p:nvPr/>
        </p:nvSpPr>
        <p:spPr bwMode="auto">
          <a:xfrm>
            <a:off x="15240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Oval 21"/>
          <p:cNvSpPr>
            <a:spLocks noChangeArrowheads="1"/>
          </p:cNvSpPr>
          <p:nvPr/>
        </p:nvSpPr>
        <p:spPr bwMode="auto">
          <a:xfrm>
            <a:off x="13716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Oval 22"/>
          <p:cNvSpPr>
            <a:spLocks noChangeArrowheads="1"/>
          </p:cNvSpPr>
          <p:nvPr/>
        </p:nvSpPr>
        <p:spPr bwMode="auto">
          <a:xfrm>
            <a:off x="1219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Oval 23"/>
          <p:cNvSpPr>
            <a:spLocks noChangeArrowheads="1"/>
          </p:cNvSpPr>
          <p:nvPr/>
        </p:nvSpPr>
        <p:spPr bwMode="auto">
          <a:xfrm>
            <a:off x="38100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Oval 24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Oval 25"/>
          <p:cNvSpPr>
            <a:spLocks noChangeArrowheads="1"/>
          </p:cNvSpPr>
          <p:nvPr/>
        </p:nvSpPr>
        <p:spPr bwMode="auto">
          <a:xfrm>
            <a:off x="16002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Oval 26"/>
          <p:cNvSpPr>
            <a:spLocks noChangeArrowheads="1"/>
          </p:cNvSpPr>
          <p:nvPr/>
        </p:nvSpPr>
        <p:spPr bwMode="auto">
          <a:xfrm>
            <a:off x="38100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Oval 27"/>
          <p:cNvSpPr>
            <a:spLocks noChangeArrowheads="1"/>
          </p:cNvSpPr>
          <p:nvPr/>
        </p:nvSpPr>
        <p:spPr bwMode="auto">
          <a:xfrm>
            <a:off x="24384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Oval 28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Oval 29"/>
          <p:cNvSpPr>
            <a:spLocks noChangeArrowheads="1"/>
          </p:cNvSpPr>
          <p:nvPr/>
        </p:nvSpPr>
        <p:spPr bwMode="auto">
          <a:xfrm>
            <a:off x="73152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Oval 30"/>
          <p:cNvSpPr>
            <a:spLocks noChangeArrowheads="1"/>
          </p:cNvSpPr>
          <p:nvPr/>
        </p:nvSpPr>
        <p:spPr bwMode="auto">
          <a:xfrm>
            <a:off x="4419600" y="4114800"/>
            <a:ext cx="2133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2" name="Oval 31"/>
          <p:cNvSpPr>
            <a:spLocks noChangeArrowheads="1"/>
          </p:cNvSpPr>
          <p:nvPr/>
        </p:nvSpPr>
        <p:spPr bwMode="auto">
          <a:xfrm>
            <a:off x="6781800" y="3581400"/>
            <a:ext cx="2133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Oval 32"/>
          <p:cNvSpPr>
            <a:spLocks noChangeArrowheads="1"/>
          </p:cNvSpPr>
          <p:nvPr/>
        </p:nvSpPr>
        <p:spPr bwMode="auto">
          <a:xfrm>
            <a:off x="5181600" y="1981200"/>
            <a:ext cx="2133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4" name="Text Box 33"/>
          <p:cNvSpPr txBox="1">
            <a:spLocks noChangeArrowheads="1"/>
          </p:cNvSpPr>
          <p:nvPr/>
        </p:nvSpPr>
        <p:spPr bwMode="auto">
          <a:xfrm>
            <a:off x="7451725" y="4633913"/>
            <a:ext cx="1352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Nút Backbone</a:t>
            </a:r>
          </a:p>
        </p:txBody>
      </p:sp>
      <p:sp>
        <p:nvSpPr>
          <p:cNvPr id="20515" name="Text Box 34"/>
          <p:cNvSpPr txBox="1">
            <a:spLocks noChangeArrowheads="1"/>
          </p:cNvSpPr>
          <p:nvPr/>
        </p:nvSpPr>
        <p:spPr bwMode="auto">
          <a:xfrm>
            <a:off x="7486650" y="3733800"/>
            <a:ext cx="923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Nút cạnh</a:t>
            </a:r>
          </a:p>
        </p:txBody>
      </p:sp>
      <p:sp>
        <p:nvSpPr>
          <p:cNvPr id="20516" name="Text Box 35"/>
          <p:cNvSpPr txBox="1">
            <a:spLocks noChangeArrowheads="1"/>
          </p:cNvSpPr>
          <p:nvPr/>
        </p:nvSpPr>
        <p:spPr bwMode="auto">
          <a:xfrm>
            <a:off x="2286000" y="1676400"/>
            <a:ext cx="2941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Bán kính = RPARM*MAXCOST</a:t>
            </a:r>
          </a:p>
        </p:txBody>
      </p:sp>
      <p:sp>
        <p:nvSpPr>
          <p:cNvPr id="20517" name="Line 36"/>
          <p:cNvSpPr>
            <a:spLocks noChangeShapeType="1"/>
          </p:cNvSpPr>
          <p:nvPr/>
        </p:nvSpPr>
        <p:spPr bwMode="auto">
          <a:xfrm>
            <a:off x="5029200" y="1905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8" name="Text Box 37"/>
          <p:cNvSpPr txBox="1">
            <a:spLocks noChangeArrowheads="1"/>
          </p:cNvSpPr>
          <p:nvPr/>
        </p:nvSpPr>
        <p:spPr bwMode="auto">
          <a:xfrm>
            <a:off x="4632325" y="3698875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400">
                <a:latin typeface="Times New Roman" pitchFamily="18" charset="0"/>
              </a:rPr>
              <a:t>C*G</a:t>
            </a:r>
          </a:p>
        </p:txBody>
      </p:sp>
      <p:sp>
        <p:nvSpPr>
          <p:cNvPr id="20519" name="Rectangle 38"/>
          <p:cNvSpPr>
            <a:spLocks noChangeArrowheads="1"/>
          </p:cNvSpPr>
          <p:nvPr/>
        </p:nvSpPr>
        <p:spPr bwMode="auto">
          <a:xfrm>
            <a:off x="1600200" y="3124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0" name="Rectangle 39"/>
          <p:cNvSpPr>
            <a:spLocks noChangeArrowheads="1"/>
          </p:cNvSpPr>
          <p:nvPr/>
        </p:nvSpPr>
        <p:spPr bwMode="auto">
          <a:xfrm>
            <a:off x="1219200" y="5334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1" name="Oval 40"/>
          <p:cNvSpPr>
            <a:spLocks noChangeArrowheads="1"/>
          </p:cNvSpPr>
          <p:nvPr/>
        </p:nvSpPr>
        <p:spPr bwMode="auto">
          <a:xfrm>
            <a:off x="609600" y="2209800"/>
            <a:ext cx="2133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2" name="Oval 41"/>
          <p:cNvSpPr>
            <a:spLocks noChangeArrowheads="1"/>
          </p:cNvSpPr>
          <p:nvPr/>
        </p:nvSpPr>
        <p:spPr bwMode="auto">
          <a:xfrm>
            <a:off x="228600" y="4419600"/>
            <a:ext cx="2133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707167-5E7C-4F47-907C-9684D51DE288}" type="slidenum">
              <a:rPr lang="en-US">
                <a:latin typeface="Times New Roman" pitchFamily="18" charset="0"/>
              </a:rPr>
              <a:pPr eaLnBrk="1" hangingPunct="1"/>
              <a:t>19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1507" name="Line 2"/>
          <p:cNvSpPr>
            <a:spLocks noChangeShapeType="1"/>
          </p:cNvSpPr>
          <p:nvPr/>
        </p:nvSpPr>
        <p:spPr bwMode="auto">
          <a:xfrm flipV="1">
            <a:off x="1295400" y="3886200"/>
            <a:ext cx="22098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Line 3"/>
          <p:cNvSpPr>
            <a:spLocks noChangeShapeType="1"/>
          </p:cNvSpPr>
          <p:nvPr/>
        </p:nvSpPr>
        <p:spPr bwMode="auto">
          <a:xfrm flipH="1" flipV="1">
            <a:off x="1676400" y="3200400"/>
            <a:ext cx="1828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 flipV="1">
            <a:off x="3505200" y="2971800"/>
            <a:ext cx="2743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3505200" y="3886200"/>
            <a:ext cx="19812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 flipV="1">
            <a:off x="5486400" y="4572000"/>
            <a:ext cx="2362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>
            <a:off x="1600200" y="2743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 flipV="1">
            <a:off x="990600" y="3200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 flipV="1">
            <a:off x="1676400" y="2743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Line 10"/>
          <p:cNvSpPr>
            <a:spLocks noChangeShapeType="1"/>
          </p:cNvSpPr>
          <p:nvPr/>
        </p:nvSpPr>
        <p:spPr bwMode="auto">
          <a:xfrm flipH="1">
            <a:off x="1295400" y="4724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 flipH="1">
            <a:off x="3505200" y="29718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3505200" y="3886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 flipV="1">
            <a:off x="6019800" y="29718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14"/>
          <p:cNvSpPr>
            <a:spLocks noChangeShapeType="1"/>
          </p:cNvSpPr>
          <p:nvPr/>
        </p:nvSpPr>
        <p:spPr bwMode="auto">
          <a:xfrm>
            <a:off x="7391400" y="39624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5"/>
          <p:cNvSpPr>
            <a:spLocks noChangeShapeType="1"/>
          </p:cNvSpPr>
          <p:nvPr/>
        </p:nvSpPr>
        <p:spPr bwMode="auto">
          <a:xfrm flipH="1" flipV="1">
            <a:off x="5486400" y="5105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>
            <a:off x="5257800" y="4724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Ví dụ MENTOR (5)</a:t>
            </a:r>
          </a:p>
        </p:txBody>
      </p:sp>
      <p:sp>
        <p:nvSpPr>
          <p:cNvPr id="21523" name="Oval 18"/>
          <p:cNvSpPr>
            <a:spLocks noChangeArrowheads="1"/>
          </p:cNvSpPr>
          <p:nvPr/>
        </p:nvSpPr>
        <p:spPr bwMode="auto">
          <a:xfrm>
            <a:off x="2438400" y="2895600"/>
            <a:ext cx="2133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Rectangle 19"/>
          <p:cNvSpPr>
            <a:spLocks noChangeArrowheads="1"/>
          </p:cNvSpPr>
          <p:nvPr/>
        </p:nvSpPr>
        <p:spPr bwMode="auto">
          <a:xfrm>
            <a:off x="7772400" y="4495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Oval 20"/>
          <p:cNvSpPr>
            <a:spLocks noChangeArrowheads="1"/>
          </p:cNvSpPr>
          <p:nvPr/>
        </p:nvSpPr>
        <p:spPr bwMode="auto">
          <a:xfrm>
            <a:off x="914400" y="3429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Rectangle 21"/>
          <p:cNvSpPr>
            <a:spLocks noChangeArrowheads="1"/>
          </p:cNvSpPr>
          <p:nvPr/>
        </p:nvSpPr>
        <p:spPr bwMode="auto">
          <a:xfrm>
            <a:off x="3429000" y="3810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Rectangle 22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Rectangle 23"/>
          <p:cNvSpPr>
            <a:spLocks noChangeArrowheads="1"/>
          </p:cNvSpPr>
          <p:nvPr/>
        </p:nvSpPr>
        <p:spPr bwMode="auto">
          <a:xfrm>
            <a:off x="6172200" y="2895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Oval 24"/>
          <p:cNvSpPr>
            <a:spLocks noChangeArrowheads="1"/>
          </p:cNvSpPr>
          <p:nvPr/>
        </p:nvSpPr>
        <p:spPr bwMode="auto">
          <a:xfrm>
            <a:off x="51816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Oval 25"/>
          <p:cNvSpPr>
            <a:spLocks noChangeArrowheads="1"/>
          </p:cNvSpPr>
          <p:nvPr/>
        </p:nvSpPr>
        <p:spPr bwMode="auto">
          <a:xfrm>
            <a:off x="15240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Oval 26"/>
          <p:cNvSpPr>
            <a:spLocks noChangeArrowheads="1"/>
          </p:cNvSpPr>
          <p:nvPr/>
        </p:nvSpPr>
        <p:spPr bwMode="auto">
          <a:xfrm>
            <a:off x="13716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Oval 27"/>
          <p:cNvSpPr>
            <a:spLocks noChangeArrowheads="1"/>
          </p:cNvSpPr>
          <p:nvPr/>
        </p:nvSpPr>
        <p:spPr bwMode="auto">
          <a:xfrm>
            <a:off x="1219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Oval 28"/>
          <p:cNvSpPr>
            <a:spLocks noChangeArrowheads="1"/>
          </p:cNvSpPr>
          <p:nvPr/>
        </p:nvSpPr>
        <p:spPr bwMode="auto">
          <a:xfrm>
            <a:off x="38100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Oval 29"/>
          <p:cNvSpPr>
            <a:spLocks noChangeArrowheads="1"/>
          </p:cNvSpPr>
          <p:nvPr/>
        </p:nvSpPr>
        <p:spPr bwMode="auto">
          <a:xfrm>
            <a:off x="58674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5" name="Oval 30"/>
          <p:cNvSpPr>
            <a:spLocks noChangeArrowheads="1"/>
          </p:cNvSpPr>
          <p:nvPr/>
        </p:nvSpPr>
        <p:spPr bwMode="auto">
          <a:xfrm>
            <a:off x="16002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6" name="Oval 31"/>
          <p:cNvSpPr>
            <a:spLocks noChangeArrowheads="1"/>
          </p:cNvSpPr>
          <p:nvPr/>
        </p:nvSpPr>
        <p:spPr bwMode="auto">
          <a:xfrm>
            <a:off x="38100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7" name="Oval 32"/>
          <p:cNvSpPr>
            <a:spLocks noChangeArrowheads="1"/>
          </p:cNvSpPr>
          <p:nvPr/>
        </p:nvSpPr>
        <p:spPr bwMode="auto">
          <a:xfrm>
            <a:off x="24384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Oval 3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9" name="Oval 34"/>
          <p:cNvSpPr>
            <a:spLocks noChangeArrowheads="1"/>
          </p:cNvSpPr>
          <p:nvPr/>
        </p:nvSpPr>
        <p:spPr bwMode="auto">
          <a:xfrm>
            <a:off x="73152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Oval 35"/>
          <p:cNvSpPr>
            <a:spLocks noChangeArrowheads="1"/>
          </p:cNvSpPr>
          <p:nvPr/>
        </p:nvSpPr>
        <p:spPr bwMode="auto">
          <a:xfrm>
            <a:off x="4419600" y="4114800"/>
            <a:ext cx="2133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1" name="Oval 36"/>
          <p:cNvSpPr>
            <a:spLocks noChangeArrowheads="1"/>
          </p:cNvSpPr>
          <p:nvPr/>
        </p:nvSpPr>
        <p:spPr bwMode="auto">
          <a:xfrm>
            <a:off x="6781800" y="3581400"/>
            <a:ext cx="2133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2" name="Oval 37"/>
          <p:cNvSpPr>
            <a:spLocks noChangeArrowheads="1"/>
          </p:cNvSpPr>
          <p:nvPr/>
        </p:nvSpPr>
        <p:spPr bwMode="auto">
          <a:xfrm>
            <a:off x="5181600" y="1981200"/>
            <a:ext cx="2133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3" name="Text Box 38"/>
          <p:cNvSpPr txBox="1">
            <a:spLocks noChangeArrowheads="1"/>
          </p:cNvSpPr>
          <p:nvPr/>
        </p:nvSpPr>
        <p:spPr bwMode="auto">
          <a:xfrm>
            <a:off x="7451725" y="4633913"/>
            <a:ext cx="1352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Nút Backbone</a:t>
            </a:r>
          </a:p>
        </p:txBody>
      </p:sp>
      <p:sp>
        <p:nvSpPr>
          <p:cNvPr id="21544" name="Text Box 39"/>
          <p:cNvSpPr txBox="1">
            <a:spLocks noChangeArrowheads="1"/>
          </p:cNvSpPr>
          <p:nvPr/>
        </p:nvSpPr>
        <p:spPr bwMode="auto">
          <a:xfrm>
            <a:off x="7467600" y="3733800"/>
            <a:ext cx="923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Nút cạnh</a:t>
            </a:r>
          </a:p>
        </p:txBody>
      </p:sp>
      <p:sp>
        <p:nvSpPr>
          <p:cNvPr id="21545" name="Text Box 40"/>
          <p:cNvSpPr txBox="1">
            <a:spLocks noChangeArrowheads="1"/>
          </p:cNvSpPr>
          <p:nvPr/>
        </p:nvSpPr>
        <p:spPr bwMode="auto">
          <a:xfrm>
            <a:off x="2286000" y="1676400"/>
            <a:ext cx="2992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Bán kính  = RPARM*MAXCOST</a:t>
            </a:r>
          </a:p>
        </p:txBody>
      </p:sp>
      <p:sp>
        <p:nvSpPr>
          <p:cNvPr id="21546" name="Line 41"/>
          <p:cNvSpPr>
            <a:spLocks noChangeShapeType="1"/>
          </p:cNvSpPr>
          <p:nvPr/>
        </p:nvSpPr>
        <p:spPr bwMode="auto">
          <a:xfrm>
            <a:off x="5029200" y="1905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7" name="Text Box 42"/>
          <p:cNvSpPr txBox="1">
            <a:spLocks noChangeArrowheads="1"/>
          </p:cNvSpPr>
          <p:nvPr/>
        </p:nvSpPr>
        <p:spPr bwMode="auto">
          <a:xfrm>
            <a:off x="4632325" y="3698875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400">
                <a:latin typeface="Times New Roman" pitchFamily="18" charset="0"/>
              </a:rPr>
              <a:t>C*G</a:t>
            </a:r>
          </a:p>
        </p:txBody>
      </p:sp>
      <p:sp>
        <p:nvSpPr>
          <p:cNvPr id="21548" name="Rectangle 43"/>
          <p:cNvSpPr>
            <a:spLocks noChangeArrowheads="1"/>
          </p:cNvSpPr>
          <p:nvPr/>
        </p:nvSpPr>
        <p:spPr bwMode="auto">
          <a:xfrm>
            <a:off x="1600200" y="3124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9" name="Rectangle 44"/>
          <p:cNvSpPr>
            <a:spLocks noChangeArrowheads="1"/>
          </p:cNvSpPr>
          <p:nvPr/>
        </p:nvSpPr>
        <p:spPr bwMode="auto">
          <a:xfrm>
            <a:off x="1219200" y="5334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0" name="Oval 45"/>
          <p:cNvSpPr>
            <a:spLocks noChangeArrowheads="1"/>
          </p:cNvSpPr>
          <p:nvPr/>
        </p:nvSpPr>
        <p:spPr bwMode="auto">
          <a:xfrm>
            <a:off x="609600" y="2209800"/>
            <a:ext cx="2133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51" name="Oval 46"/>
          <p:cNvSpPr>
            <a:spLocks noChangeArrowheads="1"/>
          </p:cNvSpPr>
          <p:nvPr/>
        </p:nvSpPr>
        <p:spPr bwMode="auto">
          <a:xfrm>
            <a:off x="228600" y="4419600"/>
            <a:ext cx="2133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2F07E1-1887-48E7-8652-831DD2EF880C}" type="slidenum">
              <a:rPr lang="en-US">
                <a:latin typeface="Times New Roman" pitchFamily="18" charset="0"/>
              </a:rPr>
              <a:pPr eaLnBrk="1" hangingPunct="1"/>
              <a:t>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Nội dung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Giới thiệu</a:t>
            </a:r>
          </a:p>
          <a:p>
            <a:pPr eaLnBrk="1" hangingPunct="1">
              <a:defRPr/>
            </a:pPr>
            <a:r>
              <a:rPr lang="en-US"/>
              <a:t>Giải thuật MENTOR</a:t>
            </a:r>
          </a:p>
          <a:p>
            <a:pPr eaLnBrk="1" hangingPunct="1">
              <a:defRPr/>
            </a:pPr>
            <a:r>
              <a:rPr lang="en-US"/>
              <a:t>Giải thuật MENTOR II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7991CB-C09B-4F15-8E5E-E0A3BFC19CB6}" type="slidenum">
              <a:rPr lang="en-US">
                <a:latin typeface="Times New Roman" pitchFamily="18" charset="0"/>
              </a:rPr>
              <a:pPr eaLnBrk="1" hangingPunct="1"/>
              <a:t>20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Cần phải cải tiến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Như chúng ta đã biết, thiết kế cây có rất </a:t>
            </a:r>
            <a:r>
              <a:rPr lang="en-US">
                <a:solidFill>
                  <a:srgbClr val="D60093"/>
                </a:solidFill>
              </a:rPr>
              <a:t>nhiều nhược điểm</a:t>
            </a:r>
            <a:r>
              <a:rPr lang="en-US"/>
              <a:t> đặc biệt là đối với mạng lớn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Thiếu độ dữ trữ tăng xác suất tắc nghẽn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 Mạng gần xích (</a:t>
            </a:r>
            <a:r>
              <a:rPr lang="en-US">
                <a:latin typeface="Symbol" pitchFamily="18" charset="2"/>
              </a:rPr>
              <a:t>a </a:t>
            </a:r>
            <a:r>
              <a:rPr lang="en-US"/>
              <a:t>nhỏ)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/>
              <a:t>Kết hợp lưu lượng tại các liên kết “trung tâm” tăng tiền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/>
              <a:t>Bước nhảy trung bình lớn trong mạng lớn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Mạng gần sao (</a:t>
            </a:r>
            <a:r>
              <a:rPr lang="en-US">
                <a:latin typeface="Symbol" pitchFamily="18" charset="2"/>
              </a:rPr>
              <a:t>a </a:t>
            </a:r>
            <a:r>
              <a:rPr lang="en-US"/>
              <a:t>lớn)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/>
              <a:t>Độ sử dụng liên kết thấp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F6EC12E-8522-434B-862B-210CD64F73E9}" type="slidenum">
              <a:rPr lang="en-US">
                <a:latin typeface="Times New Roman" pitchFamily="18" charset="0"/>
              </a:rPr>
              <a:pPr eaLnBrk="1" hangingPunct="1"/>
              <a:t>21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Tinh chỉnh thiết kế trong MENTOR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Khái niệm dãy và </a:t>
            </a:r>
            <a:r>
              <a:rPr lang="en-US">
                <a:solidFill>
                  <a:srgbClr val="A50021"/>
                </a:solidFill>
              </a:rPr>
              <a:t>homing</a:t>
            </a:r>
            <a:r>
              <a:rPr lang="en-US"/>
              <a:t> để thêm liên kết trực tiếp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Dùng cây Prim-Dijkstra để xác định trình tự các nút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Dãy được sắp theo từ bên ngoài vào trong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Cặp (N1,N2) sẽ có thứ tự sau tất cả các cặp (N1*,N2*) trong đó  N1 và N2  nằm trên đường giữa N1* và N2*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Đường dài nhất sẽ được xếp trước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B07C3D-6ECA-4C5B-845A-5850C276EA7B}" type="slidenum">
              <a:rPr lang="en-US">
                <a:latin typeface="Times New Roman" pitchFamily="18" charset="0"/>
              </a:rPr>
              <a:pPr eaLnBrk="1" hangingPunct="1"/>
              <a:t>22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Ví dụ dãy</a:t>
            </a:r>
          </a:p>
        </p:txBody>
      </p:sp>
      <p:sp>
        <p:nvSpPr>
          <p:cNvPr id="24580" name="Line 3"/>
          <p:cNvSpPr>
            <a:spLocks noChangeShapeType="1"/>
          </p:cNvSpPr>
          <p:nvPr/>
        </p:nvSpPr>
        <p:spPr bwMode="auto">
          <a:xfrm>
            <a:off x="1676400" y="2590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 flipV="1">
            <a:off x="2286000" y="2895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 flipH="1">
            <a:off x="2057400" y="3200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>
            <a:off x="2743200" y="28956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7"/>
          <p:cNvSpPr>
            <a:spLocks noChangeShapeType="1"/>
          </p:cNvSpPr>
          <p:nvPr/>
        </p:nvSpPr>
        <p:spPr bwMode="auto">
          <a:xfrm flipV="1">
            <a:off x="2743200" y="2590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Oval 8"/>
          <p:cNvSpPr>
            <a:spLocks noChangeArrowheads="1"/>
          </p:cNvSpPr>
          <p:nvPr/>
        </p:nvSpPr>
        <p:spPr bwMode="auto">
          <a:xfrm>
            <a:off x="16002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19812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26670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Oval 11"/>
          <p:cNvSpPr>
            <a:spLocks noChangeArrowheads="1"/>
          </p:cNvSpPr>
          <p:nvPr/>
        </p:nvSpPr>
        <p:spPr bwMode="auto">
          <a:xfrm>
            <a:off x="32004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Text Box 12"/>
          <p:cNvSpPr txBox="1">
            <a:spLocks noChangeArrowheads="1"/>
          </p:cNvSpPr>
          <p:nvPr/>
        </p:nvSpPr>
        <p:spPr bwMode="auto">
          <a:xfrm>
            <a:off x="1812925" y="230028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>
                <a:latin typeface="Times New Roman" pitchFamily="18" charset="0"/>
              </a:rPr>
              <a:t>A</a:t>
            </a:r>
          </a:p>
        </p:txBody>
      </p:sp>
      <p:sp>
        <p:nvSpPr>
          <p:cNvPr id="24590" name="Text Box 13"/>
          <p:cNvSpPr txBox="1">
            <a:spLocks noChangeArrowheads="1"/>
          </p:cNvSpPr>
          <p:nvPr/>
        </p:nvSpPr>
        <p:spPr bwMode="auto">
          <a:xfrm>
            <a:off x="2117725" y="359568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>
                <a:latin typeface="Times New Roman" pitchFamily="18" charset="0"/>
              </a:rPr>
              <a:t>B</a:t>
            </a:r>
          </a:p>
        </p:txBody>
      </p:sp>
      <p:sp>
        <p:nvSpPr>
          <p:cNvPr id="24591" name="Text Box 14"/>
          <p:cNvSpPr txBox="1">
            <a:spLocks noChangeArrowheads="1"/>
          </p:cNvSpPr>
          <p:nvPr/>
        </p:nvSpPr>
        <p:spPr bwMode="auto">
          <a:xfrm>
            <a:off x="2133600" y="27432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>
                <a:latin typeface="Times New Roman" pitchFamily="18" charset="0"/>
              </a:rPr>
              <a:t>C</a:t>
            </a:r>
          </a:p>
        </p:txBody>
      </p:sp>
      <p:sp>
        <p:nvSpPr>
          <p:cNvPr id="24592" name="Text Box 15"/>
          <p:cNvSpPr txBox="1">
            <a:spLocks noChangeArrowheads="1"/>
          </p:cNvSpPr>
          <p:nvPr/>
        </p:nvSpPr>
        <p:spPr bwMode="auto">
          <a:xfrm>
            <a:off x="2590800" y="29718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>
                <a:latin typeface="Times New Roman" pitchFamily="18" charset="0"/>
              </a:rPr>
              <a:t>D</a:t>
            </a:r>
          </a:p>
        </p:txBody>
      </p:sp>
      <p:sp>
        <p:nvSpPr>
          <p:cNvPr id="24593" name="Text Box 16"/>
          <p:cNvSpPr txBox="1">
            <a:spLocks noChangeArrowheads="1"/>
          </p:cNvSpPr>
          <p:nvPr/>
        </p:nvSpPr>
        <p:spPr bwMode="auto">
          <a:xfrm>
            <a:off x="3048000" y="32766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>
                <a:latin typeface="Times New Roman" pitchFamily="18" charset="0"/>
              </a:rPr>
              <a:t>E</a:t>
            </a:r>
          </a:p>
        </p:txBody>
      </p:sp>
      <p:sp>
        <p:nvSpPr>
          <p:cNvPr id="24594" name="Text Box 17"/>
          <p:cNvSpPr txBox="1">
            <a:spLocks noChangeArrowheads="1"/>
          </p:cNvSpPr>
          <p:nvPr/>
        </p:nvSpPr>
        <p:spPr bwMode="auto">
          <a:xfrm>
            <a:off x="4495800" y="1522413"/>
            <a:ext cx="108585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 u="sng"/>
              <a:t>Trình tự</a:t>
            </a:r>
          </a:p>
          <a:p>
            <a:pPr algn="l" eaLnBrk="1" hangingPunct="1"/>
            <a:r>
              <a:rPr lang="en-US" sz="2000"/>
              <a:t>AE</a:t>
            </a:r>
          </a:p>
          <a:p>
            <a:pPr algn="l" eaLnBrk="1" hangingPunct="1"/>
            <a:r>
              <a:rPr lang="en-US" sz="2000"/>
              <a:t>AF</a:t>
            </a:r>
          </a:p>
          <a:p>
            <a:pPr algn="l" eaLnBrk="1" hangingPunct="1"/>
            <a:r>
              <a:rPr lang="en-US" sz="2000"/>
              <a:t>BE</a:t>
            </a:r>
          </a:p>
          <a:p>
            <a:pPr algn="l" eaLnBrk="1" hangingPunct="1"/>
            <a:r>
              <a:rPr lang="en-US" sz="2000"/>
              <a:t>BF</a:t>
            </a:r>
          </a:p>
          <a:p>
            <a:pPr algn="l" eaLnBrk="1" hangingPunct="1"/>
            <a:r>
              <a:rPr lang="en-US" sz="2000"/>
              <a:t>CE</a:t>
            </a:r>
          </a:p>
          <a:p>
            <a:pPr algn="l" eaLnBrk="1" hangingPunct="1"/>
            <a:r>
              <a:rPr lang="en-US" sz="2000"/>
              <a:t>CF</a:t>
            </a:r>
          </a:p>
          <a:p>
            <a:pPr algn="l" eaLnBrk="1" hangingPunct="1"/>
            <a:r>
              <a:rPr lang="en-US" sz="2000"/>
              <a:t>DA</a:t>
            </a:r>
          </a:p>
          <a:p>
            <a:pPr algn="l" eaLnBrk="1" hangingPunct="1"/>
            <a:r>
              <a:rPr lang="en-US" sz="2000"/>
              <a:t>DB</a:t>
            </a:r>
          </a:p>
          <a:p>
            <a:pPr algn="l" eaLnBrk="1" hangingPunct="1"/>
            <a:r>
              <a:rPr lang="en-US" sz="2000"/>
              <a:t>AC</a:t>
            </a:r>
          </a:p>
          <a:p>
            <a:pPr algn="l" eaLnBrk="1" hangingPunct="1"/>
            <a:r>
              <a:rPr lang="en-US" sz="2000"/>
              <a:t>BC</a:t>
            </a:r>
          </a:p>
          <a:p>
            <a:pPr algn="l" eaLnBrk="1" hangingPunct="1"/>
            <a:r>
              <a:rPr lang="en-US" sz="2000"/>
              <a:t>…</a:t>
            </a:r>
          </a:p>
          <a:p>
            <a:pPr algn="l" eaLnBrk="1" hangingPunct="1"/>
            <a:r>
              <a:rPr lang="en-US" sz="2000"/>
              <a:t>DF</a:t>
            </a:r>
          </a:p>
          <a:p>
            <a:pPr algn="l" eaLnBrk="1" hangingPunct="1"/>
            <a:endParaRPr lang="en-US" sz="2000"/>
          </a:p>
          <a:p>
            <a:pPr algn="l" eaLnBrk="1" hangingPunct="1"/>
            <a:endParaRPr lang="en-US" sz="2000"/>
          </a:p>
          <a:p>
            <a:pPr algn="l" eaLnBrk="1" hangingPunct="1"/>
            <a:endParaRPr lang="en-US" sz="2000"/>
          </a:p>
        </p:txBody>
      </p:sp>
      <p:sp>
        <p:nvSpPr>
          <p:cNvPr id="24595" name="Oval 18"/>
          <p:cNvSpPr>
            <a:spLocks noChangeArrowheads="1"/>
          </p:cNvSpPr>
          <p:nvPr/>
        </p:nvSpPr>
        <p:spPr bwMode="auto">
          <a:xfrm>
            <a:off x="2209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9"/>
          <p:cNvSpPr>
            <a:spLocks noChangeArrowheads="1"/>
          </p:cNvSpPr>
          <p:nvPr/>
        </p:nvSpPr>
        <p:spPr bwMode="auto">
          <a:xfrm>
            <a:off x="32004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20"/>
          <p:cNvSpPr txBox="1">
            <a:spLocks noChangeArrowheads="1"/>
          </p:cNvSpPr>
          <p:nvPr/>
        </p:nvSpPr>
        <p:spPr bwMode="auto">
          <a:xfrm>
            <a:off x="3276600" y="2286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>
                <a:latin typeface="Times New Roman" pitchFamily="18" charset="0"/>
              </a:rPr>
              <a:t>F</a:t>
            </a:r>
          </a:p>
        </p:txBody>
      </p:sp>
      <p:sp>
        <p:nvSpPr>
          <p:cNvPr id="24598" name="Text Box 21"/>
          <p:cNvSpPr txBox="1">
            <a:spLocks noChangeArrowheads="1"/>
          </p:cNvSpPr>
          <p:nvPr/>
        </p:nvSpPr>
        <p:spPr bwMode="auto">
          <a:xfrm>
            <a:off x="5546725" y="2757488"/>
            <a:ext cx="1444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>
                <a:latin typeface="Times New Roman" pitchFamily="18" charset="0"/>
              </a:rPr>
              <a:t>3 bước nhảy</a:t>
            </a:r>
          </a:p>
        </p:txBody>
      </p:sp>
      <p:sp>
        <p:nvSpPr>
          <p:cNvPr id="24599" name="Text Box 22"/>
          <p:cNvSpPr txBox="1">
            <a:spLocks noChangeArrowheads="1"/>
          </p:cNvSpPr>
          <p:nvPr/>
        </p:nvSpPr>
        <p:spPr bwMode="auto">
          <a:xfrm>
            <a:off x="5546725" y="3810000"/>
            <a:ext cx="1444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>
                <a:latin typeface="Times New Roman" pitchFamily="18" charset="0"/>
              </a:rPr>
              <a:t>2 bước nhảy</a:t>
            </a:r>
          </a:p>
        </p:txBody>
      </p:sp>
      <p:sp>
        <p:nvSpPr>
          <p:cNvPr id="24600" name="Text Box 23"/>
          <p:cNvSpPr txBox="1">
            <a:spLocks noChangeArrowheads="1"/>
          </p:cNvSpPr>
          <p:nvPr/>
        </p:nvSpPr>
        <p:spPr bwMode="auto">
          <a:xfrm>
            <a:off x="5622925" y="5119688"/>
            <a:ext cx="150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>
                <a:latin typeface="Times New Roman" pitchFamily="18" charset="0"/>
              </a:rPr>
              <a:t>1 bước nhảy </a:t>
            </a:r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4267200" y="3124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2" name="Line 25"/>
          <p:cNvSpPr>
            <a:spLocks noChangeShapeType="1"/>
          </p:cNvSpPr>
          <p:nvPr/>
        </p:nvSpPr>
        <p:spPr bwMode="auto">
          <a:xfrm>
            <a:off x="4267200" y="4343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Viết tay 1">
                <a:extLst>
                  <a:ext uri="{FF2B5EF4-FFF2-40B4-BE49-F238E27FC236}">
                    <a16:creationId xmlns:a16="http://schemas.microsoft.com/office/drawing/2014/main" id="{C8256D88-FA80-4C43-ABE2-1C8877A504FA}"/>
                  </a:ext>
                </a:extLst>
              </p14:cNvPr>
              <p14:cNvContentPartPr/>
              <p14:nvPr/>
            </p14:nvContentPartPr>
            <p14:xfrm>
              <a:off x="1124106" y="2011699"/>
              <a:ext cx="2658600" cy="2377800"/>
            </p14:xfrm>
          </p:contentPart>
        </mc:Choice>
        <mc:Fallback xmlns="">
          <p:pic>
            <p:nvPicPr>
              <p:cNvPr id="2" name="Viết tay 1">
                <a:extLst>
                  <a:ext uri="{FF2B5EF4-FFF2-40B4-BE49-F238E27FC236}">
                    <a16:creationId xmlns:a16="http://schemas.microsoft.com/office/drawing/2014/main" id="{C8256D88-FA80-4C43-ABE2-1C8877A504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8106" y="1940059"/>
                <a:ext cx="2730240" cy="252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CF7E38-EA5A-4B47-930F-52B6AB64DF2D}" type="slidenum">
              <a:rPr lang="en-US">
                <a:latin typeface="Times New Roman" pitchFamily="18" charset="0"/>
              </a:rPr>
              <a:pPr eaLnBrk="1" hangingPunct="1"/>
              <a:t>23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Nhận xét về dãy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Dãy không duy nhất </a:t>
            </a:r>
          </a:p>
          <a:p>
            <a:pPr eaLnBrk="1" hangingPunct="1">
              <a:defRPr/>
            </a:pPr>
            <a:r>
              <a:rPr lang="en-US"/>
              <a:t>Dãy khác nhau không ảnh hường nhiều việc thiết kế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73F6B1-FE52-4C95-8729-88D12805536E}" type="slidenum">
              <a:rPr lang="en-US">
                <a:latin typeface="Times New Roman" pitchFamily="18" charset="0"/>
              </a:rPr>
              <a:pPr eaLnBrk="1" hangingPunct="1"/>
              <a:t>24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Homing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Với mỗi cặp nút (N1, N2) mà không liền kề nhau, chúng ta lựa chọn </a:t>
            </a:r>
            <a:r>
              <a:rPr lang="en-US">
                <a:solidFill>
                  <a:srgbClr val="A50021"/>
                </a:solidFill>
              </a:rPr>
              <a:t>home </a:t>
            </a:r>
          </a:p>
          <a:p>
            <a:pPr lvl="1" eaLnBrk="1" hangingPunct="1">
              <a:defRPr/>
            </a:pPr>
            <a:r>
              <a:rPr lang="en-US"/>
              <a:t>Nếu 2 bước nhảy tách N1 và N2, home là nút ở giữa chúng </a:t>
            </a:r>
          </a:p>
          <a:p>
            <a:pPr lvl="1" eaLnBrk="1" hangingPunct="1">
              <a:defRPr/>
            </a:pPr>
            <a:r>
              <a:rPr lang="en-US"/>
              <a:t>Nếu chúng có nhiều hơn 03 bước nhảy có rất nhiều ứng cử cho home của nó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8BB7D1-2348-4978-B479-6D5452AB0585}" type="slidenum">
              <a:rPr lang="en-US">
                <a:latin typeface="Times New Roman" pitchFamily="18" charset="0"/>
              </a:rPr>
              <a:pPr eaLnBrk="1" hangingPunct="1"/>
              <a:t>25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7651" name="Line 2"/>
          <p:cNvSpPr>
            <a:spLocks noChangeShapeType="1"/>
          </p:cNvSpPr>
          <p:nvPr/>
        </p:nvSpPr>
        <p:spPr bwMode="auto">
          <a:xfrm>
            <a:off x="3352800" y="2590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Homing (2)</a:t>
            </a:r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15240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2209800" y="2362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6"/>
          <p:cNvSpPr>
            <a:spLocks noChangeShapeType="1"/>
          </p:cNvSpPr>
          <p:nvPr/>
        </p:nvSpPr>
        <p:spPr bwMode="auto">
          <a:xfrm flipV="1">
            <a:off x="2590800" y="25908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Line 7"/>
          <p:cNvSpPr>
            <a:spLocks noChangeShapeType="1"/>
          </p:cNvSpPr>
          <p:nvPr/>
        </p:nvSpPr>
        <p:spPr bwMode="auto">
          <a:xfrm flipV="1">
            <a:off x="4495800" y="22860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Line 8"/>
          <p:cNvSpPr>
            <a:spLocks noChangeShapeType="1"/>
          </p:cNvSpPr>
          <p:nvPr/>
        </p:nvSpPr>
        <p:spPr bwMode="auto">
          <a:xfrm>
            <a:off x="5638800" y="22860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Line 9"/>
          <p:cNvSpPr>
            <a:spLocks noChangeShapeType="1"/>
          </p:cNvSpPr>
          <p:nvPr/>
        </p:nvSpPr>
        <p:spPr bwMode="auto">
          <a:xfrm flipV="1">
            <a:off x="6172200" y="2057400"/>
            <a:ext cx="1295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Oval 10"/>
          <p:cNvSpPr>
            <a:spLocks noChangeArrowheads="1"/>
          </p:cNvSpPr>
          <p:nvPr/>
        </p:nvSpPr>
        <p:spPr bwMode="auto">
          <a:xfrm>
            <a:off x="1371600" y="2209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Oval 11"/>
          <p:cNvSpPr>
            <a:spLocks noChangeArrowheads="1"/>
          </p:cNvSpPr>
          <p:nvPr/>
        </p:nvSpPr>
        <p:spPr bwMode="auto">
          <a:xfrm>
            <a:off x="2057400" y="2286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Oval 12"/>
          <p:cNvSpPr>
            <a:spLocks noChangeArrowheads="1"/>
          </p:cNvSpPr>
          <p:nvPr/>
        </p:nvSpPr>
        <p:spPr bwMode="auto">
          <a:xfrm>
            <a:off x="2438400" y="2819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Oval 13"/>
          <p:cNvSpPr>
            <a:spLocks noChangeArrowheads="1"/>
          </p:cNvSpPr>
          <p:nvPr/>
        </p:nvSpPr>
        <p:spPr bwMode="auto">
          <a:xfrm>
            <a:off x="5486400" y="2209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Oval 14"/>
          <p:cNvSpPr>
            <a:spLocks noChangeArrowheads="1"/>
          </p:cNvSpPr>
          <p:nvPr/>
        </p:nvSpPr>
        <p:spPr bwMode="auto">
          <a:xfrm>
            <a:off x="6096000" y="3048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Oval 15"/>
          <p:cNvSpPr>
            <a:spLocks noChangeArrowheads="1"/>
          </p:cNvSpPr>
          <p:nvPr/>
        </p:nvSpPr>
        <p:spPr bwMode="auto">
          <a:xfrm>
            <a:off x="32004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Oval 16"/>
          <p:cNvSpPr>
            <a:spLocks noChangeArrowheads="1"/>
          </p:cNvSpPr>
          <p:nvPr/>
        </p:nvSpPr>
        <p:spPr bwMode="auto">
          <a:xfrm>
            <a:off x="7391400" y="190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Text Box 17"/>
          <p:cNvSpPr txBox="1">
            <a:spLocks noChangeArrowheads="1"/>
          </p:cNvSpPr>
          <p:nvPr/>
        </p:nvSpPr>
        <p:spPr bwMode="auto">
          <a:xfrm>
            <a:off x="2041525" y="1839913"/>
            <a:ext cx="509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/>
              <a:t>N1</a:t>
            </a:r>
          </a:p>
        </p:txBody>
      </p:sp>
      <p:sp>
        <p:nvSpPr>
          <p:cNvPr id="27667" name="Text Box 18"/>
          <p:cNvSpPr txBox="1">
            <a:spLocks noChangeArrowheads="1"/>
          </p:cNvSpPr>
          <p:nvPr/>
        </p:nvSpPr>
        <p:spPr bwMode="auto">
          <a:xfrm>
            <a:off x="6384925" y="3135313"/>
            <a:ext cx="509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/>
              <a:t>N2</a:t>
            </a:r>
          </a:p>
        </p:txBody>
      </p:sp>
      <p:sp>
        <p:nvSpPr>
          <p:cNvPr id="27668" name="Text Box 19"/>
          <p:cNvSpPr txBox="1">
            <a:spLocks noChangeArrowheads="1"/>
          </p:cNvSpPr>
          <p:nvPr/>
        </p:nvSpPr>
        <p:spPr bwMode="auto">
          <a:xfrm>
            <a:off x="2574925" y="3059113"/>
            <a:ext cx="509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/>
              <a:t>N3</a:t>
            </a:r>
          </a:p>
        </p:txBody>
      </p:sp>
      <p:sp>
        <p:nvSpPr>
          <p:cNvPr id="27669" name="Text Box 20"/>
          <p:cNvSpPr txBox="1">
            <a:spLocks noChangeArrowheads="1"/>
          </p:cNvSpPr>
          <p:nvPr/>
        </p:nvSpPr>
        <p:spPr bwMode="auto">
          <a:xfrm>
            <a:off x="5470525" y="1687513"/>
            <a:ext cx="509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/>
              <a:t>N4</a:t>
            </a:r>
          </a:p>
        </p:txBody>
      </p:sp>
      <p:sp>
        <p:nvSpPr>
          <p:cNvPr id="27670" name="Line 21"/>
          <p:cNvSpPr>
            <a:spLocks noChangeShapeType="1"/>
          </p:cNvSpPr>
          <p:nvPr/>
        </p:nvSpPr>
        <p:spPr bwMode="auto">
          <a:xfrm flipV="1">
            <a:off x="3733800" y="25908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1" name="Text Box 22"/>
          <p:cNvSpPr txBox="1">
            <a:spLocks noChangeArrowheads="1"/>
          </p:cNvSpPr>
          <p:nvPr/>
        </p:nvSpPr>
        <p:spPr bwMode="auto">
          <a:xfrm>
            <a:off x="1355725" y="3516313"/>
            <a:ext cx="3263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/>
              <a:t>Ứng cử cho  home (N1,N2)</a:t>
            </a:r>
          </a:p>
        </p:txBody>
      </p:sp>
      <p:sp>
        <p:nvSpPr>
          <p:cNvPr id="27672" name="Text Box 23"/>
          <p:cNvSpPr txBox="1">
            <a:spLocks noChangeArrowheads="1"/>
          </p:cNvSpPr>
          <p:nvPr/>
        </p:nvSpPr>
        <p:spPr bwMode="auto">
          <a:xfrm>
            <a:off x="5257800" y="3502025"/>
            <a:ext cx="321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/>
              <a:t>ứng cử cho  home (N1,N2)</a:t>
            </a:r>
          </a:p>
        </p:txBody>
      </p:sp>
      <p:sp>
        <p:nvSpPr>
          <p:cNvPr id="27673" name="Line 24"/>
          <p:cNvSpPr>
            <a:spLocks noChangeShapeType="1"/>
          </p:cNvSpPr>
          <p:nvPr/>
        </p:nvSpPr>
        <p:spPr bwMode="auto">
          <a:xfrm flipV="1">
            <a:off x="2362200" y="3200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4" name="Line 25"/>
          <p:cNvSpPr>
            <a:spLocks noChangeShapeType="1"/>
          </p:cNvSpPr>
          <p:nvPr/>
        </p:nvSpPr>
        <p:spPr bwMode="auto">
          <a:xfrm flipH="1" flipV="1">
            <a:off x="5638800" y="25146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5" name="Text Box 26"/>
          <p:cNvSpPr txBox="1">
            <a:spLocks noChangeArrowheads="1"/>
          </p:cNvSpPr>
          <p:nvPr/>
        </p:nvSpPr>
        <p:spPr bwMode="auto">
          <a:xfrm>
            <a:off x="822325" y="4278313"/>
            <a:ext cx="669131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/>
              <a:t>Chọn nút N3 là home(N1,N2) nếu:</a:t>
            </a:r>
          </a:p>
          <a:p>
            <a:pPr algn="l" eaLnBrk="1" hangingPunct="1"/>
            <a:endParaRPr lang="en-US" sz="2000"/>
          </a:p>
          <a:p>
            <a:pPr algn="l" eaLnBrk="1" hangingPunct="1"/>
            <a:r>
              <a:rPr lang="en-US" sz="2000"/>
              <a:t>Cost(N1,N3) + Cost(N3,N2) &lt; Cost(N1,N4) + Cost(N4,N2)</a:t>
            </a:r>
          </a:p>
          <a:p>
            <a:pPr algn="l" eaLnBrk="1" hangingPunct="1"/>
            <a:endParaRPr lang="en-US" sz="2000"/>
          </a:p>
          <a:p>
            <a:pPr algn="l" eaLnBrk="1" hangingPunct="1"/>
            <a:r>
              <a:rPr lang="en-US" sz="2000"/>
              <a:t>Nếu không chọn  N4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Viết tay 1">
                <a:extLst>
                  <a:ext uri="{FF2B5EF4-FFF2-40B4-BE49-F238E27FC236}">
                    <a16:creationId xmlns:a16="http://schemas.microsoft.com/office/drawing/2014/main" id="{1D827E9E-F3B1-F046-9F56-69D9BFB3AFC2}"/>
                  </a:ext>
                </a:extLst>
              </p14:cNvPr>
              <p14:cNvContentPartPr/>
              <p14:nvPr/>
            </p14:nvContentPartPr>
            <p14:xfrm>
              <a:off x="2619546" y="3008899"/>
              <a:ext cx="3506040" cy="199800"/>
            </p14:xfrm>
          </p:contentPart>
        </mc:Choice>
        <mc:Fallback xmlns="">
          <p:pic>
            <p:nvPicPr>
              <p:cNvPr id="2" name="Viết tay 1">
                <a:extLst>
                  <a:ext uri="{FF2B5EF4-FFF2-40B4-BE49-F238E27FC236}">
                    <a16:creationId xmlns:a16="http://schemas.microsoft.com/office/drawing/2014/main" id="{1D827E9E-F3B1-F046-9F56-69D9BFB3AF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4426" y="2993779"/>
                <a:ext cx="35366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11CE3072-20E9-4245-BEDF-C27DA426EAD9}"/>
                  </a:ext>
                </a:extLst>
              </p14:cNvPr>
              <p14:cNvContentPartPr/>
              <p14:nvPr/>
            </p14:nvContentPartPr>
            <p14:xfrm>
              <a:off x="2226066" y="2143099"/>
              <a:ext cx="3325320" cy="26784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11CE3072-20E9-4245-BEDF-C27DA426EA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0586" y="2127979"/>
                <a:ext cx="33555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F8C11B14-B9CA-6F43-B980-C6A2717B09C3}"/>
                  </a:ext>
                </a:extLst>
              </p14:cNvPr>
              <p14:cNvContentPartPr/>
              <p14:nvPr/>
            </p14:nvContentPartPr>
            <p14:xfrm>
              <a:off x="2201946" y="2426419"/>
              <a:ext cx="323280" cy="50400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F8C11B14-B9CA-6F43-B980-C6A2717B09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6306" y="2354779"/>
                <a:ext cx="39492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E706EAE8-23C5-D243-8955-A8DC9DCE8E7E}"/>
                  </a:ext>
                </a:extLst>
              </p14:cNvPr>
              <p14:cNvContentPartPr/>
              <p14:nvPr/>
            </p14:nvContentPartPr>
            <p14:xfrm>
              <a:off x="2640426" y="3035179"/>
              <a:ext cx="3455280" cy="23112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E706EAE8-23C5-D243-8955-A8DC9DCE8E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4786" y="2963539"/>
                <a:ext cx="352692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Viết tay 5">
                <a:extLst>
                  <a:ext uri="{FF2B5EF4-FFF2-40B4-BE49-F238E27FC236}">
                    <a16:creationId xmlns:a16="http://schemas.microsoft.com/office/drawing/2014/main" id="{2E1BB6C9-F3D3-F043-9E47-B460A0BFBFAE}"/>
                  </a:ext>
                </a:extLst>
              </p14:cNvPr>
              <p14:cNvContentPartPr/>
              <p14:nvPr/>
            </p14:nvContentPartPr>
            <p14:xfrm>
              <a:off x="2252346" y="2143099"/>
              <a:ext cx="3269880" cy="231120"/>
            </p14:xfrm>
          </p:contentPart>
        </mc:Choice>
        <mc:Fallback xmlns="">
          <p:pic>
            <p:nvPicPr>
              <p:cNvPr id="6" name="Viết tay 5">
                <a:extLst>
                  <a:ext uri="{FF2B5EF4-FFF2-40B4-BE49-F238E27FC236}">
                    <a16:creationId xmlns:a16="http://schemas.microsoft.com/office/drawing/2014/main" id="{2E1BB6C9-F3D3-F043-9E47-B460A0BFBFA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16346" y="2071099"/>
                <a:ext cx="334152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Viết tay 6">
                <a:extLst>
                  <a:ext uri="{FF2B5EF4-FFF2-40B4-BE49-F238E27FC236}">
                    <a16:creationId xmlns:a16="http://schemas.microsoft.com/office/drawing/2014/main" id="{872EDAAD-91E7-8B49-8A5D-F1724F081017}"/>
                  </a:ext>
                </a:extLst>
              </p14:cNvPr>
              <p14:cNvContentPartPr/>
              <p14:nvPr/>
            </p14:nvContentPartPr>
            <p14:xfrm>
              <a:off x="5632026" y="2326699"/>
              <a:ext cx="577800" cy="819000"/>
            </p14:xfrm>
          </p:contentPart>
        </mc:Choice>
        <mc:Fallback xmlns="">
          <p:pic>
            <p:nvPicPr>
              <p:cNvPr id="7" name="Viết tay 6">
                <a:extLst>
                  <a:ext uri="{FF2B5EF4-FFF2-40B4-BE49-F238E27FC236}">
                    <a16:creationId xmlns:a16="http://schemas.microsoft.com/office/drawing/2014/main" id="{872EDAAD-91E7-8B49-8A5D-F1724F0810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96026" y="2255059"/>
                <a:ext cx="649440" cy="962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D51AA4-B5C5-4EE9-A4F8-1878C3C95793}" type="slidenum">
              <a:rPr lang="en-US">
                <a:latin typeface="Times New Roman" pitchFamily="18" charset="0"/>
              </a:rPr>
              <a:pPr eaLnBrk="1" hangingPunct="1"/>
              <a:t>26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Bước cuối cùng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Xem xét mỗi cặp nút chỉ một lần, thêm liên kết nếu như nó sẽ mang đủ lưu lượng để bảo vệ bản thân  </a:t>
            </a:r>
          </a:p>
          <a:p>
            <a:pPr eaLnBrk="1" hangingPunct="1">
              <a:defRPr/>
            </a:pPr>
            <a:r>
              <a:rPr lang="en-US"/>
              <a:t>Xem ma trận giá thành T(Ni,Nj)</a:t>
            </a:r>
          </a:p>
          <a:p>
            <a:pPr lvl="1" eaLnBrk="1" hangingPunct="1">
              <a:defRPr/>
            </a:pPr>
            <a:r>
              <a:rPr lang="en-US"/>
              <a:t>Giả sử là đối xứng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8EECE3-6D02-4C43-ADC7-1052F85D7C78}" type="slidenum">
              <a:rPr lang="en-US">
                <a:latin typeface="Times New Roman" pitchFamily="18" charset="0"/>
              </a:rPr>
              <a:pPr eaLnBrk="1" hangingPunct="1"/>
              <a:t>27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Bước cuối cùng (2)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09600" y="1066800"/>
            <a:ext cx="79121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sz="2000"/>
              <a:t>Với mỗi cặp (N1,N2), thực hiện thuật toán sau: </a:t>
            </a:r>
          </a:p>
          <a:p>
            <a:pPr algn="l" eaLnBrk="1" hangingPunct="1">
              <a:lnSpc>
                <a:spcPct val="140000"/>
              </a:lnSpc>
              <a:buFontTx/>
              <a:buAutoNum type="arabicPeriod"/>
            </a:pPr>
            <a:r>
              <a:rPr lang="en-US" sz="2000"/>
              <a:t>Nếu dung lượng của liên kết là C, tính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sz="2000"/>
              <a:t>	n = ceil[lưu lượng (N1,N2)/C] </a:t>
            </a:r>
            <a:r>
              <a:rPr lang="en-US" sz="2000" i="1"/>
              <a:t> số lượng lưu lượng cần thiết </a:t>
            </a:r>
            <a:endParaRPr lang="en-US" sz="2000"/>
          </a:p>
          <a:p>
            <a:pPr algn="l" eaLnBrk="1" hangingPunct="1">
              <a:lnSpc>
                <a:spcPct val="140000"/>
              </a:lnSpc>
              <a:buFontTx/>
              <a:buAutoNum type="arabicPeriod" startAt="2"/>
            </a:pPr>
            <a:r>
              <a:rPr lang="en-US" sz="2000"/>
              <a:t>Tính độ sử dụng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sz="2000"/>
              <a:t>	u = lưu lượng (N1,N2)/(n*C)</a:t>
            </a:r>
          </a:p>
          <a:p>
            <a:pPr algn="l" eaLnBrk="1" hangingPunct="1">
              <a:lnSpc>
                <a:spcPct val="140000"/>
              </a:lnSpc>
              <a:buFontTx/>
              <a:buAutoNum type="arabicPeriod" startAt="3"/>
            </a:pPr>
            <a:r>
              <a:rPr lang="en-US" sz="2000"/>
              <a:t>Thêm liên kết giữa N1 và N2 nếu u &gt; umin</a:t>
            </a:r>
          </a:p>
          <a:p>
            <a:pPr algn="l" eaLnBrk="1" hangingPunct="1">
              <a:lnSpc>
                <a:spcPct val="140000"/>
              </a:lnSpc>
              <a:buFontTx/>
              <a:buAutoNum type="arabicPeriod" startAt="3"/>
            </a:pPr>
            <a:r>
              <a:rPr lang="en-US" sz="2000"/>
              <a:t>Nếu u &lt;umin chuyển lưu lượng 1 hop qua mạng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sz="2000"/>
              <a:t>	có nghĩa là, thêm lưu lượng (N1,N2) vào cả lưu lượng (N1,H) và lưu lượng (H,N2)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sz="2000"/>
              <a:t>	Và làm tương tự với lưu lượng (N2,N1)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sz="2000"/>
              <a:t>Chú ý - trường hợp đặc biệt nếu (N1,N2) thuộc cây gốc. Trong trường hợp này chỉ thêm liên kết (N1,N2) vào thiết kế</a:t>
            </a:r>
          </a:p>
        </p:txBody>
      </p: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3DFB1DCB-81E6-4143-BA84-66FDC3C002DC}"/>
              </a:ext>
            </a:extLst>
          </p:cNvPr>
          <p:cNvGrpSpPr/>
          <p:nvPr/>
        </p:nvGrpSpPr>
        <p:grpSpPr>
          <a:xfrm>
            <a:off x="5632026" y="1681219"/>
            <a:ext cx="960480" cy="719280"/>
            <a:chOff x="5632026" y="1681219"/>
            <a:chExt cx="960480" cy="71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Viết tay 1">
                  <a:extLst>
                    <a:ext uri="{FF2B5EF4-FFF2-40B4-BE49-F238E27FC236}">
                      <a16:creationId xmlns:a16="http://schemas.microsoft.com/office/drawing/2014/main" id="{9BE26B86-42D8-3F4B-B789-E136DF8C7D03}"/>
                    </a:ext>
                  </a:extLst>
                </p14:cNvPr>
                <p14:cNvContentPartPr/>
                <p14:nvPr/>
              </p14:nvContentPartPr>
              <p14:xfrm>
                <a:off x="5794746" y="2143099"/>
                <a:ext cx="666720" cy="152640"/>
              </p14:xfrm>
            </p:contentPart>
          </mc:Choice>
          <mc:Fallback xmlns="">
            <p:pic>
              <p:nvPicPr>
                <p:cNvPr id="2" name="Viết tay 1">
                  <a:extLst>
                    <a:ext uri="{FF2B5EF4-FFF2-40B4-BE49-F238E27FC236}">
                      <a16:creationId xmlns:a16="http://schemas.microsoft.com/office/drawing/2014/main" id="{9BE26B86-42D8-3F4B-B789-E136DF8C7D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79266" y="2127979"/>
                  <a:ext cx="697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Viết tay 2">
                  <a:extLst>
                    <a:ext uri="{FF2B5EF4-FFF2-40B4-BE49-F238E27FC236}">
                      <a16:creationId xmlns:a16="http://schemas.microsoft.com/office/drawing/2014/main" id="{6A0ED457-2103-9D46-B544-EA9FC4215096}"/>
                    </a:ext>
                  </a:extLst>
                </p14:cNvPr>
                <p14:cNvContentPartPr/>
                <p14:nvPr/>
              </p14:nvContentPartPr>
              <p14:xfrm>
                <a:off x="5632026" y="2127259"/>
                <a:ext cx="955440" cy="273240"/>
              </p14:xfrm>
            </p:contentPart>
          </mc:Choice>
          <mc:Fallback xmlns="">
            <p:pic>
              <p:nvPicPr>
                <p:cNvPr id="3" name="Viết tay 2">
                  <a:extLst>
                    <a:ext uri="{FF2B5EF4-FFF2-40B4-BE49-F238E27FC236}">
                      <a16:creationId xmlns:a16="http://schemas.microsoft.com/office/drawing/2014/main" id="{6A0ED457-2103-9D46-B544-EA9FC42150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16546" y="2112139"/>
                  <a:ext cx="9860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Viết tay 4">
                  <a:extLst>
                    <a:ext uri="{FF2B5EF4-FFF2-40B4-BE49-F238E27FC236}">
                      <a16:creationId xmlns:a16="http://schemas.microsoft.com/office/drawing/2014/main" id="{F884709B-A392-E24F-BF0D-5F111CA13766}"/>
                    </a:ext>
                  </a:extLst>
                </p14:cNvPr>
                <p14:cNvContentPartPr/>
                <p14:nvPr/>
              </p14:nvContentPartPr>
              <p14:xfrm>
                <a:off x="5810226" y="1738819"/>
                <a:ext cx="131400" cy="272520"/>
              </p14:xfrm>
            </p:contentPart>
          </mc:Choice>
          <mc:Fallback xmlns="">
            <p:pic>
              <p:nvPicPr>
                <p:cNvPr id="5" name="Viết tay 4">
                  <a:extLst>
                    <a:ext uri="{FF2B5EF4-FFF2-40B4-BE49-F238E27FC236}">
                      <a16:creationId xmlns:a16="http://schemas.microsoft.com/office/drawing/2014/main" id="{F884709B-A392-E24F-BF0D-5F111CA1376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95106" y="1723699"/>
                  <a:ext cx="1620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Viết tay 5">
                  <a:extLst>
                    <a:ext uri="{FF2B5EF4-FFF2-40B4-BE49-F238E27FC236}">
                      <a16:creationId xmlns:a16="http://schemas.microsoft.com/office/drawing/2014/main" id="{A950C113-3A2D-AA4B-92F0-889734E360B8}"/>
                    </a:ext>
                  </a:extLst>
                </p14:cNvPr>
                <p14:cNvContentPartPr/>
                <p14:nvPr/>
              </p14:nvContentPartPr>
              <p14:xfrm>
                <a:off x="5812746" y="1828099"/>
                <a:ext cx="160560" cy="31680"/>
              </p14:xfrm>
            </p:contentPart>
          </mc:Choice>
          <mc:Fallback xmlns="">
            <p:pic>
              <p:nvPicPr>
                <p:cNvPr id="6" name="Viết tay 5">
                  <a:extLst>
                    <a:ext uri="{FF2B5EF4-FFF2-40B4-BE49-F238E27FC236}">
                      <a16:creationId xmlns:a16="http://schemas.microsoft.com/office/drawing/2014/main" id="{A950C113-3A2D-AA4B-92F0-889734E360B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97266" y="1812979"/>
                  <a:ext cx="1911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Viết tay 6">
                  <a:extLst>
                    <a:ext uri="{FF2B5EF4-FFF2-40B4-BE49-F238E27FC236}">
                      <a16:creationId xmlns:a16="http://schemas.microsoft.com/office/drawing/2014/main" id="{A415C67E-AF1E-1344-8134-A965DA4D4425}"/>
                    </a:ext>
                  </a:extLst>
                </p14:cNvPr>
                <p14:cNvContentPartPr/>
                <p14:nvPr/>
              </p14:nvContentPartPr>
              <p14:xfrm>
                <a:off x="5946666" y="1875259"/>
                <a:ext cx="168120" cy="104760"/>
              </p14:xfrm>
            </p:contentPart>
          </mc:Choice>
          <mc:Fallback xmlns="">
            <p:pic>
              <p:nvPicPr>
                <p:cNvPr id="7" name="Viết tay 6">
                  <a:extLst>
                    <a:ext uri="{FF2B5EF4-FFF2-40B4-BE49-F238E27FC236}">
                      <a16:creationId xmlns:a16="http://schemas.microsoft.com/office/drawing/2014/main" id="{A415C67E-AF1E-1344-8134-A965DA4D44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31546" y="1860139"/>
                  <a:ext cx="1987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Viết tay 7">
                  <a:extLst>
                    <a:ext uri="{FF2B5EF4-FFF2-40B4-BE49-F238E27FC236}">
                      <a16:creationId xmlns:a16="http://schemas.microsoft.com/office/drawing/2014/main" id="{F7C9574F-6773-164F-BD4E-DF0C40DF39B4}"/>
                    </a:ext>
                  </a:extLst>
                </p14:cNvPr>
                <p14:cNvContentPartPr/>
                <p14:nvPr/>
              </p14:nvContentPartPr>
              <p14:xfrm>
                <a:off x="6015066" y="1780939"/>
                <a:ext cx="84240" cy="42480"/>
              </p14:xfrm>
            </p:contentPart>
          </mc:Choice>
          <mc:Fallback xmlns="">
            <p:pic>
              <p:nvPicPr>
                <p:cNvPr id="8" name="Viết tay 7">
                  <a:extLst>
                    <a:ext uri="{FF2B5EF4-FFF2-40B4-BE49-F238E27FC236}">
                      <a16:creationId xmlns:a16="http://schemas.microsoft.com/office/drawing/2014/main" id="{F7C9574F-6773-164F-BD4E-DF0C40DF39B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99586" y="1765819"/>
                  <a:ext cx="1148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Viết tay 8">
                  <a:extLst>
                    <a:ext uri="{FF2B5EF4-FFF2-40B4-BE49-F238E27FC236}">
                      <a16:creationId xmlns:a16="http://schemas.microsoft.com/office/drawing/2014/main" id="{B2F34BD2-71BF-FA41-92FD-C93CB4946090}"/>
                    </a:ext>
                  </a:extLst>
                </p14:cNvPr>
                <p14:cNvContentPartPr/>
                <p14:nvPr/>
              </p14:nvContentPartPr>
              <p14:xfrm>
                <a:off x="6083106" y="1702099"/>
                <a:ext cx="120960" cy="37080"/>
              </p14:xfrm>
            </p:contentPart>
          </mc:Choice>
          <mc:Fallback xmlns="">
            <p:pic>
              <p:nvPicPr>
                <p:cNvPr id="9" name="Viết tay 8">
                  <a:extLst>
                    <a:ext uri="{FF2B5EF4-FFF2-40B4-BE49-F238E27FC236}">
                      <a16:creationId xmlns:a16="http://schemas.microsoft.com/office/drawing/2014/main" id="{B2F34BD2-71BF-FA41-92FD-C93CB494609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67986" y="1686979"/>
                  <a:ext cx="1515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Viết tay 9">
                  <a:extLst>
                    <a:ext uri="{FF2B5EF4-FFF2-40B4-BE49-F238E27FC236}">
                      <a16:creationId xmlns:a16="http://schemas.microsoft.com/office/drawing/2014/main" id="{4E7297D4-623D-8244-9BD5-C1D90F7FE4CB}"/>
                    </a:ext>
                  </a:extLst>
                </p14:cNvPr>
                <p14:cNvContentPartPr/>
                <p14:nvPr/>
              </p14:nvContentPartPr>
              <p14:xfrm>
                <a:off x="6135666" y="1817659"/>
                <a:ext cx="456840" cy="320400"/>
              </p14:xfrm>
            </p:contentPart>
          </mc:Choice>
          <mc:Fallback xmlns="">
            <p:pic>
              <p:nvPicPr>
                <p:cNvPr id="10" name="Viết tay 9">
                  <a:extLst>
                    <a:ext uri="{FF2B5EF4-FFF2-40B4-BE49-F238E27FC236}">
                      <a16:creationId xmlns:a16="http://schemas.microsoft.com/office/drawing/2014/main" id="{4E7297D4-623D-8244-9BD5-C1D90F7FE4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20546" y="1802539"/>
                  <a:ext cx="4874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Viết tay 10">
                  <a:extLst>
                    <a:ext uri="{FF2B5EF4-FFF2-40B4-BE49-F238E27FC236}">
                      <a16:creationId xmlns:a16="http://schemas.microsoft.com/office/drawing/2014/main" id="{E4645EE9-F5D0-3D4F-99AD-33916896C41A}"/>
                    </a:ext>
                  </a:extLst>
                </p14:cNvPr>
                <p14:cNvContentPartPr/>
                <p14:nvPr/>
              </p14:nvContentPartPr>
              <p14:xfrm>
                <a:off x="6256266" y="1681219"/>
                <a:ext cx="68760" cy="57960"/>
              </p14:xfrm>
            </p:contentPart>
          </mc:Choice>
          <mc:Fallback xmlns="">
            <p:pic>
              <p:nvPicPr>
                <p:cNvPr id="11" name="Viết tay 10">
                  <a:extLst>
                    <a:ext uri="{FF2B5EF4-FFF2-40B4-BE49-F238E27FC236}">
                      <a16:creationId xmlns:a16="http://schemas.microsoft.com/office/drawing/2014/main" id="{E4645EE9-F5D0-3D4F-99AD-33916896C41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41146" y="1666099"/>
                  <a:ext cx="99000" cy="8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Viết tay 12">
                <a:extLst>
                  <a:ext uri="{FF2B5EF4-FFF2-40B4-BE49-F238E27FC236}">
                    <a16:creationId xmlns:a16="http://schemas.microsoft.com/office/drawing/2014/main" id="{9C5A9E92-1303-FD47-BC17-3E51D4FB6133}"/>
                  </a:ext>
                </a:extLst>
              </p14:cNvPr>
              <p14:cNvContentPartPr/>
              <p14:nvPr/>
            </p14:nvContentPartPr>
            <p14:xfrm>
              <a:off x="336786" y="1828099"/>
              <a:ext cx="16200" cy="5760"/>
            </p14:xfrm>
          </p:contentPart>
        </mc:Choice>
        <mc:Fallback xmlns="">
          <p:pic>
            <p:nvPicPr>
              <p:cNvPr id="13" name="Viết tay 12">
                <a:extLst>
                  <a:ext uri="{FF2B5EF4-FFF2-40B4-BE49-F238E27FC236}">
                    <a16:creationId xmlns:a16="http://schemas.microsoft.com/office/drawing/2014/main" id="{9C5A9E92-1303-FD47-BC17-3E51D4FB613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786" y="1756459"/>
                <a:ext cx="878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Viết tay 13">
                <a:extLst>
                  <a:ext uri="{FF2B5EF4-FFF2-40B4-BE49-F238E27FC236}">
                    <a16:creationId xmlns:a16="http://schemas.microsoft.com/office/drawing/2014/main" id="{4F8A597C-2B37-BA4C-96A2-2F60F5756F54}"/>
                  </a:ext>
                </a:extLst>
              </p14:cNvPr>
              <p14:cNvContentPartPr/>
              <p14:nvPr/>
            </p14:nvContentPartPr>
            <p14:xfrm>
              <a:off x="284226" y="1828099"/>
              <a:ext cx="199800" cy="3054600"/>
            </p14:xfrm>
          </p:contentPart>
        </mc:Choice>
        <mc:Fallback xmlns="">
          <p:pic>
            <p:nvPicPr>
              <p:cNvPr id="14" name="Viết tay 13">
                <a:extLst>
                  <a:ext uri="{FF2B5EF4-FFF2-40B4-BE49-F238E27FC236}">
                    <a16:creationId xmlns:a16="http://schemas.microsoft.com/office/drawing/2014/main" id="{4F8A597C-2B37-BA4C-96A2-2F60F5756F5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8586" y="1756459"/>
                <a:ext cx="271440" cy="3198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6D5FED-1F8B-4668-91D7-23E772A00184}" type="slidenum">
              <a:rPr lang="en-US">
                <a:latin typeface="Times New Roman" pitchFamily="18" charset="0"/>
              </a:rPr>
              <a:pPr eaLnBrk="1" hangingPunct="1"/>
              <a:t>28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Nhận xét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Thuật toán thêm liên kết kết hợp lưu lượng để chữa các liên kết giữa các nút mà có nhiều bước nhảy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Nếu lưu lượng giữa N1 và N2 không thể đi qua đường liên kết trực tiếp thì nó sẽ được định tuyến thông qua nút home H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Cuối cùng, trong mạng lớn, đủ lưu lượng để kết hợp trên đường liên kết trực tiếp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thêm liên kết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4648200" cy="4343400"/>
          </a:xfrm>
        </p:spPr>
        <p:txBody>
          <a:bodyPr/>
          <a:lstStyle/>
          <a:p>
            <a:r>
              <a:rPr lang="en-US" sz="2400">
                <a:effectLst/>
              </a:rPr>
              <a:t>tìm cây Prim-Dijkstra biết α=0.6 biết nút trung tâm là nút 5</a:t>
            </a:r>
          </a:p>
          <a:p>
            <a:r>
              <a:rPr lang="en-US" sz="2400">
                <a:effectLst/>
              </a:rPr>
              <a:t>Giả sử </a:t>
            </a:r>
            <a:r>
              <a:rPr lang="pt-BR" sz="2400">
                <a:effectLst/>
              </a:rPr>
              <a:t>u</a:t>
            </a:r>
            <a:r>
              <a:rPr lang="pt-BR" sz="2400" baseline="-25000">
                <a:effectLst/>
              </a:rPr>
              <a:t>min </a:t>
            </a:r>
            <a:r>
              <a:rPr lang="pt-BR" sz="2400">
                <a:effectLst/>
              </a:rPr>
              <a:t>= 80%. </a:t>
            </a:r>
          </a:p>
          <a:p>
            <a:r>
              <a:rPr lang="en-US" sz="2400">
                <a:effectLst/>
              </a:rPr>
              <a:t>Dung lượng các liên kết là 8.</a:t>
            </a:r>
          </a:p>
          <a:p>
            <a:r>
              <a:rPr lang="pt-BR" sz="2400">
                <a:effectLst/>
              </a:rPr>
              <a:t>Lưu lượng giữa các nút như sau: T(0,1)=11, T(4,1)=19 và T(2,1)=9. Dùng giải thuật Mentor1 để thêm liên kết phù hợp với lưu lượng như trên.</a:t>
            </a:r>
            <a:endParaRPr lang="en-US" sz="2400">
              <a:effectLst/>
            </a:endParaRPr>
          </a:p>
          <a:p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A36355-91FC-4F00-AAB3-441FB4D2555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1143000"/>
            <a:ext cx="359036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26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F115EBF-5950-48E3-8ADF-96A5449C6D6A}" type="slidenum">
              <a:rPr lang="en-US">
                <a:latin typeface="Times New Roman" pitchFamily="18" charset="0"/>
              </a:rPr>
              <a:pPr eaLnBrk="1" hangingPunct="1"/>
              <a:t>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Giới thiệu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Cây không phải là thiết kế được lựa chọn cho mạng xương sống. Lý do?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Muốn có nhiều đường riêng biệt từ nguồn đến đích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Muốn các thành phần được sử dụng tốt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Muốn sử dụng các liên kết dung lượng cao để kinh tế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Thiết kế mắt lưới thường là thích hợp hơn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Thiết kế xương sống </a:t>
            </a:r>
            <a:r>
              <a:rPr lang="en-US">
                <a:sym typeface="Symbol" pitchFamily="18" charset="2"/>
              </a:rPr>
              <a:t></a:t>
            </a:r>
            <a:r>
              <a:rPr lang="en-US"/>
              <a:t> thiết kế mắt lưới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thêm liên kết(2)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4648200" cy="4343400"/>
          </a:xfrm>
        </p:spPr>
        <p:txBody>
          <a:bodyPr/>
          <a:lstStyle/>
          <a:p>
            <a:r>
              <a:rPr lang="pt-BR" sz="2400">
                <a:effectLst/>
              </a:rPr>
              <a:t>T(0,1)=11, T(4,1)=19 và T(2,1)=9</a:t>
            </a:r>
          </a:p>
          <a:p>
            <a:r>
              <a:rPr lang="en-US" sz="2400">
                <a:effectLst/>
              </a:rPr>
              <a:t>(0,1) 3 hops</a:t>
            </a:r>
          </a:p>
          <a:p>
            <a:r>
              <a:rPr lang="en-US" sz="2400">
                <a:effectLst/>
              </a:rPr>
              <a:t>(4,1) 3 hops</a:t>
            </a:r>
          </a:p>
          <a:p>
            <a:r>
              <a:rPr lang="en-US" sz="2400">
                <a:effectLst/>
              </a:rPr>
              <a:t>(2,1) 3 hops</a:t>
            </a:r>
          </a:p>
          <a:p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A36355-91FC-4F00-AAB3-441FB4D2555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33800"/>
            <a:ext cx="4263838" cy="325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615" y="990600"/>
            <a:ext cx="4125482" cy="310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965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thêm liên kết(3)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47800"/>
                <a:ext cx="4648200" cy="4343400"/>
              </a:xfrm>
            </p:spPr>
            <p:txBody>
              <a:bodyPr/>
              <a:lstStyle/>
              <a:p>
                <a:pPr lvl="0"/>
                <a:r>
                  <a:rPr lang="en-US" sz="2400">
                    <a:effectLst/>
                  </a:rPr>
                  <a:t>Xét (0,1)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𝑟𝑜𝑢𝑛𝑑𝑢𝑝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  <m:t>(0,1)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𝑟𝑜𝑢𝑛𝑑𝑢𝑝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400">
                  <a:effectLst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  <m:t>2.8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=0.6875&lt;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en-US" sz="2400">
                  <a:effectLst/>
                </a:endParaRPr>
              </a:p>
              <a:p>
                <a:r>
                  <a:rPr lang="en-US" sz="2400">
                    <a:effectLst/>
                  </a:rPr>
                  <a:t>Nút 6 là nút Home. Chuyển lưu lượng xuống</a:t>
                </a:r>
              </a:p>
              <a:p>
                <a:r>
                  <a:rPr lang="en-US" sz="2400">
                    <a:effectLst/>
                  </a:rPr>
                  <a:t>T(0,6)=T(6,1)=0+T(0,1)=11</a:t>
                </a:r>
              </a:p>
              <a:p>
                <a:endParaRPr lang="en-US" sz="24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47800"/>
                <a:ext cx="4648200" cy="4343400"/>
              </a:xfrm>
              <a:blipFill rotWithShape="1">
                <a:blip r:embed="rId2"/>
                <a:stretch>
                  <a:fillRect l="-1837" t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A36355-91FC-4F00-AAB3-441FB4D2555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33800"/>
            <a:ext cx="4263838" cy="325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615" y="990600"/>
            <a:ext cx="4125482" cy="310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8D8A4AF5-BED5-6245-B6E2-3BC57085C81B}"/>
                  </a:ext>
                </a:extLst>
              </p14:cNvPr>
              <p14:cNvContentPartPr/>
              <p14:nvPr/>
            </p14:nvContentPartPr>
            <p14:xfrm>
              <a:off x="5364186" y="1846099"/>
              <a:ext cx="556560" cy="8424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8D8A4AF5-BED5-6245-B6E2-3BC57085C8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28546" y="1774099"/>
                <a:ext cx="6282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Viết tay 5">
                <a:extLst>
                  <a:ext uri="{FF2B5EF4-FFF2-40B4-BE49-F238E27FC236}">
                    <a16:creationId xmlns:a16="http://schemas.microsoft.com/office/drawing/2014/main" id="{86AFD11A-6211-CE4E-8A39-786935F7B74A}"/>
                  </a:ext>
                </a:extLst>
              </p14:cNvPr>
              <p14:cNvContentPartPr/>
              <p14:nvPr/>
            </p14:nvContentPartPr>
            <p14:xfrm>
              <a:off x="5679186" y="1657099"/>
              <a:ext cx="2954880" cy="236520"/>
            </p14:xfrm>
          </p:contentPart>
        </mc:Choice>
        <mc:Fallback xmlns="">
          <p:pic>
            <p:nvPicPr>
              <p:cNvPr id="6" name="Viết tay 5">
                <a:extLst>
                  <a:ext uri="{FF2B5EF4-FFF2-40B4-BE49-F238E27FC236}">
                    <a16:creationId xmlns:a16="http://schemas.microsoft.com/office/drawing/2014/main" id="{86AFD11A-6211-CE4E-8A39-786935F7B7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43186" y="1585459"/>
                <a:ext cx="302652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Viết tay 6">
                <a:extLst>
                  <a:ext uri="{FF2B5EF4-FFF2-40B4-BE49-F238E27FC236}">
                    <a16:creationId xmlns:a16="http://schemas.microsoft.com/office/drawing/2014/main" id="{E5968027-D782-144A-985B-9542D5B77F8F}"/>
                  </a:ext>
                </a:extLst>
              </p14:cNvPr>
              <p14:cNvContentPartPr/>
              <p14:nvPr/>
            </p14:nvContentPartPr>
            <p14:xfrm>
              <a:off x="8780586" y="1788499"/>
              <a:ext cx="84240" cy="1537920"/>
            </p14:xfrm>
          </p:contentPart>
        </mc:Choice>
        <mc:Fallback xmlns="">
          <p:pic>
            <p:nvPicPr>
              <p:cNvPr id="7" name="Viết tay 6">
                <a:extLst>
                  <a:ext uri="{FF2B5EF4-FFF2-40B4-BE49-F238E27FC236}">
                    <a16:creationId xmlns:a16="http://schemas.microsoft.com/office/drawing/2014/main" id="{E5968027-D782-144A-985B-9542D5B77F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44946" y="1716499"/>
                <a:ext cx="155880" cy="16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Viết tay 7">
                <a:extLst>
                  <a:ext uri="{FF2B5EF4-FFF2-40B4-BE49-F238E27FC236}">
                    <a16:creationId xmlns:a16="http://schemas.microsoft.com/office/drawing/2014/main" id="{6D2C3823-F68A-2240-9197-5D17E82CB191}"/>
                  </a:ext>
                </a:extLst>
              </p14:cNvPr>
              <p14:cNvContentPartPr/>
              <p14:nvPr/>
            </p14:nvContentPartPr>
            <p14:xfrm>
              <a:off x="6728586" y="3472939"/>
              <a:ext cx="47520" cy="5760"/>
            </p14:xfrm>
          </p:contentPart>
        </mc:Choice>
        <mc:Fallback xmlns="">
          <p:pic>
            <p:nvPicPr>
              <p:cNvPr id="8" name="Viết tay 7">
                <a:extLst>
                  <a:ext uri="{FF2B5EF4-FFF2-40B4-BE49-F238E27FC236}">
                    <a16:creationId xmlns:a16="http://schemas.microsoft.com/office/drawing/2014/main" id="{6D2C3823-F68A-2240-9197-5D17E82CB19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92946" y="3401299"/>
                <a:ext cx="1191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Viết tay 8">
                <a:extLst>
                  <a:ext uri="{FF2B5EF4-FFF2-40B4-BE49-F238E27FC236}">
                    <a16:creationId xmlns:a16="http://schemas.microsoft.com/office/drawing/2014/main" id="{5322045D-86CA-F04B-A8BA-A3C3E3FCA7C5}"/>
                  </a:ext>
                </a:extLst>
              </p14:cNvPr>
              <p14:cNvContentPartPr/>
              <p14:nvPr/>
            </p14:nvContentPartPr>
            <p14:xfrm>
              <a:off x="6668106" y="3462499"/>
              <a:ext cx="2128680" cy="257400"/>
            </p14:xfrm>
          </p:contentPart>
        </mc:Choice>
        <mc:Fallback xmlns="">
          <p:pic>
            <p:nvPicPr>
              <p:cNvPr id="9" name="Viết tay 8">
                <a:extLst>
                  <a:ext uri="{FF2B5EF4-FFF2-40B4-BE49-F238E27FC236}">
                    <a16:creationId xmlns:a16="http://schemas.microsoft.com/office/drawing/2014/main" id="{5322045D-86CA-F04B-A8BA-A3C3E3FCA7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32106" y="3390499"/>
                <a:ext cx="22003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Viết tay 9">
                <a:extLst>
                  <a:ext uri="{FF2B5EF4-FFF2-40B4-BE49-F238E27FC236}">
                    <a16:creationId xmlns:a16="http://schemas.microsoft.com/office/drawing/2014/main" id="{CAEE890E-3070-3145-AC2E-DA5928B1CC10}"/>
                  </a:ext>
                </a:extLst>
              </p14:cNvPr>
              <p14:cNvContentPartPr/>
              <p14:nvPr/>
            </p14:nvContentPartPr>
            <p14:xfrm>
              <a:off x="8581146" y="1418059"/>
              <a:ext cx="372960" cy="391680"/>
            </p14:xfrm>
          </p:contentPart>
        </mc:Choice>
        <mc:Fallback xmlns="">
          <p:pic>
            <p:nvPicPr>
              <p:cNvPr id="10" name="Viết tay 9">
                <a:extLst>
                  <a:ext uri="{FF2B5EF4-FFF2-40B4-BE49-F238E27FC236}">
                    <a16:creationId xmlns:a16="http://schemas.microsoft.com/office/drawing/2014/main" id="{CAEE890E-3070-3145-AC2E-DA5928B1CC1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45506" y="1346419"/>
                <a:ext cx="44460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Viết tay 10">
                <a:extLst>
                  <a:ext uri="{FF2B5EF4-FFF2-40B4-BE49-F238E27FC236}">
                    <a16:creationId xmlns:a16="http://schemas.microsoft.com/office/drawing/2014/main" id="{7B088C8B-1256-E642-BEA2-ABD551636E61}"/>
                  </a:ext>
                </a:extLst>
              </p14:cNvPr>
              <p14:cNvContentPartPr/>
              <p14:nvPr/>
            </p14:nvContentPartPr>
            <p14:xfrm>
              <a:off x="8675826" y="3420379"/>
              <a:ext cx="357120" cy="299520"/>
            </p14:xfrm>
          </p:contentPart>
        </mc:Choice>
        <mc:Fallback xmlns="">
          <p:pic>
            <p:nvPicPr>
              <p:cNvPr id="11" name="Viết tay 10">
                <a:extLst>
                  <a:ext uri="{FF2B5EF4-FFF2-40B4-BE49-F238E27FC236}">
                    <a16:creationId xmlns:a16="http://schemas.microsoft.com/office/drawing/2014/main" id="{7B088C8B-1256-E642-BEA2-ABD551636E6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39826" y="3348739"/>
                <a:ext cx="42876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Viết tay 11">
                <a:extLst>
                  <a:ext uri="{FF2B5EF4-FFF2-40B4-BE49-F238E27FC236}">
                    <a16:creationId xmlns:a16="http://schemas.microsoft.com/office/drawing/2014/main" id="{2A324A74-9230-624B-9FBD-0F60E3CB3A0C}"/>
                  </a:ext>
                </a:extLst>
              </p14:cNvPr>
              <p14:cNvContentPartPr/>
              <p14:nvPr/>
            </p14:nvContentPartPr>
            <p14:xfrm>
              <a:off x="4973586" y="4472299"/>
              <a:ext cx="3361320" cy="339120"/>
            </p14:xfrm>
          </p:contentPart>
        </mc:Choice>
        <mc:Fallback xmlns="">
          <p:pic>
            <p:nvPicPr>
              <p:cNvPr id="12" name="Viết tay 11">
                <a:extLst>
                  <a:ext uri="{FF2B5EF4-FFF2-40B4-BE49-F238E27FC236}">
                    <a16:creationId xmlns:a16="http://schemas.microsoft.com/office/drawing/2014/main" id="{2A324A74-9230-624B-9FBD-0F60E3CB3A0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37586" y="4400659"/>
                <a:ext cx="343296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Viết tay 12">
                <a:extLst>
                  <a:ext uri="{FF2B5EF4-FFF2-40B4-BE49-F238E27FC236}">
                    <a16:creationId xmlns:a16="http://schemas.microsoft.com/office/drawing/2014/main" id="{DF240490-DF9C-5842-B979-B6574ADF5F86}"/>
                  </a:ext>
                </a:extLst>
              </p14:cNvPr>
              <p14:cNvContentPartPr/>
              <p14:nvPr/>
            </p14:nvContentPartPr>
            <p14:xfrm>
              <a:off x="8565666" y="4716739"/>
              <a:ext cx="63360" cy="5760"/>
            </p14:xfrm>
          </p:contentPart>
        </mc:Choice>
        <mc:Fallback xmlns="">
          <p:pic>
            <p:nvPicPr>
              <p:cNvPr id="13" name="Viết tay 12">
                <a:extLst>
                  <a:ext uri="{FF2B5EF4-FFF2-40B4-BE49-F238E27FC236}">
                    <a16:creationId xmlns:a16="http://schemas.microsoft.com/office/drawing/2014/main" id="{DF240490-DF9C-5842-B979-B6574ADF5F8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29666" y="4644739"/>
                <a:ext cx="13500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Viết tay 13">
                <a:extLst>
                  <a:ext uri="{FF2B5EF4-FFF2-40B4-BE49-F238E27FC236}">
                    <a16:creationId xmlns:a16="http://schemas.microsoft.com/office/drawing/2014/main" id="{B3D34A3E-DE0E-AC40-9B53-6FBB3048F921}"/>
                  </a:ext>
                </a:extLst>
              </p14:cNvPr>
              <p14:cNvContentPartPr/>
              <p14:nvPr/>
            </p14:nvContentPartPr>
            <p14:xfrm>
              <a:off x="6361386" y="4635739"/>
              <a:ext cx="2193840" cy="1744920"/>
            </p14:xfrm>
          </p:contentPart>
        </mc:Choice>
        <mc:Fallback xmlns="">
          <p:pic>
            <p:nvPicPr>
              <p:cNvPr id="14" name="Viết tay 13">
                <a:extLst>
                  <a:ext uri="{FF2B5EF4-FFF2-40B4-BE49-F238E27FC236}">
                    <a16:creationId xmlns:a16="http://schemas.microsoft.com/office/drawing/2014/main" id="{B3D34A3E-DE0E-AC40-9B53-6FBB3048F92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25386" y="4563739"/>
                <a:ext cx="2265480" cy="18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Viết tay 14">
                <a:extLst>
                  <a:ext uri="{FF2B5EF4-FFF2-40B4-BE49-F238E27FC236}">
                    <a16:creationId xmlns:a16="http://schemas.microsoft.com/office/drawing/2014/main" id="{72369294-825E-8440-8ED3-C5210D1B1B63}"/>
                  </a:ext>
                </a:extLst>
              </p14:cNvPr>
              <p14:cNvContentPartPr/>
              <p14:nvPr/>
            </p14:nvContentPartPr>
            <p14:xfrm>
              <a:off x="1328586" y="-190061"/>
              <a:ext cx="21240" cy="31680"/>
            </p14:xfrm>
          </p:contentPart>
        </mc:Choice>
        <mc:Fallback xmlns="">
          <p:pic>
            <p:nvPicPr>
              <p:cNvPr id="15" name="Viết tay 14">
                <a:extLst>
                  <a:ext uri="{FF2B5EF4-FFF2-40B4-BE49-F238E27FC236}">
                    <a16:creationId xmlns:a16="http://schemas.microsoft.com/office/drawing/2014/main" id="{72369294-825E-8440-8ED3-C5210D1B1B6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292946" y="-262061"/>
                <a:ext cx="928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Viết tay 15">
                <a:extLst>
                  <a:ext uri="{FF2B5EF4-FFF2-40B4-BE49-F238E27FC236}">
                    <a16:creationId xmlns:a16="http://schemas.microsoft.com/office/drawing/2014/main" id="{AA4A6336-D680-9147-A509-32AC882C7D94}"/>
                  </a:ext>
                </a:extLst>
              </p14:cNvPr>
              <p14:cNvContentPartPr/>
              <p14:nvPr/>
            </p14:nvContentPartPr>
            <p14:xfrm>
              <a:off x="4870986" y="4953979"/>
              <a:ext cx="3663360" cy="1882080"/>
            </p14:xfrm>
          </p:contentPart>
        </mc:Choice>
        <mc:Fallback xmlns="">
          <p:pic>
            <p:nvPicPr>
              <p:cNvPr id="16" name="Viết tay 15">
                <a:extLst>
                  <a:ext uri="{FF2B5EF4-FFF2-40B4-BE49-F238E27FC236}">
                    <a16:creationId xmlns:a16="http://schemas.microsoft.com/office/drawing/2014/main" id="{AA4A6336-D680-9147-A509-32AC882C7D9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834986" y="4881979"/>
                <a:ext cx="3735000" cy="20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" name="Viết tay 16">
                <a:extLst>
                  <a:ext uri="{FF2B5EF4-FFF2-40B4-BE49-F238E27FC236}">
                    <a16:creationId xmlns:a16="http://schemas.microsoft.com/office/drawing/2014/main" id="{516462B9-19BC-4A4A-A303-EAC2B870778F}"/>
                  </a:ext>
                </a:extLst>
              </p14:cNvPr>
              <p14:cNvContentPartPr/>
              <p14:nvPr/>
            </p14:nvContentPartPr>
            <p14:xfrm>
              <a:off x="6314226" y="6522859"/>
              <a:ext cx="2046960" cy="320400"/>
            </p14:xfrm>
          </p:contentPart>
        </mc:Choice>
        <mc:Fallback xmlns="">
          <p:pic>
            <p:nvPicPr>
              <p:cNvPr id="17" name="Viết tay 16">
                <a:extLst>
                  <a:ext uri="{FF2B5EF4-FFF2-40B4-BE49-F238E27FC236}">
                    <a16:creationId xmlns:a16="http://schemas.microsoft.com/office/drawing/2014/main" id="{516462B9-19BC-4A4A-A303-EAC2B870778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278226" y="6451219"/>
                <a:ext cx="2118600" cy="46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Nhóm 19">
            <a:extLst>
              <a:ext uri="{FF2B5EF4-FFF2-40B4-BE49-F238E27FC236}">
                <a16:creationId xmlns:a16="http://schemas.microsoft.com/office/drawing/2014/main" id="{53939BCD-3CA0-3E44-B47E-157CD0FBE399}"/>
              </a:ext>
            </a:extLst>
          </p:cNvPr>
          <p:cNvGrpSpPr/>
          <p:nvPr/>
        </p:nvGrpSpPr>
        <p:grpSpPr>
          <a:xfrm>
            <a:off x="415626" y="4355659"/>
            <a:ext cx="586800" cy="257400"/>
            <a:chOff x="415626" y="4355659"/>
            <a:chExt cx="58680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Viết tay 17">
                  <a:extLst>
                    <a:ext uri="{FF2B5EF4-FFF2-40B4-BE49-F238E27FC236}">
                      <a16:creationId xmlns:a16="http://schemas.microsoft.com/office/drawing/2014/main" id="{390D4FB5-CAFA-2A4D-9B31-DF015205D7CA}"/>
                    </a:ext>
                  </a:extLst>
                </p14:cNvPr>
                <p14:cNvContentPartPr/>
                <p14:nvPr/>
              </p14:nvContentPartPr>
              <p14:xfrm>
                <a:off x="415626" y="4434499"/>
                <a:ext cx="456840" cy="42480"/>
              </p14:xfrm>
            </p:contentPart>
          </mc:Choice>
          <mc:Fallback xmlns="">
            <p:pic>
              <p:nvPicPr>
                <p:cNvPr id="18" name="Viết tay 17">
                  <a:extLst>
                    <a:ext uri="{FF2B5EF4-FFF2-40B4-BE49-F238E27FC236}">
                      <a16:creationId xmlns:a16="http://schemas.microsoft.com/office/drawing/2014/main" id="{390D4FB5-CAFA-2A4D-9B31-DF015205D7C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00146" y="4419019"/>
                  <a:ext cx="4874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Viết tay 18">
                  <a:extLst>
                    <a:ext uri="{FF2B5EF4-FFF2-40B4-BE49-F238E27FC236}">
                      <a16:creationId xmlns:a16="http://schemas.microsoft.com/office/drawing/2014/main" id="{5FF90ECA-52B9-C244-BEEA-D3F6FED9BECF}"/>
                    </a:ext>
                  </a:extLst>
                </p14:cNvPr>
                <p14:cNvContentPartPr/>
                <p14:nvPr/>
              </p14:nvContentPartPr>
              <p14:xfrm>
                <a:off x="572946" y="4355659"/>
                <a:ext cx="429480" cy="257400"/>
              </p14:xfrm>
            </p:contentPart>
          </mc:Choice>
          <mc:Fallback xmlns="">
            <p:pic>
              <p:nvPicPr>
                <p:cNvPr id="19" name="Viết tay 18">
                  <a:extLst>
                    <a:ext uri="{FF2B5EF4-FFF2-40B4-BE49-F238E27FC236}">
                      <a16:creationId xmlns:a16="http://schemas.microsoft.com/office/drawing/2014/main" id="{5FF90ECA-52B9-C244-BEEA-D3F6FED9BEC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7826" y="4340179"/>
                  <a:ext cx="460080" cy="28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1" name="Viết tay 20">
                <a:extLst>
                  <a:ext uri="{FF2B5EF4-FFF2-40B4-BE49-F238E27FC236}">
                    <a16:creationId xmlns:a16="http://schemas.microsoft.com/office/drawing/2014/main" id="{358511A4-ED6A-5F49-BEAC-1F1A7E230250}"/>
                  </a:ext>
                </a:extLst>
              </p14:cNvPr>
              <p14:cNvContentPartPr/>
              <p14:nvPr/>
            </p14:nvContentPartPr>
            <p14:xfrm>
              <a:off x="3060546" y="5520619"/>
              <a:ext cx="218520" cy="73800"/>
            </p14:xfrm>
          </p:contentPart>
        </mc:Choice>
        <mc:Fallback xmlns="">
          <p:pic>
            <p:nvPicPr>
              <p:cNvPr id="21" name="Viết tay 20">
                <a:extLst>
                  <a:ext uri="{FF2B5EF4-FFF2-40B4-BE49-F238E27FC236}">
                    <a16:creationId xmlns:a16="http://schemas.microsoft.com/office/drawing/2014/main" id="{358511A4-ED6A-5F49-BEAC-1F1A7E23025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024546" y="5448979"/>
                <a:ext cx="2901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2" name="Viết tay 21">
                <a:extLst>
                  <a:ext uri="{FF2B5EF4-FFF2-40B4-BE49-F238E27FC236}">
                    <a16:creationId xmlns:a16="http://schemas.microsoft.com/office/drawing/2014/main" id="{E2D4DE88-4316-4945-A59F-56E741B65152}"/>
                  </a:ext>
                </a:extLst>
              </p14:cNvPr>
              <p14:cNvContentPartPr/>
              <p14:nvPr/>
            </p14:nvContentPartPr>
            <p14:xfrm>
              <a:off x="3186186" y="5389579"/>
              <a:ext cx="120960" cy="226080"/>
            </p14:xfrm>
          </p:contentPart>
        </mc:Choice>
        <mc:Fallback xmlns="">
          <p:pic>
            <p:nvPicPr>
              <p:cNvPr id="22" name="Viết tay 21">
                <a:extLst>
                  <a:ext uri="{FF2B5EF4-FFF2-40B4-BE49-F238E27FC236}">
                    <a16:creationId xmlns:a16="http://schemas.microsoft.com/office/drawing/2014/main" id="{E2D4DE88-4316-4945-A59F-56E741B6515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150546" y="5317579"/>
                <a:ext cx="1926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3" name="Viết tay 22">
                <a:extLst>
                  <a:ext uri="{FF2B5EF4-FFF2-40B4-BE49-F238E27FC236}">
                    <a16:creationId xmlns:a16="http://schemas.microsoft.com/office/drawing/2014/main" id="{081753E9-9122-3441-8AAB-21EA12BA6A91}"/>
                  </a:ext>
                </a:extLst>
              </p14:cNvPr>
              <p14:cNvContentPartPr/>
              <p14:nvPr/>
            </p14:nvContentPartPr>
            <p14:xfrm>
              <a:off x="3013026" y="5105899"/>
              <a:ext cx="278640" cy="451800"/>
            </p14:xfrm>
          </p:contentPart>
        </mc:Choice>
        <mc:Fallback xmlns="">
          <p:pic>
            <p:nvPicPr>
              <p:cNvPr id="23" name="Viết tay 22">
                <a:extLst>
                  <a:ext uri="{FF2B5EF4-FFF2-40B4-BE49-F238E27FC236}">
                    <a16:creationId xmlns:a16="http://schemas.microsoft.com/office/drawing/2014/main" id="{081753E9-9122-3441-8AAB-21EA12BA6A9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977386" y="5034259"/>
                <a:ext cx="350280" cy="59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Nhóm 25">
            <a:extLst>
              <a:ext uri="{FF2B5EF4-FFF2-40B4-BE49-F238E27FC236}">
                <a16:creationId xmlns:a16="http://schemas.microsoft.com/office/drawing/2014/main" id="{449FBDB5-E343-0342-9711-5572FC5DA8B4}"/>
              </a:ext>
            </a:extLst>
          </p:cNvPr>
          <p:cNvGrpSpPr/>
          <p:nvPr/>
        </p:nvGrpSpPr>
        <p:grpSpPr>
          <a:xfrm>
            <a:off x="5479746" y="5478499"/>
            <a:ext cx="1863360" cy="1060560"/>
            <a:chOff x="5479746" y="5478499"/>
            <a:chExt cx="1863360" cy="106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Viết tay 23">
                  <a:extLst>
                    <a:ext uri="{FF2B5EF4-FFF2-40B4-BE49-F238E27FC236}">
                      <a16:creationId xmlns:a16="http://schemas.microsoft.com/office/drawing/2014/main" id="{982571B6-8EE4-B24D-BED3-8FD1FF8FF971}"/>
                    </a:ext>
                  </a:extLst>
                </p14:cNvPr>
                <p14:cNvContentPartPr/>
                <p14:nvPr/>
              </p14:nvContentPartPr>
              <p14:xfrm>
                <a:off x="5479746" y="5478499"/>
                <a:ext cx="1863360" cy="1039320"/>
              </p14:xfrm>
            </p:contentPart>
          </mc:Choice>
          <mc:Fallback xmlns="">
            <p:pic>
              <p:nvPicPr>
                <p:cNvPr id="24" name="Viết tay 23">
                  <a:extLst>
                    <a:ext uri="{FF2B5EF4-FFF2-40B4-BE49-F238E27FC236}">
                      <a16:creationId xmlns:a16="http://schemas.microsoft.com/office/drawing/2014/main" id="{982571B6-8EE4-B24D-BED3-8FD1FF8FF97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464626" y="5463379"/>
                  <a:ext cx="1893960" cy="10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Viết tay 24">
                  <a:extLst>
                    <a:ext uri="{FF2B5EF4-FFF2-40B4-BE49-F238E27FC236}">
                      <a16:creationId xmlns:a16="http://schemas.microsoft.com/office/drawing/2014/main" id="{3391570D-DC4F-1243-A017-6095C01F8E67}"/>
                    </a:ext>
                  </a:extLst>
                </p14:cNvPr>
                <p14:cNvContentPartPr/>
                <p14:nvPr/>
              </p14:nvContentPartPr>
              <p14:xfrm>
                <a:off x="6550386" y="6438979"/>
                <a:ext cx="115920" cy="100080"/>
              </p14:xfrm>
            </p:contentPart>
          </mc:Choice>
          <mc:Fallback xmlns="">
            <p:pic>
              <p:nvPicPr>
                <p:cNvPr id="25" name="Viết tay 24">
                  <a:extLst>
                    <a:ext uri="{FF2B5EF4-FFF2-40B4-BE49-F238E27FC236}">
                      <a16:creationId xmlns:a16="http://schemas.microsoft.com/office/drawing/2014/main" id="{3391570D-DC4F-1243-A017-6095C01F8E6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34906" y="6423859"/>
                  <a:ext cx="14616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B3FE70F6-C75D-7444-9A91-2C3979E61E0A}"/>
              </a:ext>
            </a:extLst>
          </p:cNvPr>
          <p:cNvGrpSpPr/>
          <p:nvPr/>
        </p:nvGrpSpPr>
        <p:grpSpPr>
          <a:xfrm>
            <a:off x="3049746" y="5740939"/>
            <a:ext cx="299520" cy="79200"/>
            <a:chOff x="3049746" y="5740939"/>
            <a:chExt cx="299520" cy="7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Viết tay 26">
                  <a:extLst>
                    <a:ext uri="{FF2B5EF4-FFF2-40B4-BE49-F238E27FC236}">
                      <a16:creationId xmlns:a16="http://schemas.microsoft.com/office/drawing/2014/main" id="{E8B4B474-351C-9B47-B1F7-3CFD5BC41F3F}"/>
                    </a:ext>
                  </a:extLst>
                </p14:cNvPr>
                <p14:cNvContentPartPr/>
                <p14:nvPr/>
              </p14:nvContentPartPr>
              <p14:xfrm>
                <a:off x="3049746" y="5740939"/>
                <a:ext cx="299520" cy="26640"/>
              </p14:xfrm>
            </p:contentPart>
          </mc:Choice>
          <mc:Fallback xmlns="">
            <p:pic>
              <p:nvPicPr>
                <p:cNvPr id="27" name="Viết tay 26">
                  <a:extLst>
                    <a:ext uri="{FF2B5EF4-FFF2-40B4-BE49-F238E27FC236}">
                      <a16:creationId xmlns:a16="http://schemas.microsoft.com/office/drawing/2014/main" id="{E8B4B474-351C-9B47-B1F7-3CFD5BC41F3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34626" y="5725819"/>
                  <a:ext cx="3301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Viết tay 27">
                  <a:extLst>
                    <a:ext uri="{FF2B5EF4-FFF2-40B4-BE49-F238E27FC236}">
                      <a16:creationId xmlns:a16="http://schemas.microsoft.com/office/drawing/2014/main" id="{62EF7E39-62FC-4E42-8609-5C2D32E9DD01}"/>
                    </a:ext>
                  </a:extLst>
                </p14:cNvPr>
                <p14:cNvContentPartPr/>
                <p14:nvPr/>
              </p14:nvContentPartPr>
              <p14:xfrm>
                <a:off x="3065586" y="5803939"/>
                <a:ext cx="210240" cy="16200"/>
              </p14:xfrm>
            </p:contentPart>
          </mc:Choice>
          <mc:Fallback xmlns="">
            <p:pic>
              <p:nvPicPr>
                <p:cNvPr id="28" name="Viết tay 27">
                  <a:extLst>
                    <a:ext uri="{FF2B5EF4-FFF2-40B4-BE49-F238E27FC236}">
                      <a16:creationId xmlns:a16="http://schemas.microsoft.com/office/drawing/2014/main" id="{62EF7E39-62FC-4E42-8609-5C2D32E9DD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50466" y="5788819"/>
                  <a:ext cx="240840" cy="4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5550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BE7D51-3FCD-421D-B099-61572FC99899}" type="slidenum">
              <a:rPr lang="en-US">
                <a:latin typeface="Times New Roman" pitchFamily="18" charset="0"/>
              </a:rPr>
              <a:pPr eaLnBrk="1" hangingPunct="1"/>
              <a:t>32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Nhận xét (2)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Chất lượng hoạt động của MENTOR được giảm sát bởi thông số độ sử dụng và tham số xấy dựng cây Prim-Dijkstra </a:t>
            </a:r>
            <a:r>
              <a:rPr lang="en-US">
                <a:latin typeface="Symbol" pitchFamily="18" charset="2"/>
              </a:rPr>
              <a:t>a</a:t>
            </a:r>
            <a:endParaRPr lang="en-US"/>
          </a:p>
          <a:p>
            <a:pPr eaLnBrk="1" hangingPunct="1">
              <a:defRPr/>
            </a:pPr>
            <a:r>
              <a:rPr lang="en-US"/>
              <a:t>Dễ dàng thêm liên kết mới, điều khiển bằng  umin</a:t>
            </a:r>
          </a:p>
          <a:p>
            <a:pPr eaLnBrk="1" hangingPunct="1">
              <a:defRPr/>
            </a:pPr>
            <a:r>
              <a:rPr lang="en-US"/>
              <a:t>Dạng cây ban đầu được điều khiển bằng  </a:t>
            </a:r>
            <a:r>
              <a:rPr lang="en-US">
                <a:latin typeface="Symbol" pitchFamily="18" charset="2"/>
              </a:rPr>
              <a:t>a</a:t>
            </a:r>
          </a:p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343C3D-2497-42BE-8E40-34A1928C890A}" type="slidenum">
              <a:rPr lang="en-US">
                <a:latin typeface="Times New Roman" pitchFamily="18" charset="0"/>
              </a:rPr>
              <a:pPr eaLnBrk="1" hangingPunct="1"/>
              <a:t>33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/>
              <a:t>Chất lượng hoạt động của MENTOR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Thuật toán giá thành thấp </a:t>
            </a:r>
          </a:p>
          <a:p>
            <a:pPr eaLnBrk="1" hangingPunct="1">
              <a:defRPr/>
            </a:pPr>
            <a:r>
              <a:rPr lang="en-US"/>
              <a:t>03 bước chính </a:t>
            </a:r>
          </a:p>
          <a:p>
            <a:pPr eaLnBrk="1" hangingPunct="1">
              <a:defRPr/>
            </a:pPr>
            <a:r>
              <a:rPr lang="en-US"/>
              <a:t>Lựa chọn xương sống </a:t>
            </a:r>
          </a:p>
          <a:p>
            <a:pPr eaLnBrk="1" hangingPunct="1">
              <a:defRPr/>
            </a:pPr>
            <a:r>
              <a:rPr lang="en-US"/>
              <a:t>Xây dựng cây</a:t>
            </a:r>
          </a:p>
          <a:p>
            <a:pPr eaLnBrk="1" hangingPunct="1">
              <a:defRPr/>
            </a:pPr>
            <a:r>
              <a:rPr lang="en-US"/>
              <a:t>Thêm liên kết </a:t>
            </a:r>
          </a:p>
          <a:p>
            <a:pPr eaLnBrk="1" hangingPunct="1">
              <a:defRPr/>
            </a:pPr>
            <a:r>
              <a:rPr lang="en-US"/>
              <a:t>Tất cả đều O(n</a:t>
            </a:r>
            <a:r>
              <a:rPr lang="en-US" baseline="30000"/>
              <a:t>2</a:t>
            </a:r>
            <a:r>
              <a:rPr lang="en-US"/>
              <a:t>)</a:t>
            </a:r>
          </a:p>
          <a:p>
            <a:pPr lvl="1" eaLnBrk="1" hangingPunct="1">
              <a:defRPr/>
            </a:pPr>
            <a:r>
              <a:rPr lang="en-US"/>
              <a:t>Có thể phải làm nhiều lần, thay đổi thông số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542CC8-21F2-48A0-A3E1-25DB42AA8DF4}" type="slidenum">
              <a:rPr lang="en-US">
                <a:latin typeface="Times New Roman" pitchFamily="18" charset="0"/>
              </a:rPr>
              <a:pPr eaLnBrk="1" hangingPunct="1"/>
              <a:t>34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Ví dụ MENTOR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685800" y="1520825"/>
            <a:ext cx="4171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/>
              <a:t>FTP site</a:t>
            </a:r>
          </a:p>
          <a:p>
            <a:pPr algn="l" eaLnBrk="1" hangingPunct="1"/>
            <a:r>
              <a:rPr lang="en-US" sz="2000"/>
              <a:t>15 nút , tốc độ  60 256 kbps circuits</a:t>
            </a:r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2286000" y="34290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15</a:t>
            </a:r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1600200" y="4267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10</a:t>
            </a:r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667000" y="4495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9</a:t>
            </a:r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3200400" y="55626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8</a:t>
            </a:r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6324600" y="6019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7162800" y="5791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11</a:t>
            </a:r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6629400" y="53340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4</a:t>
            </a:r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6096000" y="49530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12</a:t>
            </a:r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7391400" y="4724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5</a:t>
            </a:r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6858000" y="4495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3124200" y="2362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13</a:t>
            </a:r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5334000" y="41910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14</a:t>
            </a:r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4724400" y="2819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5638800" y="3200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7</a:t>
            </a:r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6096000" y="2438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5E89C1-A64D-476F-B0C4-EF02625844E1}" type="slidenum">
              <a:rPr lang="en-US">
                <a:latin typeface="Times New Roman" pitchFamily="18" charset="0"/>
              </a:rPr>
              <a:pPr eaLnBrk="1" hangingPunct="1"/>
              <a:t>35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Lựa chọn nút xương sống </a:t>
            </a:r>
          </a:p>
        </p:txBody>
      </p:sp>
      <p:sp>
        <p:nvSpPr>
          <p:cNvPr id="34820" name="Oval 3"/>
          <p:cNvSpPr>
            <a:spLocks noChangeArrowheads="1"/>
          </p:cNvSpPr>
          <p:nvPr/>
        </p:nvSpPr>
        <p:spPr bwMode="auto">
          <a:xfrm>
            <a:off x="2286000" y="34290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15</a:t>
            </a:r>
          </a:p>
        </p:txBody>
      </p:sp>
      <p:sp>
        <p:nvSpPr>
          <p:cNvPr id="34821" name="Oval 4"/>
          <p:cNvSpPr>
            <a:spLocks noChangeArrowheads="1"/>
          </p:cNvSpPr>
          <p:nvPr/>
        </p:nvSpPr>
        <p:spPr bwMode="auto">
          <a:xfrm>
            <a:off x="1600200" y="4267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10</a:t>
            </a:r>
          </a:p>
        </p:txBody>
      </p:sp>
      <p:sp>
        <p:nvSpPr>
          <p:cNvPr id="34822" name="Oval 5"/>
          <p:cNvSpPr>
            <a:spLocks noChangeArrowheads="1"/>
          </p:cNvSpPr>
          <p:nvPr/>
        </p:nvSpPr>
        <p:spPr bwMode="auto">
          <a:xfrm>
            <a:off x="2667000" y="4495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9</a:t>
            </a:r>
          </a:p>
        </p:txBody>
      </p:sp>
      <p:sp>
        <p:nvSpPr>
          <p:cNvPr id="34823" name="Oval 6"/>
          <p:cNvSpPr>
            <a:spLocks noChangeArrowheads="1"/>
          </p:cNvSpPr>
          <p:nvPr/>
        </p:nvSpPr>
        <p:spPr bwMode="auto">
          <a:xfrm>
            <a:off x="3200400" y="55626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8</a:t>
            </a:r>
          </a:p>
        </p:txBody>
      </p:sp>
      <p:sp>
        <p:nvSpPr>
          <p:cNvPr id="34824" name="Oval 7"/>
          <p:cNvSpPr>
            <a:spLocks noChangeArrowheads="1"/>
          </p:cNvSpPr>
          <p:nvPr/>
        </p:nvSpPr>
        <p:spPr bwMode="auto">
          <a:xfrm>
            <a:off x="6324600" y="6019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34825" name="Oval 8"/>
          <p:cNvSpPr>
            <a:spLocks noChangeArrowheads="1"/>
          </p:cNvSpPr>
          <p:nvPr/>
        </p:nvSpPr>
        <p:spPr bwMode="auto">
          <a:xfrm>
            <a:off x="7162800" y="5791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11</a:t>
            </a:r>
          </a:p>
        </p:txBody>
      </p:sp>
      <p:sp>
        <p:nvSpPr>
          <p:cNvPr id="34826" name="Oval 9"/>
          <p:cNvSpPr>
            <a:spLocks noChangeArrowheads="1"/>
          </p:cNvSpPr>
          <p:nvPr/>
        </p:nvSpPr>
        <p:spPr bwMode="auto">
          <a:xfrm>
            <a:off x="6629400" y="53340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4</a:t>
            </a:r>
          </a:p>
        </p:txBody>
      </p:sp>
      <p:sp>
        <p:nvSpPr>
          <p:cNvPr id="34827" name="Oval 10"/>
          <p:cNvSpPr>
            <a:spLocks noChangeArrowheads="1"/>
          </p:cNvSpPr>
          <p:nvPr/>
        </p:nvSpPr>
        <p:spPr bwMode="auto">
          <a:xfrm>
            <a:off x="6096000" y="49530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12</a:t>
            </a:r>
          </a:p>
        </p:txBody>
      </p:sp>
      <p:sp>
        <p:nvSpPr>
          <p:cNvPr id="34828" name="Oval 11"/>
          <p:cNvSpPr>
            <a:spLocks noChangeArrowheads="1"/>
          </p:cNvSpPr>
          <p:nvPr/>
        </p:nvSpPr>
        <p:spPr bwMode="auto">
          <a:xfrm>
            <a:off x="7391400" y="4724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5</a:t>
            </a:r>
          </a:p>
        </p:txBody>
      </p:sp>
      <p:sp>
        <p:nvSpPr>
          <p:cNvPr id="34829" name="Oval 12"/>
          <p:cNvSpPr>
            <a:spLocks noChangeArrowheads="1"/>
          </p:cNvSpPr>
          <p:nvPr/>
        </p:nvSpPr>
        <p:spPr bwMode="auto">
          <a:xfrm>
            <a:off x="6858000" y="4495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34830" name="Oval 13"/>
          <p:cNvSpPr>
            <a:spLocks noChangeArrowheads="1"/>
          </p:cNvSpPr>
          <p:nvPr/>
        </p:nvSpPr>
        <p:spPr bwMode="auto">
          <a:xfrm>
            <a:off x="3124200" y="2362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13</a:t>
            </a:r>
          </a:p>
        </p:txBody>
      </p:sp>
      <p:sp>
        <p:nvSpPr>
          <p:cNvPr id="34831" name="Oval 14"/>
          <p:cNvSpPr>
            <a:spLocks noChangeArrowheads="1"/>
          </p:cNvSpPr>
          <p:nvPr/>
        </p:nvSpPr>
        <p:spPr bwMode="auto">
          <a:xfrm>
            <a:off x="5334000" y="41910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14</a:t>
            </a:r>
          </a:p>
        </p:txBody>
      </p:sp>
      <p:sp>
        <p:nvSpPr>
          <p:cNvPr id="34832" name="Oval 15"/>
          <p:cNvSpPr>
            <a:spLocks noChangeArrowheads="1"/>
          </p:cNvSpPr>
          <p:nvPr/>
        </p:nvSpPr>
        <p:spPr bwMode="auto">
          <a:xfrm>
            <a:off x="4724400" y="2819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34833" name="Oval 16"/>
          <p:cNvSpPr>
            <a:spLocks noChangeArrowheads="1"/>
          </p:cNvSpPr>
          <p:nvPr/>
        </p:nvSpPr>
        <p:spPr bwMode="auto">
          <a:xfrm>
            <a:off x="5638800" y="3200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7</a:t>
            </a:r>
          </a:p>
        </p:txBody>
      </p:sp>
      <p:sp>
        <p:nvSpPr>
          <p:cNvPr id="34834" name="Oval 17"/>
          <p:cNvSpPr>
            <a:spLocks noChangeArrowheads="1"/>
          </p:cNvSpPr>
          <p:nvPr/>
        </p:nvSpPr>
        <p:spPr bwMode="auto">
          <a:xfrm>
            <a:off x="6096000" y="2438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6</a:t>
            </a:r>
          </a:p>
        </p:txBody>
      </p:sp>
      <p:sp>
        <p:nvSpPr>
          <p:cNvPr id="34835" name="Text Box 18"/>
          <p:cNvSpPr txBox="1">
            <a:spLocks noChangeArrowheads="1"/>
          </p:cNvSpPr>
          <p:nvPr/>
        </p:nvSpPr>
        <p:spPr bwMode="auto">
          <a:xfrm>
            <a:off x="3962400" y="3429000"/>
            <a:ext cx="1208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>
                <a:latin typeface="Times New Roman" pitchFamily="18" charset="0"/>
              </a:rPr>
              <a:t>Nút Backbone</a:t>
            </a:r>
          </a:p>
        </p:txBody>
      </p:sp>
      <p:sp>
        <p:nvSpPr>
          <p:cNvPr id="34836" name="Text Box 19"/>
          <p:cNvSpPr txBox="1">
            <a:spLocks noChangeArrowheads="1"/>
          </p:cNvSpPr>
          <p:nvPr/>
        </p:nvSpPr>
        <p:spPr bwMode="auto">
          <a:xfrm>
            <a:off x="3048000" y="4191000"/>
            <a:ext cx="1208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>
                <a:latin typeface="Times New Roman" pitchFamily="18" charset="0"/>
              </a:rPr>
              <a:t>Nút Backbone</a:t>
            </a:r>
          </a:p>
        </p:txBody>
      </p:sp>
      <p:sp>
        <p:nvSpPr>
          <p:cNvPr id="34837" name="Text Box 20"/>
          <p:cNvSpPr txBox="1">
            <a:spLocks noChangeArrowheads="1"/>
          </p:cNvSpPr>
          <p:nvPr/>
        </p:nvSpPr>
        <p:spPr bwMode="auto">
          <a:xfrm>
            <a:off x="3048000" y="5105400"/>
            <a:ext cx="1208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>
                <a:latin typeface="Times New Roman" pitchFamily="18" charset="0"/>
              </a:rPr>
              <a:t>Nút Backbone</a:t>
            </a:r>
          </a:p>
        </p:txBody>
      </p:sp>
      <p:sp>
        <p:nvSpPr>
          <p:cNvPr id="34838" name="Text Box 21"/>
          <p:cNvSpPr txBox="1">
            <a:spLocks noChangeArrowheads="1"/>
          </p:cNvSpPr>
          <p:nvPr/>
        </p:nvSpPr>
        <p:spPr bwMode="auto">
          <a:xfrm>
            <a:off x="5410200" y="5562600"/>
            <a:ext cx="1208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>
                <a:latin typeface="Times New Roman" pitchFamily="18" charset="0"/>
              </a:rPr>
              <a:t>Nút Backbone</a:t>
            </a:r>
          </a:p>
        </p:txBody>
      </p:sp>
      <p:sp>
        <p:nvSpPr>
          <p:cNvPr id="34839" name="Line 22"/>
          <p:cNvSpPr>
            <a:spLocks noChangeShapeType="1"/>
          </p:cNvSpPr>
          <p:nvPr/>
        </p:nvSpPr>
        <p:spPr bwMode="auto">
          <a:xfrm flipV="1">
            <a:off x="4495800" y="3200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0" name="Line 23"/>
          <p:cNvSpPr>
            <a:spLocks noChangeShapeType="1"/>
          </p:cNvSpPr>
          <p:nvPr/>
        </p:nvSpPr>
        <p:spPr bwMode="auto">
          <a:xfrm flipH="1">
            <a:off x="3048000" y="44958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1" name="Line 24"/>
          <p:cNvSpPr>
            <a:spLocks noChangeShapeType="1"/>
          </p:cNvSpPr>
          <p:nvPr/>
        </p:nvSpPr>
        <p:spPr bwMode="auto">
          <a:xfrm flipH="1">
            <a:off x="3581400" y="5410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2" name="Line 25"/>
          <p:cNvSpPr>
            <a:spLocks noChangeShapeType="1"/>
          </p:cNvSpPr>
          <p:nvPr/>
        </p:nvSpPr>
        <p:spPr bwMode="auto">
          <a:xfrm flipV="1">
            <a:off x="6172200" y="55626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3" name="Text Box 26"/>
          <p:cNvSpPr txBox="1">
            <a:spLocks noChangeArrowheads="1"/>
          </p:cNvSpPr>
          <p:nvPr/>
        </p:nvSpPr>
        <p:spPr bwMode="auto">
          <a:xfrm>
            <a:off x="4724400" y="4724400"/>
            <a:ext cx="1252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400">
                <a:latin typeface="Times New Roman" pitchFamily="18" charset="0"/>
              </a:rPr>
              <a:t>Nút Backbone </a:t>
            </a:r>
          </a:p>
        </p:txBody>
      </p:sp>
      <p:sp>
        <p:nvSpPr>
          <p:cNvPr id="34844" name="Line 27"/>
          <p:cNvSpPr>
            <a:spLocks noChangeShapeType="1"/>
          </p:cNvSpPr>
          <p:nvPr/>
        </p:nvSpPr>
        <p:spPr bwMode="auto">
          <a:xfrm flipV="1">
            <a:off x="5105400" y="4495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32B517-40B3-4BB9-A969-D22335391A1D}" type="slidenum">
              <a:rPr lang="en-US">
                <a:latin typeface="Times New Roman" pitchFamily="18" charset="0"/>
              </a:rPr>
              <a:pPr eaLnBrk="1" hangingPunct="1"/>
              <a:t>36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Thiết kế ban đầu </a:t>
            </a:r>
          </a:p>
        </p:txBody>
      </p:sp>
      <p:sp>
        <p:nvSpPr>
          <p:cNvPr id="35844" name="Line 3"/>
          <p:cNvSpPr>
            <a:spLocks noChangeShapeType="1"/>
          </p:cNvSpPr>
          <p:nvPr/>
        </p:nvSpPr>
        <p:spPr bwMode="auto">
          <a:xfrm>
            <a:off x="3124200" y="25146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 flipV="1">
            <a:off x="4724400" y="25908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>
            <a:off x="4724400" y="28956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>
            <a:off x="4648200" y="2895600"/>
            <a:ext cx="6858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>
            <a:off x="6096000" y="5105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 flipH="1">
            <a:off x="6629400" y="46482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 flipH="1">
            <a:off x="6629400" y="48006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 flipH="1" flipV="1">
            <a:off x="6629400" y="5486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11"/>
          <p:cNvSpPr>
            <a:spLocks noChangeShapeType="1"/>
          </p:cNvSpPr>
          <p:nvPr/>
        </p:nvSpPr>
        <p:spPr bwMode="auto">
          <a:xfrm flipV="1">
            <a:off x="6248400" y="54864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 flipH="1">
            <a:off x="3124200" y="5486400"/>
            <a:ext cx="35052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 flipH="1" flipV="1">
            <a:off x="2590800" y="4572000"/>
            <a:ext cx="533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14"/>
          <p:cNvSpPr>
            <a:spLocks noChangeShapeType="1"/>
          </p:cNvSpPr>
          <p:nvPr/>
        </p:nvSpPr>
        <p:spPr bwMode="auto">
          <a:xfrm flipV="1">
            <a:off x="2667000" y="2971800"/>
            <a:ext cx="19812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15"/>
          <p:cNvSpPr>
            <a:spLocks noChangeShapeType="1"/>
          </p:cNvSpPr>
          <p:nvPr/>
        </p:nvSpPr>
        <p:spPr bwMode="auto">
          <a:xfrm>
            <a:off x="2286000" y="35814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16"/>
          <p:cNvSpPr>
            <a:spLocks noChangeShapeType="1"/>
          </p:cNvSpPr>
          <p:nvPr/>
        </p:nvSpPr>
        <p:spPr bwMode="auto">
          <a:xfrm flipH="1" flipV="1">
            <a:off x="1600200" y="43434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Oval 17"/>
          <p:cNvSpPr>
            <a:spLocks noChangeArrowheads="1"/>
          </p:cNvSpPr>
          <p:nvPr/>
        </p:nvSpPr>
        <p:spPr bwMode="auto">
          <a:xfrm>
            <a:off x="2057400" y="3352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15</a:t>
            </a:r>
          </a:p>
        </p:txBody>
      </p:sp>
      <p:sp>
        <p:nvSpPr>
          <p:cNvPr id="35859" name="Oval 18"/>
          <p:cNvSpPr>
            <a:spLocks noChangeArrowheads="1"/>
          </p:cNvSpPr>
          <p:nvPr/>
        </p:nvSpPr>
        <p:spPr bwMode="auto">
          <a:xfrm>
            <a:off x="1371600" y="41910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10</a:t>
            </a:r>
          </a:p>
        </p:txBody>
      </p:sp>
      <p:sp>
        <p:nvSpPr>
          <p:cNvPr id="35860" name="Oval 19"/>
          <p:cNvSpPr>
            <a:spLocks noChangeArrowheads="1"/>
          </p:cNvSpPr>
          <p:nvPr/>
        </p:nvSpPr>
        <p:spPr bwMode="auto">
          <a:xfrm>
            <a:off x="2438400" y="44196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9</a:t>
            </a:r>
          </a:p>
        </p:txBody>
      </p:sp>
      <p:sp>
        <p:nvSpPr>
          <p:cNvPr id="35861" name="Oval 20"/>
          <p:cNvSpPr>
            <a:spLocks noChangeArrowheads="1"/>
          </p:cNvSpPr>
          <p:nvPr/>
        </p:nvSpPr>
        <p:spPr bwMode="auto">
          <a:xfrm>
            <a:off x="2971800" y="5486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8</a:t>
            </a:r>
          </a:p>
        </p:txBody>
      </p:sp>
      <p:sp>
        <p:nvSpPr>
          <p:cNvPr id="35862" name="Oval 21"/>
          <p:cNvSpPr>
            <a:spLocks noChangeArrowheads="1"/>
          </p:cNvSpPr>
          <p:nvPr/>
        </p:nvSpPr>
        <p:spPr bwMode="auto">
          <a:xfrm>
            <a:off x="6096000" y="59436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35863" name="Oval 22"/>
          <p:cNvSpPr>
            <a:spLocks noChangeArrowheads="1"/>
          </p:cNvSpPr>
          <p:nvPr/>
        </p:nvSpPr>
        <p:spPr bwMode="auto">
          <a:xfrm>
            <a:off x="6934200" y="57150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11</a:t>
            </a:r>
          </a:p>
        </p:txBody>
      </p:sp>
      <p:sp>
        <p:nvSpPr>
          <p:cNvPr id="35864" name="Oval 23"/>
          <p:cNvSpPr>
            <a:spLocks noChangeArrowheads="1"/>
          </p:cNvSpPr>
          <p:nvPr/>
        </p:nvSpPr>
        <p:spPr bwMode="auto">
          <a:xfrm>
            <a:off x="6400800" y="5257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4</a:t>
            </a:r>
          </a:p>
        </p:txBody>
      </p:sp>
      <p:sp>
        <p:nvSpPr>
          <p:cNvPr id="35865" name="Oval 24"/>
          <p:cNvSpPr>
            <a:spLocks noChangeArrowheads="1"/>
          </p:cNvSpPr>
          <p:nvPr/>
        </p:nvSpPr>
        <p:spPr bwMode="auto">
          <a:xfrm>
            <a:off x="5867400" y="4876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12</a:t>
            </a:r>
          </a:p>
        </p:txBody>
      </p:sp>
      <p:sp>
        <p:nvSpPr>
          <p:cNvPr id="35866" name="Oval 25"/>
          <p:cNvSpPr>
            <a:spLocks noChangeArrowheads="1"/>
          </p:cNvSpPr>
          <p:nvPr/>
        </p:nvSpPr>
        <p:spPr bwMode="auto">
          <a:xfrm>
            <a:off x="7162800" y="4648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5</a:t>
            </a:r>
          </a:p>
        </p:txBody>
      </p:sp>
      <p:sp>
        <p:nvSpPr>
          <p:cNvPr id="35867" name="Oval 26"/>
          <p:cNvSpPr>
            <a:spLocks noChangeArrowheads="1"/>
          </p:cNvSpPr>
          <p:nvPr/>
        </p:nvSpPr>
        <p:spPr bwMode="auto">
          <a:xfrm>
            <a:off x="6629400" y="44196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35868" name="Oval 27"/>
          <p:cNvSpPr>
            <a:spLocks noChangeArrowheads="1"/>
          </p:cNvSpPr>
          <p:nvPr/>
        </p:nvSpPr>
        <p:spPr bwMode="auto">
          <a:xfrm>
            <a:off x="2895600" y="22860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13</a:t>
            </a:r>
          </a:p>
        </p:txBody>
      </p:sp>
      <p:sp>
        <p:nvSpPr>
          <p:cNvPr id="35869" name="Oval 28"/>
          <p:cNvSpPr>
            <a:spLocks noChangeArrowheads="1"/>
          </p:cNvSpPr>
          <p:nvPr/>
        </p:nvSpPr>
        <p:spPr bwMode="auto">
          <a:xfrm>
            <a:off x="5105400" y="4114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14</a:t>
            </a:r>
          </a:p>
        </p:txBody>
      </p:sp>
      <p:sp>
        <p:nvSpPr>
          <p:cNvPr id="35870" name="Oval 29"/>
          <p:cNvSpPr>
            <a:spLocks noChangeArrowheads="1"/>
          </p:cNvSpPr>
          <p:nvPr/>
        </p:nvSpPr>
        <p:spPr bwMode="auto">
          <a:xfrm>
            <a:off x="4495800" y="2743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35871" name="Oval 30"/>
          <p:cNvSpPr>
            <a:spLocks noChangeArrowheads="1"/>
          </p:cNvSpPr>
          <p:nvPr/>
        </p:nvSpPr>
        <p:spPr bwMode="auto">
          <a:xfrm>
            <a:off x="5410200" y="3124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7</a:t>
            </a:r>
          </a:p>
        </p:txBody>
      </p:sp>
      <p:sp>
        <p:nvSpPr>
          <p:cNvPr id="35872" name="Oval 31"/>
          <p:cNvSpPr>
            <a:spLocks noChangeArrowheads="1"/>
          </p:cNvSpPr>
          <p:nvPr/>
        </p:nvSpPr>
        <p:spPr bwMode="auto">
          <a:xfrm>
            <a:off x="5867400" y="2362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6</a:t>
            </a:r>
          </a:p>
        </p:txBody>
      </p:sp>
      <p:sp>
        <p:nvSpPr>
          <p:cNvPr id="35873" name="Text Box 32"/>
          <p:cNvSpPr txBox="1">
            <a:spLocks noChangeArrowheads="1"/>
          </p:cNvSpPr>
          <p:nvPr/>
        </p:nvSpPr>
        <p:spPr bwMode="auto">
          <a:xfrm>
            <a:off x="3505200" y="3810000"/>
            <a:ext cx="71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5 x T1</a:t>
            </a:r>
          </a:p>
        </p:txBody>
      </p:sp>
      <p:sp>
        <p:nvSpPr>
          <p:cNvPr id="35874" name="Text Box 33"/>
          <p:cNvSpPr txBox="1">
            <a:spLocks noChangeArrowheads="1"/>
          </p:cNvSpPr>
          <p:nvPr/>
        </p:nvSpPr>
        <p:spPr bwMode="auto">
          <a:xfrm>
            <a:off x="2895600" y="4876800"/>
            <a:ext cx="71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5 x T1</a:t>
            </a:r>
          </a:p>
        </p:txBody>
      </p:sp>
      <p:sp>
        <p:nvSpPr>
          <p:cNvPr id="35875" name="Text Box 34"/>
          <p:cNvSpPr txBox="1">
            <a:spLocks noChangeArrowheads="1"/>
          </p:cNvSpPr>
          <p:nvPr/>
        </p:nvSpPr>
        <p:spPr bwMode="auto">
          <a:xfrm>
            <a:off x="4495800" y="5181600"/>
            <a:ext cx="71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5 x T1</a:t>
            </a:r>
          </a:p>
        </p:txBody>
      </p:sp>
      <p:sp>
        <p:nvSpPr>
          <p:cNvPr id="35876" name="Text Box 35"/>
          <p:cNvSpPr txBox="1">
            <a:spLocks noChangeArrowheads="1"/>
          </p:cNvSpPr>
          <p:nvPr/>
        </p:nvSpPr>
        <p:spPr bwMode="auto">
          <a:xfrm>
            <a:off x="762000" y="1524000"/>
            <a:ext cx="26304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>
                <a:sym typeface="Symbol" pitchFamily="18" charset="2"/>
              </a:rPr>
              <a:t></a:t>
            </a:r>
            <a:r>
              <a:rPr lang="en-US" sz="2000"/>
              <a:t> = 0</a:t>
            </a:r>
          </a:p>
          <a:p>
            <a:pPr algn="l" eaLnBrk="1" hangingPunct="1"/>
            <a:r>
              <a:rPr lang="en-US" sz="2000"/>
              <a:t>Giá = $269,785/tháng</a:t>
            </a:r>
          </a:p>
        </p:txBody>
      </p:sp>
      <p:sp>
        <p:nvSpPr>
          <p:cNvPr id="35877" name="Text Box 36"/>
          <p:cNvSpPr txBox="1">
            <a:spLocks noChangeArrowheads="1"/>
          </p:cNvSpPr>
          <p:nvPr/>
        </p:nvSpPr>
        <p:spPr bwMode="auto">
          <a:xfrm>
            <a:off x="4419600" y="3810000"/>
            <a:ext cx="71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2 x T1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590ADB-F22F-4DE5-B3C6-40F4B00C46D8}" type="slidenum">
              <a:rPr lang="en-US">
                <a:latin typeface="Times New Roman" pitchFamily="18" charset="0"/>
              </a:rPr>
              <a:pPr eaLnBrk="1" hangingPunct="1"/>
              <a:t>37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Duyệt lại thiết kế ban đầu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/>
              <a:t>Các liên kết xương sống có nhiều (5) liên kết T1 </a:t>
            </a:r>
            <a:r>
              <a:rPr lang="en-US" sz="2400">
                <a:sym typeface="Symbol" pitchFamily="18" charset="2"/>
              </a:rPr>
              <a:t> </a:t>
            </a:r>
            <a:r>
              <a:rPr lang="en-US" sz="2400">
                <a:solidFill>
                  <a:srgbClr val="D60093"/>
                </a:solidFill>
              </a:rPr>
              <a:t>Có thể không phải là tốt</a:t>
            </a:r>
            <a:r>
              <a:rPr lang="en-US" sz="2400"/>
              <a:t> </a:t>
            </a:r>
          </a:p>
          <a:p>
            <a:pPr eaLnBrk="1" hangingPunct="1">
              <a:defRPr/>
            </a:pPr>
            <a:r>
              <a:rPr lang="en-US" sz="2400"/>
              <a:t>Nguyên tắc thiết kế :</a:t>
            </a:r>
          </a:p>
          <a:p>
            <a:pPr lvl="1" eaLnBrk="1" hangingPunct="1">
              <a:defRPr/>
            </a:pPr>
            <a:r>
              <a:rPr lang="en-US" sz="2000"/>
              <a:t>Nếu thiết kế có nhiều đường liên kết tốc độ cao song song, thường thì thiết kế mắt lưới sẽ  tốt hơn </a:t>
            </a:r>
          </a:p>
          <a:p>
            <a:pPr lvl="1" eaLnBrk="1" hangingPunct="1">
              <a:defRPr/>
            </a:pPr>
            <a:r>
              <a:rPr lang="en-US" sz="2000"/>
              <a:t>Giá rẻ hơn, độ đa dạng lớn hơn </a:t>
            </a:r>
          </a:p>
          <a:p>
            <a:pPr lvl="1" eaLnBrk="1" hangingPunct="1">
              <a:defRPr/>
            </a:pPr>
            <a:r>
              <a:rPr lang="en-US" sz="2000"/>
              <a:t>Chú ý điều này không thể chứng minh toán học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A89E7A-308F-470E-A6AE-55241E773AC9}" type="slidenum">
              <a:rPr lang="en-US">
                <a:latin typeface="Times New Roman" pitchFamily="18" charset="0"/>
              </a:rPr>
              <a:pPr eaLnBrk="1" hangingPunct="1"/>
              <a:t>38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7891" name="Line 2"/>
          <p:cNvSpPr>
            <a:spLocks noChangeShapeType="1"/>
          </p:cNvSpPr>
          <p:nvPr/>
        </p:nvSpPr>
        <p:spPr bwMode="auto">
          <a:xfrm flipH="1" flipV="1">
            <a:off x="3124200" y="4572000"/>
            <a:ext cx="3962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Line 3"/>
          <p:cNvSpPr>
            <a:spLocks noChangeShapeType="1"/>
          </p:cNvSpPr>
          <p:nvPr/>
        </p:nvSpPr>
        <p:spPr bwMode="auto">
          <a:xfrm flipH="1" flipV="1">
            <a:off x="5181600" y="2895600"/>
            <a:ext cx="190500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>
            <a:off x="5791200" y="4267200"/>
            <a:ext cx="1295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Thiết kế hiệu chỉnh</a:t>
            </a:r>
          </a:p>
        </p:txBody>
      </p:sp>
      <p:sp>
        <p:nvSpPr>
          <p:cNvPr id="37895" name="Line 6"/>
          <p:cNvSpPr>
            <a:spLocks noChangeShapeType="1"/>
          </p:cNvSpPr>
          <p:nvPr/>
        </p:nvSpPr>
        <p:spPr bwMode="auto">
          <a:xfrm>
            <a:off x="3581400" y="24384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Line 7"/>
          <p:cNvSpPr>
            <a:spLocks noChangeShapeType="1"/>
          </p:cNvSpPr>
          <p:nvPr/>
        </p:nvSpPr>
        <p:spPr bwMode="auto">
          <a:xfrm flipV="1">
            <a:off x="5181600" y="25146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Line 8"/>
          <p:cNvSpPr>
            <a:spLocks noChangeShapeType="1"/>
          </p:cNvSpPr>
          <p:nvPr/>
        </p:nvSpPr>
        <p:spPr bwMode="auto">
          <a:xfrm>
            <a:off x="5181600" y="2819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Line 9"/>
          <p:cNvSpPr>
            <a:spLocks noChangeShapeType="1"/>
          </p:cNvSpPr>
          <p:nvPr/>
        </p:nvSpPr>
        <p:spPr bwMode="auto">
          <a:xfrm>
            <a:off x="5105400" y="2819400"/>
            <a:ext cx="6858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Line 10"/>
          <p:cNvSpPr>
            <a:spLocks noChangeShapeType="1"/>
          </p:cNvSpPr>
          <p:nvPr/>
        </p:nvSpPr>
        <p:spPr bwMode="auto">
          <a:xfrm>
            <a:off x="6553200" y="50292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Line 11"/>
          <p:cNvSpPr>
            <a:spLocks noChangeShapeType="1"/>
          </p:cNvSpPr>
          <p:nvPr/>
        </p:nvSpPr>
        <p:spPr bwMode="auto">
          <a:xfrm flipH="1">
            <a:off x="7086600" y="45720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12"/>
          <p:cNvSpPr>
            <a:spLocks noChangeShapeType="1"/>
          </p:cNvSpPr>
          <p:nvPr/>
        </p:nvSpPr>
        <p:spPr bwMode="auto">
          <a:xfrm flipH="1">
            <a:off x="7086600" y="4724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3"/>
          <p:cNvSpPr>
            <a:spLocks noChangeShapeType="1"/>
          </p:cNvSpPr>
          <p:nvPr/>
        </p:nvSpPr>
        <p:spPr bwMode="auto">
          <a:xfrm flipH="1" flipV="1">
            <a:off x="7086600" y="5410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14"/>
          <p:cNvSpPr>
            <a:spLocks noChangeShapeType="1"/>
          </p:cNvSpPr>
          <p:nvPr/>
        </p:nvSpPr>
        <p:spPr bwMode="auto">
          <a:xfrm flipV="1">
            <a:off x="6705600" y="5410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15"/>
          <p:cNvSpPr>
            <a:spLocks noChangeShapeType="1"/>
          </p:cNvSpPr>
          <p:nvPr/>
        </p:nvSpPr>
        <p:spPr bwMode="auto">
          <a:xfrm flipH="1">
            <a:off x="3581400" y="5410200"/>
            <a:ext cx="35052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16"/>
          <p:cNvSpPr>
            <a:spLocks noChangeShapeType="1"/>
          </p:cNvSpPr>
          <p:nvPr/>
        </p:nvSpPr>
        <p:spPr bwMode="auto">
          <a:xfrm flipH="1" flipV="1">
            <a:off x="3048000" y="4495800"/>
            <a:ext cx="533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Line 17"/>
          <p:cNvSpPr>
            <a:spLocks noChangeShapeType="1"/>
          </p:cNvSpPr>
          <p:nvPr/>
        </p:nvSpPr>
        <p:spPr bwMode="auto">
          <a:xfrm flipV="1">
            <a:off x="3124200" y="2895600"/>
            <a:ext cx="19812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Line 18"/>
          <p:cNvSpPr>
            <a:spLocks noChangeShapeType="1"/>
          </p:cNvSpPr>
          <p:nvPr/>
        </p:nvSpPr>
        <p:spPr bwMode="auto">
          <a:xfrm>
            <a:off x="2743200" y="35052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Line 19"/>
          <p:cNvSpPr>
            <a:spLocks noChangeShapeType="1"/>
          </p:cNvSpPr>
          <p:nvPr/>
        </p:nvSpPr>
        <p:spPr bwMode="auto">
          <a:xfrm flipH="1" flipV="1">
            <a:off x="2057400" y="42672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2514600" y="32766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15</a:t>
            </a:r>
          </a:p>
        </p:txBody>
      </p:sp>
      <p:sp>
        <p:nvSpPr>
          <p:cNvPr id="37910" name="Oval 21"/>
          <p:cNvSpPr>
            <a:spLocks noChangeArrowheads="1"/>
          </p:cNvSpPr>
          <p:nvPr/>
        </p:nvSpPr>
        <p:spPr bwMode="auto">
          <a:xfrm>
            <a:off x="1828800" y="4114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10</a:t>
            </a:r>
          </a:p>
        </p:txBody>
      </p:sp>
      <p:sp>
        <p:nvSpPr>
          <p:cNvPr id="37911" name="Oval 22"/>
          <p:cNvSpPr>
            <a:spLocks noChangeArrowheads="1"/>
          </p:cNvSpPr>
          <p:nvPr/>
        </p:nvSpPr>
        <p:spPr bwMode="auto">
          <a:xfrm>
            <a:off x="2895600" y="4343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9</a:t>
            </a:r>
          </a:p>
        </p:txBody>
      </p:sp>
      <p:sp>
        <p:nvSpPr>
          <p:cNvPr id="37912" name="Oval 23"/>
          <p:cNvSpPr>
            <a:spLocks noChangeArrowheads="1"/>
          </p:cNvSpPr>
          <p:nvPr/>
        </p:nvSpPr>
        <p:spPr bwMode="auto">
          <a:xfrm>
            <a:off x="3429000" y="5410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8</a:t>
            </a:r>
          </a:p>
        </p:txBody>
      </p:sp>
      <p:sp>
        <p:nvSpPr>
          <p:cNvPr id="37913" name="Oval 24"/>
          <p:cNvSpPr>
            <a:spLocks noChangeArrowheads="1"/>
          </p:cNvSpPr>
          <p:nvPr/>
        </p:nvSpPr>
        <p:spPr bwMode="auto">
          <a:xfrm>
            <a:off x="6553200" y="5867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37914" name="Oval 25"/>
          <p:cNvSpPr>
            <a:spLocks noChangeArrowheads="1"/>
          </p:cNvSpPr>
          <p:nvPr/>
        </p:nvSpPr>
        <p:spPr bwMode="auto">
          <a:xfrm>
            <a:off x="7391400" y="5638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11</a:t>
            </a:r>
          </a:p>
        </p:txBody>
      </p:sp>
      <p:sp>
        <p:nvSpPr>
          <p:cNvPr id="37915" name="Oval 26"/>
          <p:cNvSpPr>
            <a:spLocks noChangeArrowheads="1"/>
          </p:cNvSpPr>
          <p:nvPr/>
        </p:nvSpPr>
        <p:spPr bwMode="auto">
          <a:xfrm>
            <a:off x="6858000" y="51816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4</a:t>
            </a:r>
          </a:p>
        </p:txBody>
      </p:sp>
      <p:sp>
        <p:nvSpPr>
          <p:cNvPr id="37916" name="Oval 27"/>
          <p:cNvSpPr>
            <a:spLocks noChangeArrowheads="1"/>
          </p:cNvSpPr>
          <p:nvPr/>
        </p:nvSpPr>
        <p:spPr bwMode="auto">
          <a:xfrm>
            <a:off x="6324600" y="48006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12</a:t>
            </a:r>
          </a:p>
        </p:txBody>
      </p:sp>
      <p:sp>
        <p:nvSpPr>
          <p:cNvPr id="37917" name="Oval 28"/>
          <p:cNvSpPr>
            <a:spLocks noChangeArrowheads="1"/>
          </p:cNvSpPr>
          <p:nvPr/>
        </p:nvSpPr>
        <p:spPr bwMode="auto">
          <a:xfrm>
            <a:off x="7620000" y="45720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5</a:t>
            </a:r>
          </a:p>
        </p:txBody>
      </p:sp>
      <p:sp>
        <p:nvSpPr>
          <p:cNvPr id="37918" name="Oval 29"/>
          <p:cNvSpPr>
            <a:spLocks noChangeArrowheads="1"/>
          </p:cNvSpPr>
          <p:nvPr/>
        </p:nvSpPr>
        <p:spPr bwMode="auto">
          <a:xfrm>
            <a:off x="7086600" y="4343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37919" name="Oval 30"/>
          <p:cNvSpPr>
            <a:spLocks noChangeArrowheads="1"/>
          </p:cNvSpPr>
          <p:nvPr/>
        </p:nvSpPr>
        <p:spPr bwMode="auto">
          <a:xfrm>
            <a:off x="3352800" y="2209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13</a:t>
            </a:r>
          </a:p>
        </p:txBody>
      </p:sp>
      <p:sp>
        <p:nvSpPr>
          <p:cNvPr id="37920" name="Oval 31"/>
          <p:cNvSpPr>
            <a:spLocks noChangeArrowheads="1"/>
          </p:cNvSpPr>
          <p:nvPr/>
        </p:nvSpPr>
        <p:spPr bwMode="auto">
          <a:xfrm>
            <a:off x="5562600" y="40386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14</a:t>
            </a:r>
          </a:p>
        </p:txBody>
      </p:sp>
      <p:sp>
        <p:nvSpPr>
          <p:cNvPr id="37921" name="Oval 32"/>
          <p:cNvSpPr>
            <a:spLocks noChangeArrowheads="1"/>
          </p:cNvSpPr>
          <p:nvPr/>
        </p:nvSpPr>
        <p:spPr bwMode="auto">
          <a:xfrm>
            <a:off x="4953000" y="26670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37922" name="Oval 33"/>
          <p:cNvSpPr>
            <a:spLocks noChangeArrowheads="1"/>
          </p:cNvSpPr>
          <p:nvPr/>
        </p:nvSpPr>
        <p:spPr bwMode="auto">
          <a:xfrm>
            <a:off x="5867400" y="30480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7</a:t>
            </a:r>
          </a:p>
        </p:txBody>
      </p:sp>
      <p:sp>
        <p:nvSpPr>
          <p:cNvPr id="37923" name="Oval 34"/>
          <p:cNvSpPr>
            <a:spLocks noChangeArrowheads="1"/>
          </p:cNvSpPr>
          <p:nvPr/>
        </p:nvSpPr>
        <p:spPr bwMode="auto">
          <a:xfrm>
            <a:off x="6324600" y="22860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6</a:t>
            </a:r>
          </a:p>
        </p:txBody>
      </p:sp>
      <p:sp>
        <p:nvSpPr>
          <p:cNvPr id="37924" name="Text Box 35"/>
          <p:cNvSpPr txBox="1">
            <a:spLocks noChangeArrowheads="1"/>
          </p:cNvSpPr>
          <p:nvPr/>
        </p:nvSpPr>
        <p:spPr bwMode="auto">
          <a:xfrm>
            <a:off x="974725" y="1919288"/>
            <a:ext cx="17732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>
                <a:latin typeface="Times New Roman" pitchFamily="18" charset="0"/>
              </a:rPr>
              <a:t>umin = 0.7</a:t>
            </a:r>
          </a:p>
          <a:p>
            <a:pPr algn="l" eaLnBrk="1" hangingPunct="1"/>
            <a:r>
              <a:rPr lang="en-US" sz="2000">
                <a:latin typeface="Times New Roman" pitchFamily="18" charset="0"/>
              </a:rPr>
              <a:t>Giá = $221,590</a:t>
            </a:r>
          </a:p>
        </p:txBody>
      </p:sp>
      <p:sp>
        <p:nvSpPr>
          <p:cNvPr id="37925" name="Text Box 36"/>
          <p:cNvSpPr txBox="1">
            <a:spLocks noChangeArrowheads="1"/>
          </p:cNvSpPr>
          <p:nvPr/>
        </p:nvSpPr>
        <p:spPr bwMode="auto">
          <a:xfrm>
            <a:off x="5089525" y="5472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37926" name="Text Box 37"/>
          <p:cNvSpPr txBox="1">
            <a:spLocks noChangeArrowheads="1"/>
          </p:cNvSpPr>
          <p:nvPr/>
        </p:nvSpPr>
        <p:spPr bwMode="auto">
          <a:xfrm>
            <a:off x="3413125" y="4938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37927" name="Text Box 38"/>
          <p:cNvSpPr txBox="1">
            <a:spLocks noChangeArrowheads="1"/>
          </p:cNvSpPr>
          <p:nvPr/>
        </p:nvSpPr>
        <p:spPr bwMode="auto">
          <a:xfrm>
            <a:off x="4479925" y="4557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37928" name="Text Box 39"/>
          <p:cNvSpPr txBox="1">
            <a:spLocks noChangeArrowheads="1"/>
          </p:cNvSpPr>
          <p:nvPr/>
        </p:nvSpPr>
        <p:spPr bwMode="auto">
          <a:xfrm>
            <a:off x="4251325" y="34909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3</a:t>
            </a:r>
          </a:p>
        </p:txBody>
      </p:sp>
      <p:sp>
        <p:nvSpPr>
          <p:cNvPr id="37929" name="Text Box 40"/>
          <p:cNvSpPr txBox="1">
            <a:spLocks noChangeArrowheads="1"/>
          </p:cNvSpPr>
          <p:nvPr/>
        </p:nvSpPr>
        <p:spPr bwMode="auto">
          <a:xfrm>
            <a:off x="5318125" y="3567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37930" name="Text Box 41"/>
          <p:cNvSpPr txBox="1">
            <a:spLocks noChangeArrowheads="1"/>
          </p:cNvSpPr>
          <p:nvPr/>
        </p:nvSpPr>
        <p:spPr bwMode="auto">
          <a:xfrm>
            <a:off x="5927725" y="44815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37931" name="Text Box 42"/>
          <p:cNvSpPr txBox="1">
            <a:spLocks noChangeArrowheads="1"/>
          </p:cNvSpPr>
          <p:nvPr/>
        </p:nvSpPr>
        <p:spPr bwMode="auto">
          <a:xfrm>
            <a:off x="6156325" y="38719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B7BB1E-A514-44B4-A4F1-E44D912527E9}" type="slidenum">
              <a:rPr lang="en-US">
                <a:latin typeface="Times New Roman" pitchFamily="18" charset="0"/>
              </a:rPr>
              <a:pPr eaLnBrk="1" hangingPunct="1"/>
              <a:t>39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8915" name="Line 2"/>
          <p:cNvSpPr>
            <a:spLocks noChangeShapeType="1"/>
          </p:cNvSpPr>
          <p:nvPr/>
        </p:nvSpPr>
        <p:spPr bwMode="auto">
          <a:xfrm flipH="1" flipV="1">
            <a:off x="2895600" y="4724400"/>
            <a:ext cx="3886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" name="Line 3"/>
          <p:cNvSpPr>
            <a:spLocks noChangeShapeType="1"/>
          </p:cNvSpPr>
          <p:nvPr/>
        </p:nvSpPr>
        <p:spPr bwMode="auto">
          <a:xfrm flipH="1" flipV="1">
            <a:off x="4953000" y="3048000"/>
            <a:ext cx="1905000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/>
              <a:t>Thiết kế 5-node xương sống “tốt nhất”</a:t>
            </a:r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>
            <a:off x="3352800" y="25908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 flipV="1">
            <a:off x="4953000" y="26670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0" name="Line 7"/>
          <p:cNvSpPr>
            <a:spLocks noChangeShapeType="1"/>
          </p:cNvSpPr>
          <p:nvPr/>
        </p:nvSpPr>
        <p:spPr bwMode="auto">
          <a:xfrm>
            <a:off x="4953000" y="2971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1" name="Line 8"/>
          <p:cNvSpPr>
            <a:spLocks noChangeShapeType="1"/>
          </p:cNvSpPr>
          <p:nvPr/>
        </p:nvSpPr>
        <p:spPr bwMode="auto">
          <a:xfrm flipH="1" flipV="1">
            <a:off x="5562600" y="4343400"/>
            <a:ext cx="12192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Line 9"/>
          <p:cNvSpPr>
            <a:spLocks noChangeShapeType="1"/>
          </p:cNvSpPr>
          <p:nvPr/>
        </p:nvSpPr>
        <p:spPr bwMode="auto">
          <a:xfrm>
            <a:off x="6324600" y="5181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 flipH="1">
            <a:off x="6858000" y="4724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Line 11"/>
          <p:cNvSpPr>
            <a:spLocks noChangeShapeType="1"/>
          </p:cNvSpPr>
          <p:nvPr/>
        </p:nvSpPr>
        <p:spPr bwMode="auto">
          <a:xfrm flipH="1">
            <a:off x="6858000" y="4876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Line 12"/>
          <p:cNvSpPr>
            <a:spLocks noChangeShapeType="1"/>
          </p:cNvSpPr>
          <p:nvPr/>
        </p:nvSpPr>
        <p:spPr bwMode="auto">
          <a:xfrm flipH="1" flipV="1">
            <a:off x="6858000" y="5562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Line 13"/>
          <p:cNvSpPr>
            <a:spLocks noChangeShapeType="1"/>
          </p:cNvSpPr>
          <p:nvPr/>
        </p:nvSpPr>
        <p:spPr bwMode="auto">
          <a:xfrm flipV="1">
            <a:off x="6477000" y="5562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Line 14"/>
          <p:cNvSpPr>
            <a:spLocks noChangeShapeType="1"/>
          </p:cNvSpPr>
          <p:nvPr/>
        </p:nvSpPr>
        <p:spPr bwMode="auto">
          <a:xfrm flipH="1">
            <a:off x="3352800" y="5562600"/>
            <a:ext cx="35052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Line 15"/>
          <p:cNvSpPr>
            <a:spLocks noChangeShapeType="1"/>
          </p:cNvSpPr>
          <p:nvPr/>
        </p:nvSpPr>
        <p:spPr bwMode="auto">
          <a:xfrm flipH="1" flipV="1">
            <a:off x="2819400" y="4648200"/>
            <a:ext cx="533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Line 16"/>
          <p:cNvSpPr>
            <a:spLocks noChangeShapeType="1"/>
          </p:cNvSpPr>
          <p:nvPr/>
        </p:nvSpPr>
        <p:spPr bwMode="auto">
          <a:xfrm flipV="1">
            <a:off x="2895600" y="3048000"/>
            <a:ext cx="19812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0" name="Line 17"/>
          <p:cNvSpPr>
            <a:spLocks noChangeShapeType="1"/>
          </p:cNvSpPr>
          <p:nvPr/>
        </p:nvSpPr>
        <p:spPr bwMode="auto">
          <a:xfrm>
            <a:off x="2514600" y="36576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Line 18"/>
          <p:cNvSpPr>
            <a:spLocks noChangeShapeType="1"/>
          </p:cNvSpPr>
          <p:nvPr/>
        </p:nvSpPr>
        <p:spPr bwMode="auto">
          <a:xfrm flipH="1" flipV="1">
            <a:off x="1828800" y="44196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2" name="Oval 19"/>
          <p:cNvSpPr>
            <a:spLocks noChangeArrowheads="1"/>
          </p:cNvSpPr>
          <p:nvPr/>
        </p:nvSpPr>
        <p:spPr bwMode="auto">
          <a:xfrm>
            <a:off x="2286000" y="34290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15</a:t>
            </a:r>
          </a:p>
        </p:txBody>
      </p:sp>
      <p:sp>
        <p:nvSpPr>
          <p:cNvPr id="38933" name="Oval 20"/>
          <p:cNvSpPr>
            <a:spLocks noChangeArrowheads="1"/>
          </p:cNvSpPr>
          <p:nvPr/>
        </p:nvSpPr>
        <p:spPr bwMode="auto">
          <a:xfrm>
            <a:off x="1600200" y="4267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10</a:t>
            </a:r>
          </a:p>
        </p:txBody>
      </p:sp>
      <p:sp>
        <p:nvSpPr>
          <p:cNvPr id="38934" name="Oval 21"/>
          <p:cNvSpPr>
            <a:spLocks noChangeArrowheads="1"/>
          </p:cNvSpPr>
          <p:nvPr/>
        </p:nvSpPr>
        <p:spPr bwMode="auto">
          <a:xfrm>
            <a:off x="2667000" y="4495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9</a:t>
            </a:r>
          </a:p>
        </p:txBody>
      </p:sp>
      <p:sp>
        <p:nvSpPr>
          <p:cNvPr id="38935" name="Oval 22"/>
          <p:cNvSpPr>
            <a:spLocks noChangeArrowheads="1"/>
          </p:cNvSpPr>
          <p:nvPr/>
        </p:nvSpPr>
        <p:spPr bwMode="auto">
          <a:xfrm>
            <a:off x="3200400" y="55626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8</a:t>
            </a:r>
          </a:p>
        </p:txBody>
      </p:sp>
      <p:sp>
        <p:nvSpPr>
          <p:cNvPr id="38936" name="Oval 23"/>
          <p:cNvSpPr>
            <a:spLocks noChangeArrowheads="1"/>
          </p:cNvSpPr>
          <p:nvPr/>
        </p:nvSpPr>
        <p:spPr bwMode="auto">
          <a:xfrm>
            <a:off x="6324600" y="6019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3</a:t>
            </a:r>
          </a:p>
        </p:txBody>
      </p:sp>
      <p:sp>
        <p:nvSpPr>
          <p:cNvPr id="38937" name="Oval 24"/>
          <p:cNvSpPr>
            <a:spLocks noChangeArrowheads="1"/>
          </p:cNvSpPr>
          <p:nvPr/>
        </p:nvSpPr>
        <p:spPr bwMode="auto">
          <a:xfrm>
            <a:off x="7162800" y="5791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11</a:t>
            </a:r>
          </a:p>
        </p:txBody>
      </p:sp>
      <p:sp>
        <p:nvSpPr>
          <p:cNvPr id="38938" name="Oval 25"/>
          <p:cNvSpPr>
            <a:spLocks noChangeArrowheads="1"/>
          </p:cNvSpPr>
          <p:nvPr/>
        </p:nvSpPr>
        <p:spPr bwMode="auto">
          <a:xfrm>
            <a:off x="6629400" y="53340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4</a:t>
            </a:r>
          </a:p>
        </p:txBody>
      </p:sp>
      <p:sp>
        <p:nvSpPr>
          <p:cNvPr id="38939" name="Oval 26"/>
          <p:cNvSpPr>
            <a:spLocks noChangeArrowheads="1"/>
          </p:cNvSpPr>
          <p:nvPr/>
        </p:nvSpPr>
        <p:spPr bwMode="auto">
          <a:xfrm>
            <a:off x="6096000" y="49530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12</a:t>
            </a:r>
          </a:p>
        </p:txBody>
      </p:sp>
      <p:sp>
        <p:nvSpPr>
          <p:cNvPr id="38940" name="Oval 27"/>
          <p:cNvSpPr>
            <a:spLocks noChangeArrowheads="1"/>
          </p:cNvSpPr>
          <p:nvPr/>
        </p:nvSpPr>
        <p:spPr bwMode="auto">
          <a:xfrm>
            <a:off x="7391400" y="4724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5</a:t>
            </a:r>
          </a:p>
        </p:txBody>
      </p:sp>
      <p:sp>
        <p:nvSpPr>
          <p:cNvPr id="38941" name="Oval 28"/>
          <p:cNvSpPr>
            <a:spLocks noChangeArrowheads="1"/>
          </p:cNvSpPr>
          <p:nvPr/>
        </p:nvSpPr>
        <p:spPr bwMode="auto">
          <a:xfrm>
            <a:off x="6858000" y="44958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</a:t>
            </a:r>
          </a:p>
        </p:txBody>
      </p:sp>
      <p:sp>
        <p:nvSpPr>
          <p:cNvPr id="38942" name="Oval 29"/>
          <p:cNvSpPr>
            <a:spLocks noChangeArrowheads="1"/>
          </p:cNvSpPr>
          <p:nvPr/>
        </p:nvSpPr>
        <p:spPr bwMode="auto">
          <a:xfrm>
            <a:off x="3124200" y="23622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13</a:t>
            </a:r>
          </a:p>
        </p:txBody>
      </p:sp>
      <p:sp>
        <p:nvSpPr>
          <p:cNvPr id="38943" name="Oval 30"/>
          <p:cNvSpPr>
            <a:spLocks noChangeArrowheads="1"/>
          </p:cNvSpPr>
          <p:nvPr/>
        </p:nvSpPr>
        <p:spPr bwMode="auto">
          <a:xfrm>
            <a:off x="5334000" y="41910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14</a:t>
            </a:r>
          </a:p>
        </p:txBody>
      </p:sp>
      <p:sp>
        <p:nvSpPr>
          <p:cNvPr id="38944" name="Oval 31"/>
          <p:cNvSpPr>
            <a:spLocks noChangeArrowheads="1"/>
          </p:cNvSpPr>
          <p:nvPr/>
        </p:nvSpPr>
        <p:spPr bwMode="auto">
          <a:xfrm>
            <a:off x="4724400" y="2819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2</a:t>
            </a:r>
          </a:p>
        </p:txBody>
      </p:sp>
      <p:sp>
        <p:nvSpPr>
          <p:cNvPr id="38945" name="Oval 32"/>
          <p:cNvSpPr>
            <a:spLocks noChangeArrowheads="1"/>
          </p:cNvSpPr>
          <p:nvPr/>
        </p:nvSpPr>
        <p:spPr bwMode="auto">
          <a:xfrm>
            <a:off x="5638800" y="3200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7</a:t>
            </a:r>
          </a:p>
        </p:txBody>
      </p:sp>
      <p:sp>
        <p:nvSpPr>
          <p:cNvPr id="38946" name="Oval 33"/>
          <p:cNvSpPr>
            <a:spLocks noChangeArrowheads="1"/>
          </p:cNvSpPr>
          <p:nvPr/>
        </p:nvSpPr>
        <p:spPr bwMode="auto">
          <a:xfrm>
            <a:off x="6096000" y="2438400"/>
            <a:ext cx="3810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6</a:t>
            </a:r>
          </a:p>
        </p:txBody>
      </p:sp>
      <p:sp>
        <p:nvSpPr>
          <p:cNvPr id="38947" name="Text Box 34"/>
          <p:cNvSpPr txBox="1">
            <a:spLocks noChangeArrowheads="1"/>
          </p:cNvSpPr>
          <p:nvPr/>
        </p:nvSpPr>
        <p:spPr bwMode="auto">
          <a:xfrm>
            <a:off x="3946525" y="37957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38948" name="Text Box 35"/>
          <p:cNvSpPr txBox="1">
            <a:spLocks noChangeArrowheads="1"/>
          </p:cNvSpPr>
          <p:nvPr/>
        </p:nvSpPr>
        <p:spPr bwMode="auto">
          <a:xfrm>
            <a:off x="5851525" y="3948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38949" name="Text Box 36"/>
          <p:cNvSpPr txBox="1">
            <a:spLocks noChangeArrowheads="1"/>
          </p:cNvSpPr>
          <p:nvPr/>
        </p:nvSpPr>
        <p:spPr bwMode="auto">
          <a:xfrm>
            <a:off x="5775325" y="46339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38950" name="Text Box 37"/>
          <p:cNvSpPr txBox="1">
            <a:spLocks noChangeArrowheads="1"/>
          </p:cNvSpPr>
          <p:nvPr/>
        </p:nvSpPr>
        <p:spPr bwMode="auto">
          <a:xfrm>
            <a:off x="4479925" y="47863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2</a:t>
            </a:r>
          </a:p>
        </p:txBody>
      </p:sp>
      <p:sp>
        <p:nvSpPr>
          <p:cNvPr id="38951" name="Text Box 38"/>
          <p:cNvSpPr txBox="1">
            <a:spLocks noChangeArrowheads="1"/>
          </p:cNvSpPr>
          <p:nvPr/>
        </p:nvSpPr>
        <p:spPr bwMode="auto">
          <a:xfrm>
            <a:off x="4403725" y="53959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38952" name="Text Box 39"/>
          <p:cNvSpPr txBox="1">
            <a:spLocks noChangeArrowheads="1"/>
          </p:cNvSpPr>
          <p:nvPr/>
        </p:nvSpPr>
        <p:spPr bwMode="auto">
          <a:xfrm>
            <a:off x="3108325" y="50149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1</a:t>
            </a:r>
          </a:p>
        </p:txBody>
      </p:sp>
      <p:sp>
        <p:nvSpPr>
          <p:cNvPr id="38953" name="Text Box 40"/>
          <p:cNvSpPr txBox="1">
            <a:spLocks noChangeArrowheads="1"/>
          </p:cNvSpPr>
          <p:nvPr/>
        </p:nvSpPr>
        <p:spPr bwMode="auto">
          <a:xfrm>
            <a:off x="762000" y="1828800"/>
            <a:ext cx="17732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>
                <a:latin typeface="Symbol" pitchFamily="18" charset="2"/>
              </a:rPr>
              <a:t>a</a:t>
            </a:r>
            <a:r>
              <a:rPr lang="en-US" sz="2000">
                <a:latin typeface="Times New Roman" pitchFamily="18" charset="0"/>
              </a:rPr>
              <a:t> = 0.1</a:t>
            </a:r>
          </a:p>
          <a:p>
            <a:pPr algn="l" eaLnBrk="1" hangingPunct="1"/>
            <a:r>
              <a:rPr lang="en-US" sz="2000">
                <a:latin typeface="Times New Roman" pitchFamily="18" charset="0"/>
              </a:rPr>
              <a:t>umin = 0.9</a:t>
            </a:r>
          </a:p>
          <a:p>
            <a:pPr algn="l" eaLnBrk="1" hangingPunct="1"/>
            <a:r>
              <a:rPr lang="en-US" sz="2000">
                <a:latin typeface="Times New Roman" pitchFamily="18" charset="0"/>
              </a:rPr>
              <a:t>Giá = $209,220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46D6B3-F3C2-4DD2-A601-CE563C9C5A32}" type="slidenum">
              <a:rPr lang="en-US">
                <a:latin typeface="Times New Roman" pitchFamily="18" charset="0"/>
              </a:rPr>
              <a:pPr eaLnBrk="1" hangingPunct="1"/>
              <a:t>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Thiết kế mắt lưới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Mạng xương sống phải là mắt lưới, không phải là cây</a:t>
            </a:r>
          </a:p>
          <a:p>
            <a:pPr lvl="1" eaLnBrk="1" hangingPunct="1">
              <a:defRPr/>
            </a:pPr>
            <a:r>
              <a:rPr lang="en-US"/>
              <a:t>Nhưng không phải mắt lưới đầy đủ (quá đắt tiền)</a:t>
            </a:r>
          </a:p>
          <a:p>
            <a:pPr lvl="1" eaLnBrk="1" hangingPunct="1">
              <a:defRPr/>
            </a:pPr>
            <a:r>
              <a:rPr lang="en-US"/>
              <a:t>Những mục tiêu đề cập ở slide trước là trái ngược nhau, cần phải thực hiện thoả hiệp</a:t>
            </a:r>
          </a:p>
          <a:p>
            <a:pPr lvl="1" eaLnBrk="1" hangingPunct="1">
              <a:defRPr/>
            </a:pPr>
            <a:r>
              <a:rPr lang="en-US"/>
              <a:t>Cấu hình mắt lưới đưa ra vấn đề định tuyến ( cây chỉ có đường duy nhất)</a:t>
            </a:r>
          </a:p>
          <a:p>
            <a:pPr lvl="1" eaLnBrk="1" hangingPunct="1">
              <a:defRPr/>
            </a:pPr>
            <a:r>
              <a:rPr lang="en-US"/>
              <a:t>Làm sao có thể đánh giá thiết kế mắt lưới ?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E2D363-8960-4EF3-B9F1-BBA514FB2899}" type="slidenum">
              <a:rPr lang="en-US">
                <a:latin typeface="Times New Roman" pitchFamily="18" charset="0"/>
              </a:rPr>
              <a:pPr eaLnBrk="1" hangingPunct="1"/>
              <a:t>40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Nhận xét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Chú ý rằng chúng ta tạo ra nhiều thiết kế bằng cách thay đổi một số thông số và lựa chọn thiết kế tốt nhất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Tuy nhiên, không có gì đảm bảo là thiết kế này thực tế là “tốt nhất”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Thực tế, thay đổi số nút xương sống  có thể đưa ra thiết kế tốt hơn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13-nút xương sống  cho thiết kế giá $191,395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12-nút xương sống  giá $198,975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A39300-C8F2-42BA-99AF-F4826C826D76}" type="slidenum">
              <a:rPr lang="en-US">
                <a:latin typeface="Times New Roman" pitchFamily="18" charset="0"/>
              </a:rPr>
              <a:pPr eaLnBrk="1" hangingPunct="1"/>
              <a:t>41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Định tuyến </a:t>
            </a:r>
            <a:endParaRPr lang="en-US" sz="320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Sau khi chúng ta thiết kế mạng xong, chúng ta xem xét lưu lượng sẽ đi qua đâu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Đưa ra một vấn đề mà trung tâm chính là </a:t>
            </a:r>
            <a:r>
              <a:rPr lang="en-US" sz="2400">
                <a:solidFill>
                  <a:srgbClr val="D60093"/>
                </a:solidFill>
              </a:rPr>
              <a:t>chất lượng hoạt động của thuật toán định tuyến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Với mỗi cặp nút  N</a:t>
            </a:r>
            <a:r>
              <a:rPr lang="en-US" sz="2400" baseline="-25000"/>
              <a:t>0</a:t>
            </a:r>
            <a:r>
              <a:rPr lang="en-US" sz="2400"/>
              <a:t> and N</a:t>
            </a:r>
            <a:r>
              <a:rPr lang="en-US" sz="2400" baseline="-25000"/>
              <a:t>1</a:t>
            </a:r>
            <a:r>
              <a:rPr lang="en-US" sz="2400"/>
              <a:t>, định nghĩa tuyến bằng (N0, N1, h,n)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Trong đó n = 0, nếu h là liền kế với to N</a:t>
            </a:r>
            <a:r>
              <a:rPr lang="en-US" sz="2000" baseline="-25000"/>
              <a:t>0</a:t>
            </a:r>
            <a:r>
              <a:rPr lang="en-US" sz="2000"/>
              <a:t> và n  = 1 nếu  h liền kề tới  N</a:t>
            </a:r>
            <a:r>
              <a:rPr lang="en-US" sz="2000" baseline="-25000"/>
              <a:t>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Nếu N</a:t>
            </a:r>
            <a:r>
              <a:rPr lang="en-US" sz="2400" baseline="-25000"/>
              <a:t>0 </a:t>
            </a:r>
            <a:r>
              <a:rPr lang="en-US" sz="2400"/>
              <a:t>và  N</a:t>
            </a:r>
            <a:r>
              <a:rPr lang="en-US" sz="2400" baseline="-25000"/>
              <a:t>1</a:t>
            </a:r>
            <a:r>
              <a:rPr lang="en-US" sz="2400"/>
              <a:t> là liền kề, chúng ta có đường trực tiếp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Nếu không đường là liên kết (N</a:t>
            </a:r>
            <a:r>
              <a:rPr lang="en-US" sz="2400" baseline="-25000"/>
              <a:t>0</a:t>
            </a:r>
            <a:r>
              <a:rPr lang="en-US" sz="2400"/>
              <a:t>, h) và đường (N</a:t>
            </a:r>
            <a:r>
              <a:rPr lang="en-US" sz="2400" baseline="-25000"/>
              <a:t>1-n</a:t>
            </a:r>
            <a:r>
              <a:rPr lang="en-US" sz="2400"/>
              <a:t>,h,h*,n*)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Cứ tiếp tục như vậy cho đến khi toàn bộ đường được thiết lập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E9A882-62E0-4030-AD8D-5F5B5AB683C0}" type="slidenum">
              <a:rPr lang="en-US">
                <a:latin typeface="Times New Roman" pitchFamily="18" charset="0"/>
              </a:rPr>
              <a:pPr eaLnBrk="1" hangingPunct="1"/>
              <a:t>42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MENTOR với OSPF</a:t>
            </a:r>
          </a:p>
        </p:txBody>
      </p:sp>
      <p:sp>
        <p:nvSpPr>
          <p:cNvPr id="41988" name="Line 3"/>
          <p:cNvSpPr>
            <a:spLocks noChangeShapeType="1"/>
          </p:cNvSpPr>
          <p:nvPr/>
        </p:nvSpPr>
        <p:spPr bwMode="auto">
          <a:xfrm>
            <a:off x="1066800" y="2667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Line 4"/>
          <p:cNvSpPr>
            <a:spLocks noChangeShapeType="1"/>
          </p:cNvSpPr>
          <p:nvPr/>
        </p:nvSpPr>
        <p:spPr bwMode="auto">
          <a:xfrm flipH="1">
            <a:off x="1066800" y="3276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Line 5"/>
          <p:cNvSpPr>
            <a:spLocks noChangeShapeType="1"/>
          </p:cNvSpPr>
          <p:nvPr/>
        </p:nvSpPr>
        <p:spPr bwMode="auto">
          <a:xfrm>
            <a:off x="1066800" y="2667000"/>
            <a:ext cx="6172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Line 6"/>
          <p:cNvSpPr>
            <a:spLocks noChangeShapeType="1"/>
          </p:cNvSpPr>
          <p:nvPr/>
        </p:nvSpPr>
        <p:spPr bwMode="auto">
          <a:xfrm flipH="1">
            <a:off x="4114800" y="3581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Line 7"/>
          <p:cNvSpPr>
            <a:spLocks noChangeShapeType="1"/>
          </p:cNvSpPr>
          <p:nvPr/>
        </p:nvSpPr>
        <p:spPr bwMode="auto">
          <a:xfrm flipH="1">
            <a:off x="2743200" y="38862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Line 8"/>
          <p:cNvSpPr>
            <a:spLocks noChangeShapeType="1"/>
          </p:cNvSpPr>
          <p:nvPr/>
        </p:nvSpPr>
        <p:spPr bwMode="auto">
          <a:xfrm flipH="1" flipV="1">
            <a:off x="1447800" y="3276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 flipV="1">
            <a:off x="4876800" y="33528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 flipV="1">
            <a:off x="5715000" y="2819400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5715000" y="3352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Oval 12"/>
          <p:cNvSpPr>
            <a:spLocks noChangeArrowheads="1"/>
          </p:cNvSpPr>
          <p:nvPr/>
        </p:nvSpPr>
        <p:spPr bwMode="auto">
          <a:xfrm>
            <a:off x="914400" y="3733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C</a:t>
            </a:r>
          </a:p>
        </p:txBody>
      </p:sp>
      <p:sp>
        <p:nvSpPr>
          <p:cNvPr id="41998" name="Oval 13"/>
          <p:cNvSpPr>
            <a:spLocks noChangeArrowheads="1"/>
          </p:cNvSpPr>
          <p:nvPr/>
        </p:nvSpPr>
        <p:spPr bwMode="auto">
          <a:xfrm>
            <a:off x="914400" y="25146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A</a:t>
            </a:r>
          </a:p>
        </p:txBody>
      </p:sp>
      <p:sp>
        <p:nvSpPr>
          <p:cNvPr id="41999" name="Oval 14"/>
          <p:cNvSpPr>
            <a:spLocks noChangeArrowheads="1"/>
          </p:cNvSpPr>
          <p:nvPr/>
        </p:nvSpPr>
        <p:spPr bwMode="auto">
          <a:xfrm>
            <a:off x="1295400" y="31242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B</a:t>
            </a:r>
          </a:p>
        </p:txBody>
      </p:sp>
      <p:sp>
        <p:nvSpPr>
          <p:cNvPr id="42000" name="Oval 15"/>
          <p:cNvSpPr>
            <a:spLocks noChangeArrowheads="1"/>
          </p:cNvSpPr>
          <p:nvPr/>
        </p:nvSpPr>
        <p:spPr bwMode="auto">
          <a:xfrm>
            <a:off x="2590800" y="40386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D</a:t>
            </a:r>
          </a:p>
        </p:txBody>
      </p:sp>
      <p:sp>
        <p:nvSpPr>
          <p:cNvPr id="42001" name="Oval 16"/>
          <p:cNvSpPr>
            <a:spLocks noChangeArrowheads="1"/>
          </p:cNvSpPr>
          <p:nvPr/>
        </p:nvSpPr>
        <p:spPr bwMode="auto">
          <a:xfrm>
            <a:off x="3962400" y="37338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E</a:t>
            </a:r>
          </a:p>
        </p:txBody>
      </p:sp>
      <p:sp>
        <p:nvSpPr>
          <p:cNvPr id="42002" name="Oval 17"/>
          <p:cNvSpPr>
            <a:spLocks noChangeArrowheads="1"/>
          </p:cNvSpPr>
          <p:nvPr/>
        </p:nvSpPr>
        <p:spPr bwMode="auto">
          <a:xfrm>
            <a:off x="4648200" y="3429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F</a:t>
            </a:r>
          </a:p>
        </p:txBody>
      </p:sp>
      <p:sp>
        <p:nvSpPr>
          <p:cNvPr id="42003" name="Oval 18"/>
          <p:cNvSpPr>
            <a:spLocks noChangeArrowheads="1"/>
          </p:cNvSpPr>
          <p:nvPr/>
        </p:nvSpPr>
        <p:spPr bwMode="auto">
          <a:xfrm>
            <a:off x="7086600" y="2667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H</a:t>
            </a:r>
          </a:p>
        </p:txBody>
      </p:sp>
      <p:sp>
        <p:nvSpPr>
          <p:cNvPr id="42004" name="Oval 19"/>
          <p:cNvSpPr>
            <a:spLocks noChangeArrowheads="1"/>
          </p:cNvSpPr>
          <p:nvPr/>
        </p:nvSpPr>
        <p:spPr bwMode="auto">
          <a:xfrm>
            <a:off x="6324600" y="38100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I</a:t>
            </a:r>
          </a:p>
        </p:txBody>
      </p:sp>
      <p:sp>
        <p:nvSpPr>
          <p:cNvPr id="42005" name="Oval 20"/>
          <p:cNvSpPr>
            <a:spLocks noChangeArrowheads="1"/>
          </p:cNvSpPr>
          <p:nvPr/>
        </p:nvSpPr>
        <p:spPr bwMode="auto">
          <a:xfrm>
            <a:off x="5562600" y="32004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G</a:t>
            </a:r>
          </a:p>
        </p:txBody>
      </p:sp>
      <p:sp>
        <p:nvSpPr>
          <p:cNvPr id="42006" name="Text Box 21"/>
          <p:cNvSpPr txBox="1">
            <a:spLocks noChangeArrowheads="1"/>
          </p:cNvSpPr>
          <p:nvPr/>
        </p:nvSpPr>
        <p:spPr bwMode="auto">
          <a:xfrm>
            <a:off x="898525" y="2881313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90</a:t>
            </a:r>
          </a:p>
        </p:txBody>
      </p:sp>
      <p:sp>
        <p:nvSpPr>
          <p:cNvPr id="42007" name="Text Box 22"/>
          <p:cNvSpPr txBox="1">
            <a:spLocks noChangeArrowheads="1"/>
          </p:cNvSpPr>
          <p:nvPr/>
        </p:nvSpPr>
        <p:spPr bwMode="auto">
          <a:xfrm>
            <a:off x="1965325" y="3414713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100</a:t>
            </a:r>
          </a:p>
        </p:txBody>
      </p:sp>
      <p:sp>
        <p:nvSpPr>
          <p:cNvPr id="42008" name="Text Box 23"/>
          <p:cNvSpPr txBox="1">
            <a:spLocks noChangeArrowheads="1"/>
          </p:cNvSpPr>
          <p:nvPr/>
        </p:nvSpPr>
        <p:spPr bwMode="auto">
          <a:xfrm>
            <a:off x="3184525" y="4024313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100</a:t>
            </a:r>
          </a:p>
        </p:txBody>
      </p:sp>
      <p:sp>
        <p:nvSpPr>
          <p:cNvPr id="42009" name="Text Box 24"/>
          <p:cNvSpPr txBox="1">
            <a:spLocks noChangeArrowheads="1"/>
          </p:cNvSpPr>
          <p:nvPr/>
        </p:nvSpPr>
        <p:spPr bwMode="auto">
          <a:xfrm>
            <a:off x="4327525" y="3719513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100</a:t>
            </a:r>
          </a:p>
        </p:txBody>
      </p:sp>
      <p:sp>
        <p:nvSpPr>
          <p:cNvPr id="42010" name="Text Box 25"/>
          <p:cNvSpPr txBox="1">
            <a:spLocks noChangeArrowheads="1"/>
          </p:cNvSpPr>
          <p:nvPr/>
        </p:nvSpPr>
        <p:spPr bwMode="auto">
          <a:xfrm>
            <a:off x="4937125" y="3186113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100</a:t>
            </a:r>
          </a:p>
        </p:txBody>
      </p:sp>
      <p:sp>
        <p:nvSpPr>
          <p:cNvPr id="42011" name="Text Box 26"/>
          <p:cNvSpPr txBox="1">
            <a:spLocks noChangeArrowheads="1"/>
          </p:cNvSpPr>
          <p:nvPr/>
        </p:nvSpPr>
        <p:spPr bwMode="auto">
          <a:xfrm>
            <a:off x="6308725" y="3033713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100</a:t>
            </a:r>
          </a:p>
        </p:txBody>
      </p:sp>
      <p:sp>
        <p:nvSpPr>
          <p:cNvPr id="42012" name="Text Box 27"/>
          <p:cNvSpPr txBox="1">
            <a:spLocks noChangeArrowheads="1"/>
          </p:cNvSpPr>
          <p:nvPr/>
        </p:nvSpPr>
        <p:spPr bwMode="auto">
          <a:xfrm>
            <a:off x="3184525" y="2652713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1600">
                <a:latin typeface="Times New Roman" pitchFamily="18" charset="0"/>
              </a:rPr>
              <a:t>395</a:t>
            </a: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1127125" y="4814888"/>
            <a:ext cx="31416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>
                <a:latin typeface="Times New Roman" pitchFamily="18" charset="0"/>
              </a:rPr>
              <a:t>Lưu lượng A-H :  1-hop  395</a:t>
            </a:r>
          </a:p>
          <a:p>
            <a:pPr algn="l" eaLnBrk="1" hangingPunct="1"/>
            <a:r>
              <a:rPr lang="en-US" sz="2000">
                <a:latin typeface="Times New Roman" pitchFamily="18" charset="0"/>
              </a:rPr>
              <a:t>Lưu lượng B-H :  2-hop 485</a:t>
            </a:r>
          </a:p>
          <a:p>
            <a:pPr algn="l" eaLnBrk="1" hangingPunct="1"/>
            <a:r>
              <a:rPr lang="en-US" sz="2000">
                <a:latin typeface="Times New Roman" pitchFamily="18" charset="0"/>
              </a:rPr>
              <a:t>Lưu lượng A-G :  5-hop  490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BD64B1-0850-4147-8D67-0DB4AE3AC42C}" type="slidenum">
              <a:rPr lang="en-US">
                <a:latin typeface="Times New Roman" pitchFamily="18" charset="0"/>
              </a:rPr>
              <a:pPr eaLnBrk="1" hangingPunct="1"/>
              <a:t>43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MENTOR-II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/>
              <a:t>Định tuyến c</a:t>
            </a:r>
            <a:r>
              <a:rPr lang="en-US"/>
              <a:t>ó một số giới hạn</a:t>
            </a:r>
            <a:endParaRPr lang="en-US" sz="2400"/>
          </a:p>
          <a:p>
            <a:pPr lvl="1" eaLnBrk="1" hangingPunct="1">
              <a:defRPr/>
            </a:pPr>
            <a:r>
              <a:rPr lang="en-US"/>
              <a:t>Nó có thể không tìm thấy đường khả thi cho thiết kế mạng của chúng ta </a:t>
            </a:r>
          </a:p>
          <a:p>
            <a:pPr eaLnBrk="1" hangingPunct="1">
              <a:defRPr/>
            </a:pPr>
            <a:r>
              <a:rPr lang="en-US" sz="2400"/>
              <a:t>MENTOR-II c</a:t>
            </a:r>
            <a:r>
              <a:rPr lang="en-US"/>
              <a:t>ải thiện giải thuật thiết kế có tính đến giới hạn của thuật toán định tuyến</a:t>
            </a:r>
            <a:endParaRPr lang="en-US" sz="2400"/>
          </a:p>
          <a:p>
            <a:pPr lvl="1" eaLnBrk="1" hangingPunct="1">
              <a:defRPr/>
            </a:pPr>
            <a:r>
              <a:rPr lang="en-US"/>
              <a:t>Như vậy sẽ tăng độ phức tạp của quá trình thiết kế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118E267-8043-41EE-9007-16D0E6952FF6}" type="slidenum">
              <a:rPr lang="en-US">
                <a:latin typeface="Times New Roman" pitchFamily="18" charset="0"/>
              </a:rPr>
              <a:pPr eaLnBrk="1" hangingPunct="1"/>
              <a:t>44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Incremental Shortest Path (ISP)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Mục đích của thuật toán ISP là xác định tất cả những cặp có thể sử dụng liên kết trực tiếp thay cho đường hiện thời </a:t>
            </a:r>
          </a:p>
          <a:p>
            <a:pPr lvl="1" eaLnBrk="1" hangingPunct="1">
              <a:defRPr/>
            </a:pPr>
            <a:r>
              <a:rPr lang="en-US"/>
              <a:t>Ban đầu tất cả các đường đều đi qua cây </a:t>
            </a:r>
          </a:p>
          <a:p>
            <a:pPr lvl="1" eaLnBrk="1" hangingPunct="1">
              <a:defRPr/>
            </a:pPr>
            <a:r>
              <a:rPr lang="en-US"/>
              <a:t>Sau khi thêm liên kết trực tiếp, tình thế  trở nên phức tạp hơn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25828A-0EDA-47D8-B687-DDAE27BEA3DE}" type="slidenum">
              <a:rPr lang="en-US">
                <a:latin typeface="Times New Roman" pitchFamily="18" charset="0"/>
              </a:rPr>
              <a:pPr eaLnBrk="1" hangingPunct="1"/>
              <a:t>45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ISP (2)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Có 02 ma trận nxn </a:t>
            </a:r>
          </a:p>
          <a:p>
            <a:pPr lvl="1" eaLnBrk="1" hangingPunct="1">
              <a:defRPr/>
            </a:pPr>
            <a:r>
              <a:rPr lang="en-US"/>
              <a:t>Khoảng cách đường ngắn nhất Shortest-path distances (sp_dist)</a:t>
            </a:r>
            <a:r>
              <a:rPr lang="en-US" baseline="-25000"/>
              <a:t>nxn</a:t>
            </a:r>
          </a:p>
          <a:p>
            <a:pPr lvl="1" eaLnBrk="1" hangingPunct="1">
              <a:defRPr/>
            </a:pPr>
            <a:r>
              <a:rPr lang="en-US"/>
              <a:t>Ma trận con trỏ nút trên đường ngắn nhất (sp_pred) </a:t>
            </a:r>
            <a:r>
              <a:rPr lang="en-US" baseline="-25000"/>
              <a:t>nxn</a:t>
            </a:r>
            <a:endParaRPr lang="en-US"/>
          </a:p>
          <a:p>
            <a:pPr lvl="2" eaLnBrk="1" hangingPunct="1">
              <a:defRPr/>
            </a:pPr>
            <a:r>
              <a:rPr lang="en-US"/>
              <a:t>Lưu tất cá các đường ngắn nhất trong mạng đồng thời </a:t>
            </a:r>
          </a:p>
          <a:p>
            <a:pPr lvl="1" eaLnBrk="1" hangingPunct="1">
              <a:defRPr/>
            </a:pPr>
            <a:r>
              <a:rPr lang="en-US"/>
              <a:t>Cập nhật ma trận sau mỗi lần thêm liên kết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5CC80C-3752-44E2-8EED-D769F5DE3A95}" type="slidenum">
              <a:rPr lang="en-US">
                <a:latin typeface="Times New Roman" pitchFamily="18" charset="0"/>
              </a:rPr>
              <a:pPr eaLnBrk="1" hangingPunct="1"/>
              <a:t>46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sp_pred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sp_pred(i,j) = m chứa nút tiếp theo trên đường ngắn nhất từ i đến j  </a:t>
            </a:r>
          </a:p>
          <a:p>
            <a:pPr eaLnBrk="1" hangingPunct="1">
              <a:defRPr/>
            </a:pPr>
            <a:r>
              <a:rPr lang="en-US"/>
              <a:t>Có thể đi ngược cây từ i đến j bằng việc xem tại sp_pred(i,m), v.v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7C0F45-00E2-423A-920E-D2344A61DFF4}" type="slidenum">
              <a:rPr lang="en-US">
                <a:latin typeface="Times New Roman" pitchFamily="18" charset="0"/>
              </a:rPr>
              <a:pPr eaLnBrk="1" hangingPunct="1"/>
              <a:t>47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Ví dụ : ma trận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33400" y="1752600"/>
          <a:ext cx="8610600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5866667" imgH="2933333" progId="Photoshop.Image.7">
                  <p:embed/>
                </p:oleObj>
              </mc:Choice>
              <mc:Fallback>
                <p:oleObj name="Image" r:id="rId2" imgW="5866667" imgH="2933333" progId="Photoshop.Image.7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52600"/>
                        <a:ext cx="8610600" cy="430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E91D65B-D61C-4EE9-BAB6-7E8F90E09415}" type="slidenum">
              <a:rPr lang="en-US">
                <a:latin typeface="Times New Roman" pitchFamily="18" charset="0"/>
              </a:rPr>
              <a:pPr eaLnBrk="1" hangingPunct="1"/>
              <a:t>48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ISP trong MENTOR II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Mỗi liên kết phải được ấn định độ dài lớn hơn giá của nó </a:t>
            </a:r>
          </a:p>
          <a:p>
            <a:pPr lvl="1" eaLnBrk="1" hangingPunct="1">
              <a:defRPr/>
            </a:pPr>
            <a:r>
              <a:rPr lang="en-US"/>
              <a:t>Do không muốn cho liên kết có độ dài ngắn phi lý </a:t>
            </a:r>
          </a:p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E5E227-B051-4ED8-809B-09A6B6BC15DF}" type="slidenum">
              <a:rPr lang="en-US">
                <a:latin typeface="Times New Roman" pitchFamily="18" charset="0"/>
              </a:rPr>
              <a:pPr eaLnBrk="1" hangingPunct="1"/>
              <a:t>49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ISP trong MENTOR II (2)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Khi xem xét liệu có </a:t>
            </a:r>
            <a:r>
              <a:rPr lang="en-US">
                <a:solidFill>
                  <a:srgbClr val="D60093"/>
                </a:solidFill>
              </a:rPr>
              <a:t>thêm một liên kết trực tiếp</a:t>
            </a:r>
            <a:r>
              <a:rPr lang="en-US"/>
              <a:t> giữa nguồn S và đích D, xây dựng s_list và d_list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Liên kết trực tiếp có độ dài L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Thêm nút vào s_list nếu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/>
              <a:t>	sp_dist [node,s] + L &lt; sp_dist[node,d]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Thêm nút vào d_list nếu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/>
              <a:t>	sp_dist[node,d] + L &lt; sp_dist[node,s]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/>
              <a:t>Có thể có  nút sẽ có đường ngắn hơn nhờ vào liên kết mới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CC173A-8F6F-48DE-A9FD-B1646002B7EA}" type="slidenum">
              <a:rPr lang="en-US">
                <a:latin typeface="Times New Roman" pitchFamily="18" charset="0"/>
              </a:rPr>
              <a:pPr eaLnBrk="1" hangingPunct="1"/>
              <a:t>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Ví dụ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57300"/>
            <a:ext cx="3814763" cy="434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Xác định các nút trung tâm (xương sống) </a:t>
            </a:r>
          </a:p>
          <a:p>
            <a:pPr eaLnBrk="1" hangingPunct="1">
              <a:defRPr/>
            </a:pPr>
            <a:r>
              <a:rPr lang="en-US" sz="2400"/>
              <a:t>Nối các nút xương sống  </a:t>
            </a:r>
          </a:p>
          <a:p>
            <a:pPr eaLnBrk="1" hangingPunct="1">
              <a:defRPr/>
            </a:pPr>
            <a:r>
              <a:rPr lang="en-US" sz="2400"/>
              <a:t>Nối các nút còn lại    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038600" y="2189163"/>
          <a:ext cx="5105400" cy="436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3847619" imgH="3288889" progId="Photoshop.Image.7">
                  <p:embed/>
                </p:oleObj>
              </mc:Choice>
              <mc:Fallback>
                <p:oleObj name="Image" r:id="rId2" imgW="3847619" imgH="3288889" progId="Photoshop.Image.7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189163"/>
                        <a:ext cx="5105400" cy="436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6B7412D-C848-44F9-88C8-F35E2E51AAC2}" type="slidenum">
              <a:rPr lang="en-US">
                <a:latin typeface="Times New Roman" pitchFamily="18" charset="0"/>
              </a:rPr>
              <a:pPr eaLnBrk="1" hangingPunct="1"/>
              <a:t>50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Ví dụ : s_list và d_list </a:t>
            </a:r>
          </a:p>
        </p:txBody>
      </p:sp>
      <p:pic>
        <p:nvPicPr>
          <p:cNvPr id="49156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153962-167E-4032-A0E2-91E3000F6EA7}" type="slidenum">
              <a:rPr lang="en-US">
                <a:latin typeface="Times New Roman" pitchFamily="18" charset="0"/>
              </a:rPr>
              <a:pPr eaLnBrk="1" hangingPunct="1"/>
              <a:t>51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ISP trong MENTOR II (3)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Xem tất cả mọi cặp </a:t>
            </a:r>
            <a:r>
              <a:rPr lang="en-US" sz="2400">
                <a:solidFill>
                  <a:srgbClr val="D60093"/>
                </a:solidFill>
              </a:rPr>
              <a:t>(ni,nj)</a:t>
            </a:r>
            <a:r>
              <a:rPr lang="en-US" sz="2400"/>
              <a:t> trong đó </a:t>
            </a:r>
            <a:r>
              <a:rPr lang="en-US" sz="2400">
                <a:solidFill>
                  <a:srgbClr val="D60093"/>
                </a:solidFill>
              </a:rPr>
              <a:t>ni</a:t>
            </a:r>
            <a:r>
              <a:rPr lang="en-US" sz="2400"/>
              <a:t> thuộc </a:t>
            </a:r>
            <a:r>
              <a:rPr lang="en-US" sz="2400">
                <a:solidFill>
                  <a:srgbClr val="D60093"/>
                </a:solidFill>
              </a:rPr>
              <a:t>s_list</a:t>
            </a:r>
            <a:r>
              <a:rPr lang="en-US" sz="2400"/>
              <a:t> và </a:t>
            </a:r>
            <a:r>
              <a:rPr lang="en-US" sz="2400">
                <a:solidFill>
                  <a:srgbClr val="D60093"/>
                </a:solidFill>
              </a:rPr>
              <a:t>nj</a:t>
            </a:r>
            <a:r>
              <a:rPr lang="en-US" sz="2400"/>
              <a:t> thuộc in </a:t>
            </a:r>
            <a:r>
              <a:rPr lang="en-US" sz="2400">
                <a:solidFill>
                  <a:srgbClr val="D60093"/>
                </a:solidFill>
              </a:rPr>
              <a:t>d_list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Nếu  </a:t>
            </a:r>
            <a:r>
              <a:rPr lang="en-US" sz="2400">
                <a:solidFill>
                  <a:srgbClr val="D60093"/>
                </a:solidFill>
              </a:rPr>
              <a:t>sp_dist[ni,s] + L + sp_dist[d,nj] &lt; sp_dist[ni,nj]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/>
              <a:t>Khi đó lưu lượng </a:t>
            </a:r>
            <a:r>
              <a:rPr lang="en-US" sz="2400">
                <a:solidFill>
                  <a:srgbClr val="D60093"/>
                </a:solidFill>
              </a:rPr>
              <a:t>(ni,nj)</a:t>
            </a:r>
            <a:r>
              <a:rPr lang="en-US" sz="2400"/>
              <a:t> sẽ chuyển sang liên kết dự định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/>
              <a:t>Độ dài lớn nhất cho lưu lượng </a:t>
            </a:r>
            <a:r>
              <a:rPr lang="en-US" sz="2400">
                <a:solidFill>
                  <a:srgbClr val="D60093"/>
                </a:solidFill>
              </a:rPr>
              <a:t>(ni,nj)</a:t>
            </a:r>
            <a:r>
              <a:rPr lang="en-US" sz="2400"/>
              <a:t> để chuyển đi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>
                <a:solidFill>
                  <a:srgbClr val="D60093"/>
                </a:solidFill>
              </a:rPr>
              <a:t>maxL = sp_dist[ni,nj] – sp_dist[d,nj] – sp_dist[ni,s]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>
              <a:solidFill>
                <a:srgbClr val="D60093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AF4D9F8-5764-4AF4-8D5C-7F04FA94D3B4}" type="slidenum">
              <a:rPr lang="en-US">
                <a:latin typeface="Times New Roman" pitchFamily="18" charset="0"/>
              </a:rPr>
              <a:pPr eaLnBrk="1" hangingPunct="1"/>
              <a:t>52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ISP in MENTOR II (4)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Ch</a:t>
            </a:r>
            <a:r>
              <a:rPr lang="en-US"/>
              <a:t>úng ta có sắp xếp các cặp theo MaxL và có thứ tự - ví dụ</a:t>
            </a:r>
            <a:endParaRPr lang="en-US" sz="240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/>
              <a:t>			maxL(P1) = 2000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/>
              <a:t>			maxL(P2) = 1800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/>
              <a:t>			maxL(P3) = 1800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/>
              <a:t>			maxL(P4) = 1700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59BCBE-FF10-412C-B05B-922BF0D14067}" type="slidenum">
              <a:rPr lang="en-US">
                <a:latin typeface="Times New Roman" pitchFamily="18" charset="0"/>
              </a:rPr>
              <a:pPr eaLnBrk="1" hangingPunct="1"/>
              <a:t>53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68363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MENTOR II – T</a:t>
            </a:r>
            <a:r>
              <a:rPr lang="en-US"/>
              <a:t>óm lại</a:t>
            </a:r>
            <a:endParaRPr lang="en-US" sz="320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000"/>
              <a:t>Chia các nút thành nút xương sống  và nút đầu cuối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000"/>
              <a:t>Lựa chọn nút trung tâm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000"/>
              <a:t>Xây dựng cây Prim-Dijkstra, ấn định mỗi liên kết một trọng số tương ứng với giá tiền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000"/>
              <a:t>Tính ma trận sp_dist[ ][ ] và sp_pred[ ][ ]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000"/>
              <a:t>Thêm liên kết 1- commodity để thiết kế 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000"/>
              <a:t>Liên kết giữa 2 nút đầu cuối hoặc giữa 01 nút đầu cuối và nút backbone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000"/>
              <a:t>Chuyển các yêu cầu nút sang xương sống</a:t>
            </a:r>
          </a:p>
          <a:p>
            <a:pPr marL="990600" lvl="1" indent="-533400" eaLnBrk="1" hangingPunct="1">
              <a:lnSpc>
                <a:spcPct val="90000"/>
              </a:lnSpc>
              <a:defRPr/>
            </a:pPr>
            <a:r>
              <a:rPr lang="en-US" sz="1800"/>
              <a:t>E1 và e2 là nút đầu cuối với  b_i là nút trước trong cây. Nếu b_1 = b_2, thì lưu lượng sẽ không được đưa vào xương sống  . Nếu không chuyển lưu lượng giữa e1 và e2 vào b1 và b2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10F7C2-9E76-45A3-9E34-862AF3D15C93}" type="slidenum">
              <a:rPr lang="en-US">
                <a:latin typeface="Times New Roman" pitchFamily="18" charset="0"/>
              </a:rPr>
              <a:pPr eaLnBrk="1" hangingPunct="1"/>
              <a:t>54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68363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/>
              <a:t>MENTOR II – T</a:t>
            </a:r>
            <a:r>
              <a:rPr lang="en-US"/>
              <a:t>óm lại </a:t>
            </a:r>
            <a:endParaRPr lang="en-US" sz="320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 startAt="7"/>
              <a:defRPr/>
            </a:pPr>
            <a:r>
              <a:rPr lang="en-US" sz="2400"/>
              <a:t>Sắp xếp các cặp xương sống  theo thứ tự giảm dần của độ dài khoảng cách 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7"/>
              <a:defRPr/>
            </a:pPr>
            <a:r>
              <a:rPr lang="en-US" sz="2400"/>
              <a:t>Xem xét mỗi cặp P sử dụng thuật toán ISP. Với mỗi cặp, giải thuật tính tập các cặp xương sống  (P_1, P_2,…,P_k) có thể sử dung liên kết trực tiếp sao cho 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US"/>
              <a:t>req_len1 &gt; req_len2 &gt;…&gt; req_lenk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Char char="•"/>
              <a:defRPr/>
            </a:pPr>
            <a:endParaRPr lang="en-US"/>
          </a:p>
          <a:p>
            <a:pPr marL="990600" lvl="1" indent="-533400" eaLnBrk="1" hangingPunct="1">
              <a:lnSpc>
                <a:spcPct val="80000"/>
              </a:lnSpc>
              <a:buFontTx/>
              <a:buNone/>
              <a:defRPr/>
            </a:pPr>
            <a:r>
              <a:rPr lang="en-US"/>
              <a:t>Thêm liên kết với đội dài d, nếu với giá trị này độ sử dụng của liên kết là đủ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7"/>
              <a:defRPr/>
            </a:pPr>
            <a:endParaRPr lang="en-US" sz="2400">
              <a:solidFill>
                <a:srgbClr val="FF9933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AutoNum type="arabicPeriod" startAt="7"/>
              <a:defRPr/>
            </a:pPr>
            <a:r>
              <a:rPr lang="en-US" sz="2400"/>
              <a:t>Thiết lập độ dài liên kết 01 luồng để chỉ mang lưu lượng giữa hai điểm cuối.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7E2BE0-1339-4A95-98F6-0A3C701BD40F}" type="slidenum">
              <a:rPr lang="en-US">
                <a:latin typeface="Times New Roman" pitchFamily="18" charset="0"/>
              </a:rPr>
              <a:pPr eaLnBrk="1" hangingPunct="1"/>
              <a:t>55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Chuyển yêu cầu</a:t>
            </a:r>
          </a:p>
        </p:txBody>
      </p:sp>
      <p:pic>
        <p:nvPicPr>
          <p:cNvPr id="54276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FA8976-4B25-4AF8-AFC4-B5924314EE6C}" type="slidenum">
              <a:rPr lang="en-US">
                <a:latin typeface="Times New Roman" pitchFamily="18" charset="0"/>
              </a:rPr>
              <a:pPr eaLnBrk="1" hangingPunct="1"/>
              <a:t>56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Liên kết 01 luồng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MENTOR-II có điểm yếu là thuật toán nhóm vùng chọn quá ít nút xương sống</a:t>
            </a:r>
          </a:p>
          <a:p>
            <a:pPr lvl="1" eaLnBrk="1" hangingPunct="1">
              <a:defRPr/>
            </a:pPr>
            <a:r>
              <a:rPr lang="en-US"/>
              <a:t>Lựa chọn nút xương sống  xác định bởi tham số WPARM và RPARM </a:t>
            </a:r>
          </a:p>
          <a:p>
            <a:pPr eaLnBrk="1" hangingPunct="1">
              <a:defRPr/>
            </a:pPr>
            <a:endParaRPr lang="en-US"/>
          </a:p>
          <a:p>
            <a:pPr lvl="1" eaLnBrk="1" hangingPunct="1">
              <a:buFontTx/>
              <a:buNone/>
              <a:defRPr/>
            </a:pPr>
            <a:r>
              <a:rPr lang="en-US" sz="2000"/>
              <a:t>	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23A236-75B9-4416-B9DE-85A570B1BB5B}" type="slidenum">
              <a:rPr lang="en-US">
                <a:latin typeface="Times New Roman" pitchFamily="18" charset="0"/>
              </a:rPr>
              <a:pPr eaLnBrk="1" hangingPunct="1"/>
              <a:t>57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Lựa chọn thông số sai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Lựa chọn thông số sai có thể dẫn đến nhiều vấn đề </a:t>
            </a:r>
          </a:p>
          <a:p>
            <a:pPr eaLnBrk="1" hangingPunct="1">
              <a:defRPr/>
            </a:pPr>
            <a:r>
              <a:rPr lang="en-US"/>
              <a:t>Ví dụ, WPARM = 100, RPARM = 1</a:t>
            </a:r>
          </a:p>
          <a:p>
            <a:pPr lvl="1" eaLnBrk="1" hangingPunct="1">
              <a:defRPr/>
            </a:pPr>
            <a:r>
              <a:rPr lang="en-US"/>
              <a:t>Thường là, chỉ có một nút sẽ được chọn là nút xương sống  vì WPARM khá lớn </a:t>
            </a:r>
          </a:p>
          <a:p>
            <a:pPr lvl="1" eaLnBrk="1" hangingPunct="1">
              <a:defRPr/>
            </a:pPr>
            <a:r>
              <a:rPr lang="en-US"/>
              <a:t>Tính toán thưởng có cho thêm nút xương sống  không ?</a:t>
            </a:r>
          </a:p>
          <a:p>
            <a:pPr lvl="1"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73D53D-ECA3-4E5A-B3C1-2189AC4ED0D6}" type="slidenum">
              <a:rPr lang="en-US">
                <a:latin typeface="Times New Roman" pitchFamily="18" charset="0"/>
              </a:rPr>
              <a:pPr eaLnBrk="1" hangingPunct="1"/>
              <a:t>58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Lựa chọn thông số sai (2)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/>
              <a:t>Sau đó không có nút nào được chọn là nút xương sống  do RPARM</a:t>
            </a:r>
          </a:p>
          <a:p>
            <a:pPr lvl="1" eaLnBrk="1" hangingPunct="1">
              <a:defRPr/>
            </a:pPr>
            <a:r>
              <a:rPr lang="en-US"/>
              <a:t>Với chỉ có một nút xương sống, không có liên kết trực tiếp nào sẽ được nối </a:t>
            </a:r>
          </a:p>
          <a:p>
            <a:pPr lvl="1" eaLnBrk="1" hangingPunct="1">
              <a:defRPr/>
            </a:pPr>
            <a:r>
              <a:rPr lang="en-US"/>
              <a:t>Kết quả cuối cùng là mạng cây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A02518-8D18-4797-97C2-4AD86122FD6B}" type="slidenum">
              <a:rPr lang="en-US">
                <a:latin typeface="Times New Roman" pitchFamily="18" charset="0"/>
              </a:rPr>
              <a:pPr eaLnBrk="1" hangingPunct="1"/>
              <a:t>59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Giải quyết vấn đề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Xác định một loại liên kết gọi là liên kết 1 luồng giữa các điểm cuối </a:t>
            </a:r>
          </a:p>
          <a:p>
            <a:pPr eaLnBrk="1" hangingPunct="1">
              <a:defRPr/>
            </a:pPr>
            <a:r>
              <a:rPr lang="en-US"/>
              <a:t>Chỉ mang lưu lượng giữa điểm cuối được liên kết </a:t>
            </a:r>
          </a:p>
          <a:p>
            <a:pPr eaLnBrk="1" hangingPunct="1">
              <a:defRPr/>
            </a:pPr>
            <a:r>
              <a:rPr lang="en-US"/>
              <a:t>Thêm bước mới vào thuật toán MENTOR để thêm liên kết 1 luồng khi thích hợp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053280-AEEF-4E55-8122-C7F510096797}" type="slidenum">
              <a:rPr lang="en-US">
                <a:latin typeface="Times New Roman" pitchFamily="18" charset="0"/>
              </a:rPr>
              <a:pPr eaLnBrk="1" hangingPunct="1"/>
              <a:t>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Thuật toán MENTOR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Thuật toán có “chất lượng cao, độ phức tạp thấp”</a:t>
            </a:r>
          </a:p>
          <a:p>
            <a:pPr eaLnBrk="1" hangingPunct="1">
              <a:defRPr/>
            </a:pPr>
            <a:r>
              <a:rPr lang="en-US"/>
              <a:t>Gốc ban đầu là phát triển cho ghép kênh phân chia thời gian</a:t>
            </a:r>
          </a:p>
          <a:p>
            <a:pPr eaLnBrk="1" hangingPunct="1">
              <a:defRPr/>
            </a:pPr>
            <a:r>
              <a:rPr lang="en-US"/>
              <a:t>Nhưng vẫn có thể làm việc với các công nghệ khác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3AD042-CCC6-4CAC-9758-61368317B5DB}" type="slidenum">
              <a:rPr lang="en-US">
                <a:latin typeface="Times New Roman" pitchFamily="18" charset="0"/>
              </a:rPr>
              <a:pPr eaLnBrk="1" hangingPunct="1"/>
              <a:t>60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Ví dụ liên kết 1 luồng</a:t>
            </a:r>
          </a:p>
        </p:txBody>
      </p:sp>
      <p:sp>
        <p:nvSpPr>
          <p:cNvPr id="59396" name="Line 3"/>
          <p:cNvSpPr>
            <a:spLocks noChangeShapeType="1"/>
          </p:cNvSpPr>
          <p:nvPr/>
        </p:nvSpPr>
        <p:spPr bwMode="auto">
          <a:xfrm>
            <a:off x="838200" y="2286000"/>
            <a:ext cx="3352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7" name="Line 4"/>
          <p:cNvSpPr>
            <a:spLocks noChangeShapeType="1"/>
          </p:cNvSpPr>
          <p:nvPr/>
        </p:nvSpPr>
        <p:spPr bwMode="auto">
          <a:xfrm flipH="1" flipV="1">
            <a:off x="1981200" y="3429000"/>
            <a:ext cx="2209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Line 5"/>
          <p:cNvSpPr>
            <a:spLocks noChangeShapeType="1"/>
          </p:cNvSpPr>
          <p:nvPr/>
        </p:nvSpPr>
        <p:spPr bwMode="auto">
          <a:xfrm flipH="1">
            <a:off x="2971800" y="35814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9" name="Line 6"/>
          <p:cNvSpPr>
            <a:spLocks noChangeShapeType="1"/>
          </p:cNvSpPr>
          <p:nvPr/>
        </p:nvSpPr>
        <p:spPr bwMode="auto">
          <a:xfrm flipH="1">
            <a:off x="1219200" y="3581400"/>
            <a:ext cx="2971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0" name="Line 7"/>
          <p:cNvSpPr>
            <a:spLocks noChangeShapeType="1"/>
          </p:cNvSpPr>
          <p:nvPr/>
        </p:nvSpPr>
        <p:spPr bwMode="auto">
          <a:xfrm flipV="1">
            <a:off x="4191000" y="1981200"/>
            <a:ext cx="1371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Line 8"/>
          <p:cNvSpPr>
            <a:spLocks noChangeShapeType="1"/>
          </p:cNvSpPr>
          <p:nvPr/>
        </p:nvSpPr>
        <p:spPr bwMode="auto">
          <a:xfrm flipV="1">
            <a:off x="4191000" y="304800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2" name="Line 9"/>
          <p:cNvSpPr>
            <a:spLocks noChangeShapeType="1"/>
          </p:cNvSpPr>
          <p:nvPr/>
        </p:nvSpPr>
        <p:spPr bwMode="auto">
          <a:xfrm>
            <a:off x="4191000" y="35814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3" name="Line 10"/>
          <p:cNvSpPr>
            <a:spLocks noChangeShapeType="1"/>
          </p:cNvSpPr>
          <p:nvPr/>
        </p:nvSpPr>
        <p:spPr bwMode="auto">
          <a:xfrm>
            <a:off x="4191000" y="3581400"/>
            <a:ext cx="1905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4" name="Oval 11"/>
          <p:cNvSpPr>
            <a:spLocks noChangeArrowheads="1"/>
          </p:cNvSpPr>
          <p:nvPr/>
        </p:nvSpPr>
        <p:spPr bwMode="auto">
          <a:xfrm>
            <a:off x="2590800" y="3657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D</a:t>
            </a:r>
          </a:p>
        </p:txBody>
      </p:sp>
      <p:sp>
        <p:nvSpPr>
          <p:cNvPr id="59405" name="Oval 12"/>
          <p:cNvSpPr>
            <a:spLocks noChangeArrowheads="1"/>
          </p:cNvSpPr>
          <p:nvPr/>
        </p:nvSpPr>
        <p:spPr bwMode="auto">
          <a:xfrm>
            <a:off x="762000" y="2133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A</a:t>
            </a:r>
          </a:p>
        </p:txBody>
      </p:sp>
      <p:sp>
        <p:nvSpPr>
          <p:cNvPr id="59406" name="Oval 13"/>
          <p:cNvSpPr>
            <a:spLocks noChangeArrowheads="1"/>
          </p:cNvSpPr>
          <p:nvPr/>
        </p:nvSpPr>
        <p:spPr bwMode="auto">
          <a:xfrm>
            <a:off x="5867400" y="4876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I</a:t>
            </a:r>
          </a:p>
        </p:txBody>
      </p:sp>
      <p:sp>
        <p:nvSpPr>
          <p:cNvPr id="59407" name="Oval 14"/>
          <p:cNvSpPr>
            <a:spLocks noChangeArrowheads="1"/>
          </p:cNvSpPr>
          <p:nvPr/>
        </p:nvSpPr>
        <p:spPr bwMode="auto">
          <a:xfrm>
            <a:off x="4953000" y="3429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F</a:t>
            </a:r>
          </a:p>
        </p:txBody>
      </p:sp>
      <p:sp>
        <p:nvSpPr>
          <p:cNvPr id="59408" name="Oval 15"/>
          <p:cNvSpPr>
            <a:spLocks noChangeArrowheads="1"/>
          </p:cNvSpPr>
          <p:nvPr/>
        </p:nvSpPr>
        <p:spPr bwMode="auto">
          <a:xfrm>
            <a:off x="5410200" y="2819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G</a:t>
            </a:r>
          </a:p>
        </p:txBody>
      </p:sp>
      <p:sp>
        <p:nvSpPr>
          <p:cNvPr id="59409" name="Oval 16"/>
          <p:cNvSpPr>
            <a:spLocks noChangeArrowheads="1"/>
          </p:cNvSpPr>
          <p:nvPr/>
        </p:nvSpPr>
        <p:spPr bwMode="auto">
          <a:xfrm>
            <a:off x="3962400" y="3352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E</a:t>
            </a:r>
          </a:p>
        </p:txBody>
      </p:sp>
      <p:sp>
        <p:nvSpPr>
          <p:cNvPr id="59410" name="Oval 17"/>
          <p:cNvSpPr>
            <a:spLocks noChangeArrowheads="1"/>
          </p:cNvSpPr>
          <p:nvPr/>
        </p:nvSpPr>
        <p:spPr bwMode="auto">
          <a:xfrm>
            <a:off x="1752600" y="3200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B</a:t>
            </a:r>
          </a:p>
        </p:txBody>
      </p:sp>
      <p:sp>
        <p:nvSpPr>
          <p:cNvPr id="59411" name="Oval 18"/>
          <p:cNvSpPr>
            <a:spLocks noChangeArrowheads="1"/>
          </p:cNvSpPr>
          <p:nvPr/>
        </p:nvSpPr>
        <p:spPr bwMode="auto">
          <a:xfrm>
            <a:off x="5334000" y="1752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H</a:t>
            </a:r>
          </a:p>
        </p:txBody>
      </p:sp>
      <p:sp>
        <p:nvSpPr>
          <p:cNvPr id="59412" name="Oval 19"/>
          <p:cNvSpPr>
            <a:spLocks noChangeArrowheads="1"/>
          </p:cNvSpPr>
          <p:nvPr/>
        </p:nvSpPr>
        <p:spPr bwMode="auto">
          <a:xfrm>
            <a:off x="914400" y="5410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C</a:t>
            </a:r>
          </a:p>
        </p:txBody>
      </p:sp>
      <p:sp>
        <p:nvSpPr>
          <p:cNvPr id="59413" name="Text Box 20"/>
          <p:cNvSpPr txBox="1">
            <a:spLocks noChangeArrowheads="1"/>
          </p:cNvSpPr>
          <p:nvPr/>
        </p:nvSpPr>
        <p:spPr bwMode="auto">
          <a:xfrm>
            <a:off x="6019800" y="1978025"/>
            <a:ext cx="30035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chemeClr val="accent2"/>
                </a:solidFill>
              </a:rPr>
              <a:t>Liên kết có dung lượng 2</a:t>
            </a:r>
          </a:p>
          <a:p>
            <a:pPr algn="l" eaLnBrk="1" hangingPunct="1"/>
            <a:r>
              <a:rPr lang="en-US" sz="2000">
                <a:solidFill>
                  <a:schemeClr val="accent2"/>
                </a:solidFill>
              </a:rPr>
              <a:t>Muốn tải  &lt; 1</a:t>
            </a:r>
          </a:p>
          <a:p>
            <a:pPr algn="l" eaLnBrk="1" hangingPunct="1"/>
            <a:endParaRPr lang="en-US" sz="2000">
              <a:solidFill>
                <a:schemeClr val="accent2"/>
              </a:solidFill>
            </a:endParaRPr>
          </a:p>
          <a:p>
            <a:pPr algn="l" eaLnBrk="1" hangingPunct="1"/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59414" name="Text Box 21"/>
          <p:cNvSpPr txBox="1">
            <a:spLocks noChangeArrowheads="1"/>
          </p:cNvSpPr>
          <p:nvPr/>
        </p:nvSpPr>
        <p:spPr bwMode="auto">
          <a:xfrm>
            <a:off x="2438400" y="1905000"/>
            <a:ext cx="15271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T(A,H) = 1.8</a:t>
            </a:r>
          </a:p>
          <a:p>
            <a:pPr algn="l" eaLnBrk="1" hangingPunct="1"/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T(H,I) = 2.4</a:t>
            </a:r>
          </a:p>
          <a:p>
            <a:pPr algn="l" eaLnBrk="1" hangingPunct="1"/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T(C,I) = 1.4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14619C-2CDE-435C-BFFE-473217A60CE3}" type="slidenum">
              <a:rPr lang="en-US">
                <a:latin typeface="Times New Roman" pitchFamily="18" charset="0"/>
              </a:rPr>
              <a:pPr eaLnBrk="1" hangingPunct="1"/>
              <a:t>61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Ví dụ liên kết 1 luồng (2)</a:t>
            </a:r>
          </a:p>
        </p:txBody>
      </p:sp>
      <p:sp>
        <p:nvSpPr>
          <p:cNvPr id="60420" name="Line 3"/>
          <p:cNvSpPr>
            <a:spLocks noChangeShapeType="1"/>
          </p:cNvSpPr>
          <p:nvPr/>
        </p:nvSpPr>
        <p:spPr bwMode="auto">
          <a:xfrm>
            <a:off x="838200" y="2286000"/>
            <a:ext cx="3352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1" name="Line 4"/>
          <p:cNvSpPr>
            <a:spLocks noChangeShapeType="1"/>
          </p:cNvSpPr>
          <p:nvPr/>
        </p:nvSpPr>
        <p:spPr bwMode="auto">
          <a:xfrm flipH="1" flipV="1">
            <a:off x="1981200" y="3429000"/>
            <a:ext cx="2209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2" name="Line 5"/>
          <p:cNvSpPr>
            <a:spLocks noChangeShapeType="1"/>
          </p:cNvSpPr>
          <p:nvPr/>
        </p:nvSpPr>
        <p:spPr bwMode="auto">
          <a:xfrm flipH="1">
            <a:off x="2971800" y="35814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3" name="Line 6"/>
          <p:cNvSpPr>
            <a:spLocks noChangeShapeType="1"/>
          </p:cNvSpPr>
          <p:nvPr/>
        </p:nvSpPr>
        <p:spPr bwMode="auto">
          <a:xfrm flipH="1">
            <a:off x="1219200" y="3581400"/>
            <a:ext cx="2971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4" name="Line 7"/>
          <p:cNvSpPr>
            <a:spLocks noChangeShapeType="1"/>
          </p:cNvSpPr>
          <p:nvPr/>
        </p:nvSpPr>
        <p:spPr bwMode="auto">
          <a:xfrm flipV="1">
            <a:off x="4191000" y="1981200"/>
            <a:ext cx="1371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5" name="Line 8"/>
          <p:cNvSpPr>
            <a:spLocks noChangeShapeType="1"/>
          </p:cNvSpPr>
          <p:nvPr/>
        </p:nvSpPr>
        <p:spPr bwMode="auto">
          <a:xfrm flipV="1">
            <a:off x="4191000" y="304800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6" name="Line 9"/>
          <p:cNvSpPr>
            <a:spLocks noChangeShapeType="1"/>
          </p:cNvSpPr>
          <p:nvPr/>
        </p:nvSpPr>
        <p:spPr bwMode="auto">
          <a:xfrm>
            <a:off x="4191000" y="35814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Line 10"/>
          <p:cNvSpPr>
            <a:spLocks noChangeShapeType="1"/>
          </p:cNvSpPr>
          <p:nvPr/>
        </p:nvSpPr>
        <p:spPr bwMode="auto">
          <a:xfrm>
            <a:off x="4191000" y="3581400"/>
            <a:ext cx="1905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8" name="Oval 11"/>
          <p:cNvSpPr>
            <a:spLocks noChangeArrowheads="1"/>
          </p:cNvSpPr>
          <p:nvPr/>
        </p:nvSpPr>
        <p:spPr bwMode="auto">
          <a:xfrm>
            <a:off x="2590800" y="3657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D</a:t>
            </a:r>
          </a:p>
        </p:txBody>
      </p:sp>
      <p:sp>
        <p:nvSpPr>
          <p:cNvPr id="60429" name="Oval 12"/>
          <p:cNvSpPr>
            <a:spLocks noChangeArrowheads="1"/>
          </p:cNvSpPr>
          <p:nvPr/>
        </p:nvSpPr>
        <p:spPr bwMode="auto">
          <a:xfrm>
            <a:off x="762000" y="2133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A</a:t>
            </a:r>
          </a:p>
        </p:txBody>
      </p:sp>
      <p:sp>
        <p:nvSpPr>
          <p:cNvPr id="60430" name="Oval 13"/>
          <p:cNvSpPr>
            <a:spLocks noChangeArrowheads="1"/>
          </p:cNvSpPr>
          <p:nvPr/>
        </p:nvSpPr>
        <p:spPr bwMode="auto">
          <a:xfrm>
            <a:off x="5867400" y="4876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I</a:t>
            </a:r>
          </a:p>
        </p:txBody>
      </p:sp>
      <p:sp>
        <p:nvSpPr>
          <p:cNvPr id="60431" name="Oval 14"/>
          <p:cNvSpPr>
            <a:spLocks noChangeArrowheads="1"/>
          </p:cNvSpPr>
          <p:nvPr/>
        </p:nvSpPr>
        <p:spPr bwMode="auto">
          <a:xfrm>
            <a:off x="4953000" y="3429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F</a:t>
            </a:r>
          </a:p>
        </p:txBody>
      </p:sp>
      <p:sp>
        <p:nvSpPr>
          <p:cNvPr id="60432" name="Oval 15"/>
          <p:cNvSpPr>
            <a:spLocks noChangeArrowheads="1"/>
          </p:cNvSpPr>
          <p:nvPr/>
        </p:nvSpPr>
        <p:spPr bwMode="auto">
          <a:xfrm>
            <a:off x="5410200" y="2819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G</a:t>
            </a:r>
          </a:p>
        </p:txBody>
      </p:sp>
      <p:sp>
        <p:nvSpPr>
          <p:cNvPr id="60433" name="Oval 16"/>
          <p:cNvSpPr>
            <a:spLocks noChangeArrowheads="1"/>
          </p:cNvSpPr>
          <p:nvPr/>
        </p:nvSpPr>
        <p:spPr bwMode="auto">
          <a:xfrm>
            <a:off x="3962400" y="3352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E</a:t>
            </a:r>
          </a:p>
        </p:txBody>
      </p:sp>
      <p:sp>
        <p:nvSpPr>
          <p:cNvPr id="60434" name="Oval 17"/>
          <p:cNvSpPr>
            <a:spLocks noChangeArrowheads="1"/>
          </p:cNvSpPr>
          <p:nvPr/>
        </p:nvSpPr>
        <p:spPr bwMode="auto">
          <a:xfrm>
            <a:off x="1752600" y="3200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B</a:t>
            </a:r>
          </a:p>
        </p:txBody>
      </p:sp>
      <p:sp>
        <p:nvSpPr>
          <p:cNvPr id="60435" name="Oval 18"/>
          <p:cNvSpPr>
            <a:spLocks noChangeArrowheads="1"/>
          </p:cNvSpPr>
          <p:nvPr/>
        </p:nvSpPr>
        <p:spPr bwMode="auto">
          <a:xfrm>
            <a:off x="5334000" y="1752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H</a:t>
            </a:r>
          </a:p>
        </p:txBody>
      </p:sp>
      <p:sp>
        <p:nvSpPr>
          <p:cNvPr id="60436" name="Oval 19"/>
          <p:cNvSpPr>
            <a:spLocks noChangeArrowheads="1"/>
          </p:cNvSpPr>
          <p:nvPr/>
        </p:nvSpPr>
        <p:spPr bwMode="auto">
          <a:xfrm>
            <a:off x="914400" y="5410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C</a:t>
            </a:r>
          </a:p>
        </p:txBody>
      </p:sp>
      <p:sp>
        <p:nvSpPr>
          <p:cNvPr id="60437" name="Text Box 20"/>
          <p:cNvSpPr txBox="1">
            <a:spLocks noChangeArrowheads="1"/>
          </p:cNvSpPr>
          <p:nvPr/>
        </p:nvSpPr>
        <p:spPr bwMode="auto">
          <a:xfrm>
            <a:off x="4635500" y="2079625"/>
            <a:ext cx="45053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D60093"/>
                </a:solidFill>
              </a:rPr>
              <a:t>Lưu lượng có dung lượng bình thường  64</a:t>
            </a:r>
          </a:p>
          <a:p>
            <a:pPr algn="l" eaLnBrk="1" hangingPunct="1"/>
            <a:r>
              <a:rPr lang="en-US">
                <a:solidFill>
                  <a:srgbClr val="D60093"/>
                </a:solidFill>
              </a:rPr>
              <a:t>	Chúng ta muốn  &lt; 32</a:t>
            </a:r>
          </a:p>
          <a:p>
            <a:pPr algn="l" eaLnBrk="1" hangingPunct="1"/>
            <a:endParaRPr lang="en-US">
              <a:solidFill>
                <a:srgbClr val="D60093"/>
              </a:solidFill>
            </a:endParaRPr>
          </a:p>
          <a:p>
            <a:pPr algn="l" eaLnBrk="1" hangingPunct="1"/>
            <a:endParaRPr lang="en-US">
              <a:solidFill>
                <a:srgbClr val="D60093"/>
              </a:solidFill>
            </a:endParaRPr>
          </a:p>
        </p:txBody>
      </p:sp>
      <p:sp>
        <p:nvSpPr>
          <p:cNvPr id="60438" name="Text Box 21"/>
          <p:cNvSpPr txBox="1">
            <a:spLocks noChangeArrowheads="1"/>
          </p:cNvSpPr>
          <p:nvPr/>
        </p:nvSpPr>
        <p:spPr bwMode="auto">
          <a:xfrm>
            <a:off x="2438400" y="1905000"/>
            <a:ext cx="14636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>
                <a:latin typeface="Times New Roman" pitchFamily="18" charset="0"/>
              </a:rPr>
              <a:t>T(A,H) = 58</a:t>
            </a:r>
          </a:p>
          <a:p>
            <a:pPr algn="l" eaLnBrk="1" hangingPunct="1"/>
            <a:r>
              <a:rPr lang="en-US" sz="2000">
                <a:latin typeface="Times New Roman" pitchFamily="18" charset="0"/>
              </a:rPr>
              <a:t>T(H,I) = 77</a:t>
            </a:r>
          </a:p>
          <a:p>
            <a:pPr algn="l" eaLnBrk="1" hangingPunct="1"/>
            <a:r>
              <a:rPr lang="en-US" sz="2000">
                <a:latin typeface="Times New Roman" pitchFamily="18" charset="0"/>
              </a:rPr>
              <a:t>T(C,I) = 45</a:t>
            </a:r>
          </a:p>
        </p:txBody>
      </p:sp>
      <p:sp>
        <p:nvSpPr>
          <p:cNvPr id="60439" name="Text Box 22"/>
          <p:cNvSpPr txBox="1">
            <a:spLocks noChangeArrowheads="1"/>
          </p:cNvSpPr>
          <p:nvPr/>
        </p:nvSpPr>
        <p:spPr bwMode="auto">
          <a:xfrm>
            <a:off x="2193925" y="51196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en-US" sz="2000">
              <a:latin typeface="Times New Roman" pitchFamily="18" charset="0"/>
            </a:endParaRPr>
          </a:p>
        </p:txBody>
      </p:sp>
      <p:sp>
        <p:nvSpPr>
          <p:cNvPr id="60440" name="Text Box 23"/>
          <p:cNvSpPr txBox="1">
            <a:spLocks noChangeArrowheads="1"/>
          </p:cNvSpPr>
          <p:nvPr/>
        </p:nvSpPr>
        <p:spPr bwMode="auto">
          <a:xfrm>
            <a:off x="2286000" y="5334000"/>
            <a:ext cx="61436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>
                <a:solidFill>
                  <a:srgbClr val="D60093"/>
                </a:solidFill>
              </a:rPr>
              <a:t>Nếu slack = 0.1, chúng ta thêm 2 đường song song A và H</a:t>
            </a:r>
          </a:p>
          <a:p>
            <a:pPr algn="l" eaLnBrk="1" hangingPunct="1"/>
            <a:r>
              <a:rPr lang="en-US">
                <a:solidFill>
                  <a:srgbClr val="D60093"/>
                </a:solidFill>
              </a:rPr>
              <a:t>Nếu  slack = 0.2, thêm 3 liên kết H và I</a:t>
            </a:r>
          </a:p>
          <a:p>
            <a:pPr algn="l" eaLnBrk="1" hangingPunct="1"/>
            <a:r>
              <a:rPr lang="en-US">
                <a:solidFill>
                  <a:srgbClr val="D60093"/>
                </a:solidFill>
              </a:rPr>
              <a:t>Nếu slack = 0.3, thêm 2 liên kết C và I</a:t>
            </a:r>
          </a:p>
        </p:txBody>
      </p:sp>
      <p:sp>
        <p:nvSpPr>
          <p:cNvPr id="60441" name="Rectangle 24"/>
          <p:cNvSpPr>
            <a:spLocks noChangeArrowheads="1"/>
          </p:cNvSpPr>
          <p:nvPr/>
        </p:nvSpPr>
        <p:spPr bwMode="auto">
          <a:xfrm>
            <a:off x="2590800" y="4800600"/>
            <a:ext cx="1790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slack = 1 - umin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587D6B-4530-41A3-AB58-CF50B7AE5455}" type="slidenum">
              <a:rPr lang="en-US">
                <a:latin typeface="Times New Roman" pitchFamily="18" charset="0"/>
              </a:rPr>
              <a:pPr eaLnBrk="1" hangingPunct="1"/>
              <a:t>62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Ví dụ liên kết 1 luồng(3)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Thêm liên kết A-đến-H, v..v có thể hoặc không thể là ý tưởng tốt tuỳ thuộc vào phần còn lại của ma trận lưu lượng</a:t>
            </a:r>
          </a:p>
          <a:p>
            <a:pPr eaLnBrk="1" hangingPunct="1">
              <a:defRPr/>
            </a:pPr>
            <a:r>
              <a:rPr lang="en-US"/>
              <a:t>Không nên chuyển những yêu cầu này sang xương sống  vì chúng được mang vào mạng riêng rẽ</a:t>
            </a:r>
          </a:p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070201-D972-4724-A32A-E0939494B69F}" type="slidenum">
              <a:rPr lang="en-US">
                <a:latin typeface="Times New Roman" pitchFamily="18" charset="0"/>
              </a:rPr>
              <a:pPr eaLnBrk="1" hangingPunct="1"/>
              <a:t>63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Ví dụ liên kết 1 luồng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>
            <a:off x="838200" y="2286000"/>
            <a:ext cx="3352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 flipH="1" flipV="1">
            <a:off x="1981200" y="3429000"/>
            <a:ext cx="2209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0" name="Line 5"/>
          <p:cNvSpPr>
            <a:spLocks noChangeShapeType="1"/>
          </p:cNvSpPr>
          <p:nvPr/>
        </p:nvSpPr>
        <p:spPr bwMode="auto">
          <a:xfrm flipH="1">
            <a:off x="2971800" y="35814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1" name="Line 6"/>
          <p:cNvSpPr>
            <a:spLocks noChangeShapeType="1"/>
          </p:cNvSpPr>
          <p:nvPr/>
        </p:nvSpPr>
        <p:spPr bwMode="auto">
          <a:xfrm flipH="1">
            <a:off x="1219200" y="3581400"/>
            <a:ext cx="2971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2" name="Line 7"/>
          <p:cNvSpPr>
            <a:spLocks noChangeShapeType="1"/>
          </p:cNvSpPr>
          <p:nvPr/>
        </p:nvSpPr>
        <p:spPr bwMode="auto">
          <a:xfrm flipV="1">
            <a:off x="4191000" y="1981200"/>
            <a:ext cx="1371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3" name="Line 8"/>
          <p:cNvSpPr>
            <a:spLocks noChangeShapeType="1"/>
          </p:cNvSpPr>
          <p:nvPr/>
        </p:nvSpPr>
        <p:spPr bwMode="auto">
          <a:xfrm flipV="1">
            <a:off x="4191000" y="304800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4" name="Line 9"/>
          <p:cNvSpPr>
            <a:spLocks noChangeShapeType="1"/>
          </p:cNvSpPr>
          <p:nvPr/>
        </p:nvSpPr>
        <p:spPr bwMode="auto">
          <a:xfrm>
            <a:off x="4191000" y="35814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5" name="Line 10"/>
          <p:cNvSpPr>
            <a:spLocks noChangeShapeType="1"/>
          </p:cNvSpPr>
          <p:nvPr/>
        </p:nvSpPr>
        <p:spPr bwMode="auto">
          <a:xfrm>
            <a:off x="4191000" y="3581400"/>
            <a:ext cx="1905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6" name="Oval 11"/>
          <p:cNvSpPr>
            <a:spLocks noChangeArrowheads="1"/>
          </p:cNvSpPr>
          <p:nvPr/>
        </p:nvSpPr>
        <p:spPr bwMode="auto">
          <a:xfrm>
            <a:off x="2590800" y="3657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D</a:t>
            </a:r>
          </a:p>
        </p:txBody>
      </p:sp>
      <p:sp>
        <p:nvSpPr>
          <p:cNvPr id="62477" name="Oval 12"/>
          <p:cNvSpPr>
            <a:spLocks noChangeArrowheads="1"/>
          </p:cNvSpPr>
          <p:nvPr/>
        </p:nvSpPr>
        <p:spPr bwMode="auto">
          <a:xfrm>
            <a:off x="762000" y="2133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A</a:t>
            </a:r>
          </a:p>
        </p:txBody>
      </p:sp>
      <p:sp>
        <p:nvSpPr>
          <p:cNvPr id="62478" name="Oval 13"/>
          <p:cNvSpPr>
            <a:spLocks noChangeArrowheads="1"/>
          </p:cNvSpPr>
          <p:nvPr/>
        </p:nvSpPr>
        <p:spPr bwMode="auto">
          <a:xfrm>
            <a:off x="5867400" y="4876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I</a:t>
            </a:r>
          </a:p>
        </p:txBody>
      </p:sp>
      <p:sp>
        <p:nvSpPr>
          <p:cNvPr id="62479" name="Oval 14"/>
          <p:cNvSpPr>
            <a:spLocks noChangeArrowheads="1"/>
          </p:cNvSpPr>
          <p:nvPr/>
        </p:nvSpPr>
        <p:spPr bwMode="auto">
          <a:xfrm>
            <a:off x="4953000" y="3429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F</a:t>
            </a:r>
          </a:p>
        </p:txBody>
      </p:sp>
      <p:sp>
        <p:nvSpPr>
          <p:cNvPr id="62480" name="Oval 15"/>
          <p:cNvSpPr>
            <a:spLocks noChangeArrowheads="1"/>
          </p:cNvSpPr>
          <p:nvPr/>
        </p:nvSpPr>
        <p:spPr bwMode="auto">
          <a:xfrm>
            <a:off x="5410200" y="2819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G</a:t>
            </a:r>
          </a:p>
        </p:txBody>
      </p:sp>
      <p:sp>
        <p:nvSpPr>
          <p:cNvPr id="62481" name="Oval 16"/>
          <p:cNvSpPr>
            <a:spLocks noChangeArrowheads="1"/>
          </p:cNvSpPr>
          <p:nvPr/>
        </p:nvSpPr>
        <p:spPr bwMode="auto">
          <a:xfrm>
            <a:off x="3962400" y="3352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E</a:t>
            </a:r>
          </a:p>
        </p:txBody>
      </p:sp>
      <p:sp>
        <p:nvSpPr>
          <p:cNvPr id="62482" name="Oval 17"/>
          <p:cNvSpPr>
            <a:spLocks noChangeArrowheads="1"/>
          </p:cNvSpPr>
          <p:nvPr/>
        </p:nvSpPr>
        <p:spPr bwMode="auto">
          <a:xfrm>
            <a:off x="1752600" y="3200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B</a:t>
            </a:r>
          </a:p>
        </p:txBody>
      </p:sp>
      <p:sp>
        <p:nvSpPr>
          <p:cNvPr id="62483" name="Oval 18"/>
          <p:cNvSpPr>
            <a:spLocks noChangeArrowheads="1"/>
          </p:cNvSpPr>
          <p:nvPr/>
        </p:nvSpPr>
        <p:spPr bwMode="auto">
          <a:xfrm>
            <a:off x="5334000" y="1752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H</a:t>
            </a:r>
          </a:p>
        </p:txBody>
      </p:sp>
      <p:sp>
        <p:nvSpPr>
          <p:cNvPr id="62484" name="Oval 19"/>
          <p:cNvSpPr>
            <a:spLocks noChangeArrowheads="1"/>
          </p:cNvSpPr>
          <p:nvPr/>
        </p:nvSpPr>
        <p:spPr bwMode="auto">
          <a:xfrm>
            <a:off x="914400" y="5410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>
                <a:latin typeface="Times New Roman" pitchFamily="18" charset="0"/>
              </a:rPr>
              <a:t>C</a:t>
            </a:r>
          </a:p>
        </p:txBody>
      </p:sp>
      <p:sp>
        <p:nvSpPr>
          <p:cNvPr id="62485" name="Text Box 20"/>
          <p:cNvSpPr txBox="1">
            <a:spLocks noChangeArrowheads="1"/>
          </p:cNvSpPr>
          <p:nvPr/>
        </p:nvSpPr>
        <p:spPr bwMode="auto">
          <a:xfrm>
            <a:off x="6019800" y="1978025"/>
            <a:ext cx="30035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/>
              <a:t>Liên kết có dung lượng 2</a:t>
            </a:r>
          </a:p>
          <a:p>
            <a:pPr algn="l" eaLnBrk="1" hangingPunct="1"/>
            <a:r>
              <a:rPr lang="en-US" sz="2000"/>
              <a:t>Muốn tải  &lt; 1</a:t>
            </a:r>
          </a:p>
          <a:p>
            <a:pPr algn="l" eaLnBrk="1" hangingPunct="1"/>
            <a:endParaRPr lang="en-US" sz="2000"/>
          </a:p>
          <a:p>
            <a:pPr algn="l" eaLnBrk="1" hangingPunct="1"/>
            <a:endParaRPr lang="en-US" sz="2000"/>
          </a:p>
        </p:txBody>
      </p:sp>
      <p:sp>
        <p:nvSpPr>
          <p:cNvPr id="62486" name="Text Box 21"/>
          <p:cNvSpPr txBox="1">
            <a:spLocks noChangeArrowheads="1"/>
          </p:cNvSpPr>
          <p:nvPr/>
        </p:nvSpPr>
        <p:spPr bwMode="auto">
          <a:xfrm>
            <a:off x="2438400" y="1905000"/>
            <a:ext cx="15271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z="2000">
                <a:latin typeface="Times New Roman" pitchFamily="18" charset="0"/>
              </a:rPr>
              <a:t>T(A,H) = 1.8</a:t>
            </a:r>
          </a:p>
          <a:p>
            <a:pPr algn="l" eaLnBrk="1" hangingPunct="1"/>
            <a:r>
              <a:rPr lang="en-US" sz="2000">
                <a:latin typeface="Times New Roman" pitchFamily="18" charset="0"/>
              </a:rPr>
              <a:t>T(H,I) = 2.4</a:t>
            </a:r>
          </a:p>
          <a:p>
            <a:pPr algn="l" eaLnBrk="1" hangingPunct="1"/>
            <a:r>
              <a:rPr lang="en-US" sz="2000">
                <a:latin typeface="Times New Roman" pitchFamily="18" charset="0"/>
              </a:rPr>
              <a:t>T(C,I) = 1.4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CF365F-707D-4EE2-AC6A-02E9F2D180DD}" type="slidenum">
              <a:rPr lang="en-US">
                <a:latin typeface="Times New Roman" pitchFamily="18" charset="0"/>
              </a:rPr>
              <a:pPr eaLnBrk="1" hangingPunct="1"/>
              <a:t>64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Thiết lập độ dài liên kết xương sống 1 luồng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Để cho nó chỉ mang lưu lượng giữa 02 điểm cuối </a:t>
            </a:r>
          </a:p>
          <a:p>
            <a:pPr eaLnBrk="1" hangingPunct="1">
              <a:defRPr/>
            </a:pPr>
            <a:r>
              <a:rPr lang="en-US"/>
              <a:t>Giả sử tất cả các liên kết có độ dài &gt;1</a:t>
            </a:r>
          </a:p>
          <a:p>
            <a:pPr eaLnBrk="1" hangingPunct="1">
              <a:defRPr/>
            </a:pPr>
            <a:r>
              <a:rPr lang="en-US"/>
              <a:t>Với định tuyến đường ngắn nhất, độ dài đó bằng  sp_dist</a:t>
            </a:r>
            <a:r>
              <a:rPr lang="en-US" baseline="-25000"/>
              <a:t>tree</a:t>
            </a:r>
            <a:r>
              <a:rPr lang="en-US"/>
              <a:t> - 1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4893C1-04F8-4C1B-A572-2E56010AEFBA}" type="slidenum">
              <a:rPr lang="en-US">
                <a:latin typeface="Times New Roman" pitchFamily="18" charset="0"/>
              </a:rPr>
              <a:pPr eaLnBrk="1" hangingPunct="1"/>
              <a:t>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Thuật toán MENTOR (2)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Giả sử ban đầu chỉ có một loại liên kết có dung lượng C</a:t>
            </a:r>
          </a:p>
          <a:p>
            <a:pPr eaLnBrk="1" hangingPunct="1">
              <a:defRPr/>
            </a:pPr>
            <a:r>
              <a:rPr lang="en-US"/>
              <a:t>Chia các nút thành nút xương sống  và nút đầu cuối </a:t>
            </a:r>
          </a:p>
          <a:p>
            <a:pPr lvl="1" eaLnBrk="1" hangingPunct="1">
              <a:defRPr/>
            </a:pPr>
            <a:r>
              <a:rPr lang="en-US"/>
              <a:t>Nút xương sống  là những điểm tập hợp. Một vài thuật toán có thể thực hiện điều này </a:t>
            </a:r>
          </a:p>
          <a:p>
            <a:pPr lvl="1" eaLnBrk="1" hangingPunct="1">
              <a:defRPr/>
            </a:pPr>
            <a:r>
              <a:rPr lang="en-US"/>
              <a:t>Hợp lại theo ngưỡng được sử dụng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786CBD-7A6C-4A45-92E0-D48714D40F71}" type="slidenum">
              <a:rPr lang="en-US">
                <a:latin typeface="Times New Roman" pitchFamily="18" charset="0"/>
              </a:rPr>
              <a:pPr eaLnBrk="1" hangingPunct="1"/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Hợp lại theo ngưỡng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Trọng số của một nút là tổng của tất cả các lưu lượng vào và ra nút </a:t>
            </a:r>
          </a:p>
          <a:p>
            <a:pPr eaLnBrk="1" hangingPunct="1">
              <a:defRPr/>
            </a:pPr>
            <a:r>
              <a:rPr lang="en-US"/>
              <a:t>Trọng số chuẩn hoá của nút i là </a:t>
            </a:r>
          </a:p>
          <a:p>
            <a:pPr eaLnBrk="1" hangingPunct="1">
              <a:buFontTx/>
              <a:buNone/>
              <a:defRPr/>
            </a:pPr>
            <a:r>
              <a:rPr lang="en-US"/>
              <a:t>    NW(i) = W(i)/C</a:t>
            </a:r>
          </a:p>
          <a:p>
            <a:pPr eaLnBrk="1" hangingPunct="1">
              <a:defRPr/>
            </a:pPr>
            <a:r>
              <a:rPr lang="en-US"/>
              <a:t>Nút có NW(i) &gt; W được chọn làm nút xương sống  </a:t>
            </a:r>
          </a:p>
          <a:p>
            <a:pPr lvl="1" eaLnBrk="1" hangingPunct="1">
              <a:defRPr/>
            </a:pPr>
            <a:r>
              <a:rPr lang="en-US"/>
              <a:t>Trong đó W là tham số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Viết tay 1">
                <a:extLst>
                  <a:ext uri="{FF2B5EF4-FFF2-40B4-BE49-F238E27FC236}">
                    <a16:creationId xmlns:a16="http://schemas.microsoft.com/office/drawing/2014/main" id="{D06B9788-5ECC-0D46-AA12-9DAD561E2665}"/>
                  </a:ext>
                </a:extLst>
              </p14:cNvPr>
              <p14:cNvContentPartPr/>
              <p14:nvPr/>
            </p14:nvContentPartPr>
            <p14:xfrm>
              <a:off x="1228866" y="1812619"/>
              <a:ext cx="3201480" cy="94680"/>
            </p14:xfrm>
          </p:contentPart>
        </mc:Choice>
        <mc:Fallback xmlns="">
          <p:pic>
            <p:nvPicPr>
              <p:cNvPr id="2" name="Viết tay 1">
                <a:extLst>
                  <a:ext uri="{FF2B5EF4-FFF2-40B4-BE49-F238E27FC236}">
                    <a16:creationId xmlns:a16="http://schemas.microsoft.com/office/drawing/2014/main" id="{D06B9788-5ECC-0D46-AA12-9DAD561E26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3226" y="1740619"/>
                <a:ext cx="32731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88025D79-9F6D-224F-9647-1D8044612AC5}"/>
                  </a:ext>
                </a:extLst>
              </p14:cNvPr>
              <p14:cNvContentPartPr/>
              <p14:nvPr/>
            </p14:nvContentPartPr>
            <p14:xfrm>
              <a:off x="1220586" y="3675619"/>
              <a:ext cx="738000" cy="4248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88025D79-9F6D-224F-9647-1D8044612A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4946" y="3603619"/>
                <a:ext cx="809640" cy="186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8477A5-3B83-4862-A320-0F4AA06B52E2}" type="slidenum">
              <a:rPr lang="en-US">
                <a:latin typeface="Times New Roman" pitchFamily="18" charset="0"/>
              </a:rPr>
              <a:pPr eaLnBrk="1" hangingPunct="1"/>
              <a:t>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Hợp lại theo ngưỡng (2)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/>
              <a:t>T</a:t>
            </a:r>
            <a:r>
              <a:rPr lang="en-US"/>
              <a:t>ất cả các nút không thoả mãn với tiêu chuẩn trọng số và gần nút xương sống sẽ được chọn làm nút đầu cuối</a:t>
            </a:r>
            <a:endParaRPr lang="en-US" sz="2400"/>
          </a:p>
          <a:p>
            <a:pPr lvl="1" eaLnBrk="1" hangingPunct="1">
              <a:defRPr/>
            </a:pPr>
            <a:r>
              <a:rPr lang="en-US" sz="2000"/>
              <a:t>“</a:t>
            </a:r>
            <a:r>
              <a:rPr lang="en-US"/>
              <a:t>Gần </a:t>
            </a:r>
            <a:r>
              <a:rPr lang="en-US" sz="2000"/>
              <a:t>” </a:t>
            </a:r>
            <a:r>
              <a:rPr lang="en-US"/>
              <a:t>được định nghĩa là khi giá liên kết từ nút đầu cuối e đến nút xương sống  là nhỏ hơn một phần của giá liên kết lớn nhất   </a:t>
            </a:r>
          </a:p>
          <a:p>
            <a:pPr lvl="1" eaLnBrk="1" hangingPunct="1">
              <a:buFontTx/>
              <a:buNone/>
              <a:defRPr/>
            </a:pPr>
            <a:r>
              <a:rPr lang="en-US" sz="2000"/>
              <a:t>     MAXCOST = max</a:t>
            </a:r>
            <a:r>
              <a:rPr lang="en-US" sz="2000" baseline="-25000"/>
              <a:t>i,j</a:t>
            </a:r>
            <a:r>
              <a:rPr lang="en-US" sz="2000"/>
              <a:t>cost(N</a:t>
            </a:r>
            <a:r>
              <a:rPr lang="en-US" sz="2000" baseline="-25000"/>
              <a:t>i</a:t>
            </a:r>
            <a:r>
              <a:rPr lang="en-US" sz="2000"/>
              <a:t>,N</a:t>
            </a:r>
            <a:r>
              <a:rPr lang="en-US" sz="2000" baseline="-25000"/>
              <a:t>j</a:t>
            </a:r>
            <a:r>
              <a:rPr lang="en-US" sz="2000"/>
              <a:t>):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endParaRPr lang="en-US" sz="2000"/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sz="2000"/>
              <a:t>	 cost(e,N</a:t>
            </a:r>
            <a:r>
              <a:rPr lang="en-US" sz="2000" baseline="-25000"/>
              <a:t>i</a:t>
            </a:r>
            <a:r>
              <a:rPr lang="en-US" sz="2000"/>
              <a:t>) &lt; MAXCOST*RPARM</a:t>
            </a:r>
          </a:p>
          <a:p>
            <a:pPr lvl="1" eaLnBrk="1" hangingPunct="1">
              <a:buFontTx/>
              <a:buNone/>
              <a:defRPr/>
            </a:pPr>
            <a:r>
              <a:rPr lang="en-US" sz="2000"/>
              <a:t>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Viết tay 1">
                <a:extLst>
                  <a:ext uri="{FF2B5EF4-FFF2-40B4-BE49-F238E27FC236}">
                    <a16:creationId xmlns:a16="http://schemas.microsoft.com/office/drawing/2014/main" id="{2D8DD47C-603A-E244-8213-EC46734DCB05}"/>
                  </a:ext>
                </a:extLst>
              </p14:cNvPr>
              <p14:cNvContentPartPr/>
              <p14:nvPr/>
            </p14:nvContentPartPr>
            <p14:xfrm>
              <a:off x="4346106" y="5506939"/>
              <a:ext cx="866160" cy="37080"/>
            </p14:xfrm>
          </p:contentPart>
        </mc:Choice>
        <mc:Fallback xmlns="">
          <p:pic>
            <p:nvPicPr>
              <p:cNvPr id="2" name="Viết tay 1">
                <a:extLst>
                  <a:ext uri="{FF2B5EF4-FFF2-40B4-BE49-F238E27FC236}">
                    <a16:creationId xmlns:a16="http://schemas.microsoft.com/office/drawing/2014/main" id="{2D8DD47C-603A-E244-8213-EC46734DCB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10466" y="5435299"/>
                <a:ext cx="937800" cy="180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WAN">
  <a:themeElements>
    <a:clrScheme name="WA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W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WA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2DDB1602E1F418973D7514106350D" ma:contentTypeVersion="10" ma:contentTypeDescription="Create a new document." ma:contentTypeScope="" ma:versionID="236e585e038dda20b11444d9d3b061d2">
  <xsd:schema xmlns:xsd="http://www.w3.org/2001/XMLSchema" xmlns:xs="http://www.w3.org/2001/XMLSchema" xmlns:p="http://schemas.microsoft.com/office/2006/metadata/properties" xmlns:ns2="7b943c93-b938-48de-825e-fb1653b6f1c7" xmlns:ns3="7d6b43c1-d31c-445d-bdf9-3473889ab938" targetNamespace="http://schemas.microsoft.com/office/2006/metadata/properties" ma:root="true" ma:fieldsID="c83c2e15b35c55ed220d0b85529f6f85" ns2:_="" ns3:_="">
    <xsd:import namespace="7b943c93-b938-48de-825e-fb1653b6f1c7"/>
    <xsd:import namespace="7d6b43c1-d31c-445d-bdf9-3473889ab9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43c93-b938-48de-825e-fb1653b6f1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b43c1-d31c-445d-bdf9-3473889ab93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A054F1-3DE6-4C30-97B5-A488BD544D0C}">
  <ds:schemaRefs>
    <ds:schemaRef ds:uri="7b943c93-b938-48de-825e-fb1653b6f1c7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A69E470-BB16-4EAF-B205-7654D2634937}"/>
</file>

<file path=customXml/itemProps3.xml><?xml version="1.0" encoding="utf-8"?>
<ds:datastoreItem xmlns:ds="http://schemas.openxmlformats.org/officeDocument/2006/customXml" ds:itemID="{F18E47B4-FD3B-467A-A248-4BCA6AF75B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</TotalTime>
  <Words>3494</Words>
  <Application>Microsoft Office PowerPoint</Application>
  <PresentationFormat>On-screen Show (4:3)</PresentationFormat>
  <Paragraphs>550</Paragraphs>
  <Slides>64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Cambria Math</vt:lpstr>
      <vt:lpstr>Symbol</vt:lpstr>
      <vt:lpstr>Times New Roman</vt:lpstr>
      <vt:lpstr>WAN</vt:lpstr>
      <vt:lpstr>Image</vt:lpstr>
      <vt:lpstr>Thiết kế mạng Backbone</vt:lpstr>
      <vt:lpstr>Nội dung</vt:lpstr>
      <vt:lpstr>Giới thiệu</vt:lpstr>
      <vt:lpstr>Thiết kế mắt lưới </vt:lpstr>
      <vt:lpstr>Ví dụ </vt:lpstr>
      <vt:lpstr>Thuật toán MENTOR</vt:lpstr>
      <vt:lpstr>Thuật toán MENTOR (2)</vt:lpstr>
      <vt:lpstr>Hợp lại theo ngưỡng</vt:lpstr>
      <vt:lpstr>Hợp lại theo ngưỡng (2)</vt:lpstr>
      <vt:lpstr>Hợp lại theo ngưỡng (3)</vt:lpstr>
      <vt:lpstr>Trung tâm của trọng lực (CG)</vt:lpstr>
      <vt:lpstr>Khoảng cách tới CG</vt:lpstr>
      <vt:lpstr>Phân loại các nút còn lại </vt:lpstr>
      <vt:lpstr>Thuật toán MENTOR (3)</vt:lpstr>
      <vt:lpstr>Ví dụ MENTOR</vt:lpstr>
      <vt:lpstr>Ví dụ MENTOR (2)</vt:lpstr>
      <vt:lpstr>Ví dụ MENTOR (3)</vt:lpstr>
      <vt:lpstr>Ví dụ MENTOR (4)</vt:lpstr>
      <vt:lpstr>Ví dụ MENTOR (5)</vt:lpstr>
      <vt:lpstr>Cần phải cải tiến</vt:lpstr>
      <vt:lpstr>Tinh chỉnh thiết kế trong MENTOR</vt:lpstr>
      <vt:lpstr>Ví dụ dãy</vt:lpstr>
      <vt:lpstr>Nhận xét về dãy</vt:lpstr>
      <vt:lpstr>Homing</vt:lpstr>
      <vt:lpstr>Homing (2)</vt:lpstr>
      <vt:lpstr>Bước cuối cùng</vt:lpstr>
      <vt:lpstr>Bước cuối cùng (2)</vt:lpstr>
      <vt:lpstr>Nhận xét</vt:lpstr>
      <vt:lpstr>Ví dụ thêm liên kết (1)</vt:lpstr>
      <vt:lpstr>Ví dụ thêm liên kết(2) </vt:lpstr>
      <vt:lpstr>Ví dụ thêm liên kết(3) </vt:lpstr>
      <vt:lpstr>Nhận xét (2)</vt:lpstr>
      <vt:lpstr>Chất lượng hoạt động của MENTOR</vt:lpstr>
      <vt:lpstr>Ví dụ MENTOR</vt:lpstr>
      <vt:lpstr>Lựa chọn nút xương sống </vt:lpstr>
      <vt:lpstr>Thiết kế ban đầu </vt:lpstr>
      <vt:lpstr>Duyệt lại thiết kế ban đầu</vt:lpstr>
      <vt:lpstr>Thiết kế hiệu chỉnh</vt:lpstr>
      <vt:lpstr>Thiết kế 5-node xương sống “tốt nhất”</vt:lpstr>
      <vt:lpstr>Nhận xét</vt:lpstr>
      <vt:lpstr>Định tuyến </vt:lpstr>
      <vt:lpstr>MENTOR với OSPF</vt:lpstr>
      <vt:lpstr>MENTOR-II</vt:lpstr>
      <vt:lpstr>Incremental Shortest Path (ISP)</vt:lpstr>
      <vt:lpstr>ISP (2)</vt:lpstr>
      <vt:lpstr>sp_pred</vt:lpstr>
      <vt:lpstr>Ví dụ : ma trận</vt:lpstr>
      <vt:lpstr>ISP trong MENTOR II</vt:lpstr>
      <vt:lpstr>ISP trong MENTOR II (2)</vt:lpstr>
      <vt:lpstr>Ví dụ : s_list và d_list </vt:lpstr>
      <vt:lpstr>ISP trong MENTOR II (3)</vt:lpstr>
      <vt:lpstr>ISP in MENTOR II (4)</vt:lpstr>
      <vt:lpstr>MENTOR II – Tóm lại</vt:lpstr>
      <vt:lpstr>MENTOR II – Tóm lại </vt:lpstr>
      <vt:lpstr>Chuyển yêu cầu</vt:lpstr>
      <vt:lpstr>Liên kết 01 luồng</vt:lpstr>
      <vt:lpstr>Lựa chọn thông số sai</vt:lpstr>
      <vt:lpstr>Lựa chọn thông số sai (2)</vt:lpstr>
      <vt:lpstr>Giải quyết vấn đề</vt:lpstr>
      <vt:lpstr>Ví dụ liên kết 1 luồng</vt:lpstr>
      <vt:lpstr>Ví dụ liên kết 1 luồng (2)</vt:lpstr>
      <vt:lpstr>Ví dụ liên kết 1 luồng(3)</vt:lpstr>
      <vt:lpstr>Ví dụ liên kết 1 luồng</vt:lpstr>
      <vt:lpstr>Thiết lập độ dài liên kết xương sống 1 luồng</vt:lpstr>
    </vt:vector>
  </TitlesOfParts>
  <Company>Microsoft Office 2003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Dao Thi Thu 20172525</cp:lastModifiedBy>
  <cp:revision>24</cp:revision>
  <dcterms:created xsi:type="dcterms:W3CDTF">2006-06-20T14:48:16Z</dcterms:created>
  <dcterms:modified xsi:type="dcterms:W3CDTF">2021-11-09T00:03:10Z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0x0101001702DDB1602E1F418973D7514106350D</vt:lpwstr>
  </property>
</Properties>
</file>