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8" r:id="rId7"/>
    <p:sldId id="265" r:id="rId8"/>
    <p:sldId id="266" r:id="rId9"/>
    <p:sldId id="268" r:id="rId10"/>
    <p:sldId id="270" r:id="rId11"/>
    <p:sldId id="272" r:id="rId12"/>
    <p:sldId id="273" r:id="rId13"/>
    <p:sldId id="274" r:id="rId14"/>
    <p:sldId id="267" r:id="rId15"/>
    <p:sldId id="269" r:id="rId16"/>
    <p:sldId id="271" r:id="rId17"/>
    <p:sldId id="258" r:id="rId18"/>
    <p:sldId id="259" r:id="rId19"/>
    <p:sldId id="260" r:id="rId20"/>
    <p:sldId id="261" r:id="rId21"/>
    <p:sldId id="275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0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7:40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96 88,'-47'0,"6"0,33 0,54-13,-27 10,48-17,-45 12,7 0,7-5,-5 5,4 0,1 1,1 7,7 0,0 0,0 0,-1 0,1 0,0 0,-7 7,5-5,-11 11,4-12,1 6,-5-7,5 6,-7-4,6 4,-4-6,5 0,-1 0,-4 0,11 0,-11 0,5 0,-1 0,-4 0,5 0,-1 0,-4 0,5 0,-7 7,0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9:47.6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321 0,'-24'0,"-9"0,17 0,-13 7,0 1,6 6,-5 1,12 0,2-1,1-6,11 12,-4-11,12 19,9-12,1 12,11-6,-4 1,6-2,0-6,1-7,-1-2,-7-12,-1-2,-6-13,-7 4,-1-10,-7 11,-7-12,-1 12,-7-5,-6 13,-1-5,-7 11,-1-4,1 12,0 2,0 13,-7 2,12 13,-10-6,18 13,-5-13,13 12,1-11,14 5,7-13,15-2,9-7,5-6,1-1,0-7,0-7,-1-7,-6-2,-7-18,-9 9,-13-17,-2 11,-6-4,-13 6,-3 6,-13 2,0 6,0 7,0-5,-1 12,1-6,7 7,0 0,14 0,2 13,6-3,0 17,6-4,9 6,1 0,12 0,-6-6,8-2,-1-13,6-1,-10-14,2-1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5:18.0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1 233,'22'-32,"12"6,4 20,18-2,8-7,0 0,-1 1,5-1,10 1,3-1,7 0,-1-6,7 5,2-5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5:21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0,'51'9,"0"-3,-8 0,1-4,-7 5,5-7,-11 6,5-4,-7 4,7 1,1-6,0 6,5-1,-5 2,1 7,-3-1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5:22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44,'43'-24,"8"4,1 20,12 0,3 0,6 7,-1 7,1 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5:23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73,'15'-39,"0"12,6 20,8 7,14 7,16-5,7 4,1 0,-3 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8:25.27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74,'-29'-73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9:15.5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44,'-8'-24,"2"4,6 20,26 13,-7-9,23 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0:05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73 7883,'0'-8'-994,"0"0"2043,0 3-982,0 4-6,7-6 1,-4 7 65,7 0 1,-6-1-6,6-4 0,-5 3 180,5-3-24,-1 4-137,6 1 0,0-5 3,-1 0 1,-4 0 202,0 5-219,-1 0 0,6-5 13,0 0 1,-6 0 44,1 5-20,0 0-133,4 0 1,1 0 68,-1 0 0,-4 0-3,0 0 0,-5 0-68,4 0 1,-4 0 2,5 0 0,-5 0-32,5 0 1,-6 0 148,6 0-307,-7 0 253,10 0-152,-5 7 28,1-5 5,4 11 1,-10-12-132,6 4-284,-5-3-89,2 4 17,1-4 1,-6 6-462,4-3 970,3-4 0,-6 12 0,4-5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2:00:09.0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103 161,'-37'-23,"7"-4,16 17,1-9,11 11,-4 0,12-12,2 17,7-17,6 19,-5-6,5 14,-6 1,6 6,2 1,6 0,6-7,-4 5,11-12,-4 6,-1-7,5 6,-5-4,0 4,12-6,-10 0,11 0,0 0,-4-6,10 4,-10-11,4 5,-13 0,-1 2,-13 6,4 6,-4 2,6 0,7 5,1-11,13 4,-5-6,6 0,-14 0,5 0,-11 0,11 0,-5 7,7-6,6 12,0-11,4 3,-9-3,-6-2,-5-5,5 0,-5-7,5 3,0 2,11-6,0 7,3-4,-9 4,5 6,3-7,14 6,4-11,-7 7,-7-1,-12 1,0 2,0-7,-5 7,-1-2,-4-2,5 3,-6-1,15 5,-9 0,11 0,-6 6,6-4,2 11,6-12,-1 8,-3-5,-11-2,6 4,-4-6,1 0,2 0,-11 7,1-5,4 11,-11-5,11 0,-5 5,7-12,-1 6,1-1,0-4,-7 4,5-6,-4 0,5 0,-5 0,10 0,-9 0,11 0,-6-6,6 4,2-4,6-1,-6-1,5 0,-12 2,-8 6,-16 13,-21 3,-8 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2:00:10.3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 81,'-31'-22,"3"-6,20 18,2-9,6 17,26 9,-20-4,27 17,-25-19,6 12,1-5,6 0,-5 5,12-11,-6 11,14-12,1 6,7-1,6-4,0 9,4-6,-11 0,9-5,-3 0,-2 0,-8 0,-5-1,5-4,0 1,4-5,-4 4,0-5,-7 7,23-4,-9 7,12 0,-13 0,4 7,-5 6,9 6,-9-6,11 0,-8-5,18 0,-7-1,7-7,-5 0,5 0,-7 0,-1 0,-4 0,-16 0,10 0,-8 0,19 0,-1 1,-3 4,-11-3,12 11,-9-11,12 2,-9-2,-6-2,-7 0,8 0,-9-2,4-2,-5 2,5-3,0 3,10 2,-1 0,1 0,-5 0,-1 0,11 0,-1 0,1 0,-11 0,1 0,10-1,-1-4,0 2,-9-7,0 7,0-2,1 3,4 2,-9 4,4 5,-10 7,1 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42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205 234 8016,'-7'-14'0,"4"-1"-367,-7 0 0,2-4 220,-1 0 1,1 4 25,3 5 0,1 2 137,-5-2 1,4-1 61,-5 6-152,7 0 1,-8 4 202,6-4-68,0 3 0,0-6-48,0 3-17,0 4 17,-1-12-10,4 5 0,-6-2-17,3 0 5,4 7 0,-11-5-35,7 3 1,-1 3 66,1-3-298,3 4 257,-11 1-14,12 0-26,-12 0 0,11 1-69,-3 4-47,4-3 87,1 4 0,0-4 1,0 3 35,0-3 1,1 4 50,4-6 0,-3 2 0,3 3 0,3-4 0,0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9:51.0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161 67,'-24'0,"-2"0,24 0,34-20,-2 9,33-10,-19 14,-1 1,-6 4,-7 2,-9 15,-13 1,-2 12,-6-12,-6 11,4-17,-11 3,5-13,-6-6,5-3,-4-5,5-1,-6 1,-1 6,1-5,-1 11,-6-4,5 6,-12 0,12 6,-11 2,10 13,-4-5,7 5,-1 0,7 2,2 6,6-6,0-2,6-6,2-1,7-6,-1-1,1-14,-1-1,1-13,0 5,6-12,-5 6,-2-7,-1 6,-11-5,5 12,-7-5,0 7,-7 5,-8-4,-1 12,-5-6,7 7,-1 7,0-6,1 12,-7-11,5 5,-5-1,6-4,-6 11,5-12,-5 6,13-1,-5-4,11 11,-4-5,6 6,0 1,6 0,-4-1,4 1,-6-1,0-6,0 5,7-5,1 1,6-3,-6-6,5-6,-5 4,7-17,0 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4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73 7856,'-20'-14'237,"1"-1"0,-1 5 388,6 1 1,4 4 471,0-5-271,7 7-384,-3-4-18,6 7 72,0 0-324,0 7 0,0 1 0,0 7 0,0-1 23,0 1 0,0-1-114,0 1 1,4 4 57,1 1 0,0 1-171,-5-2 0,0-3 34,0 4 1,0-4 59,0-1 0,0 4-172,0 0 0,0 3-86,0-3 0,0-3-86,0 4 1,0-4 12,0-2 0,0 1-122,0 0 1,0-1 22,0 1 0,-2-2-573,-2-4-327,2 4 417,-11-5 40,11 1 428,-4-3 0,6-8 383,0-2 0,0-11 0,0-8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5.0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146 161 7780,'-24'-15'-382,"-1"0"382,8 1 0,-4 4 684,6 0-397,0 7 1,6-5 506,-1 3-48,7 4-22,-4-6-542,7 7 1,7-5-99,2 0 0,9-4-39,2 4 0,6-2-56,-2 2 0,8 2-436,2-7 0,0 7 287,-4-2 0,5 2-487,4-2 1,-3 4 69,-2-4 0,-2 3-565,2 2 1142,-3 7 0,11 1 0,-5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5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29 7893,'-15'-6'65,"1"3"-33,-1-7 1,1 7 27,-1-2 0,0 3 24,1 2 0,-1 5 200,1 0 1,-1 5 137,0-6 0,6 8 481,-1-2-547,0 2 0,-3 3-358,4 0 1,-3-1 72,7 1 0,1 4 80,4 1 0,-5-1 14,0-4 0,0 4-50,5 1 0,0 1-117,0-2 0,0 4 41,0 6 1,0-5-111,0 0 1,0-4 104,0 4 0,6-6-279,4 1 0,5 3-119,4-3 0,4-1-282,6-9 1,0 4 645,0-3 0,7 3 0,1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6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73 7837,'-6'-8'-289,"4"2"0,-6 1-290,3 0 1,3-1 385,-3 1 264,4 3 1,-1-4 371,-3 6 768,4-7-297,-12 6-579,11-6 0,-9 6 435,6-4-144,-6 3-374,3-4 1,-2 6-71,0 0 1,5 4-96,-4 1 1,4 2 86,-5-2 1,7-2-100,-2 7 1,2-2-57,-2 1 0,3 4 36,-3-3 1,4-2-75,1 2 1,0 0 56,0 4 1,1-1 37,4-3 1,-2 3 12,7-3 1,-2 3-1,2 1 1,3-1-16,-3-3 1,3 3 0,1-4 1,6 4-119,-1 2 0,0-5 125,-4-1 1,0 1-145,-1 5 0,1-6 65,-1 1 0,-4-2-64,0 2 1,-5 3-60,4-3 0,-5 3 0,2 1 68,-6 1 1,-6-1-87,-4 1 1,-3-5-315,-2-1 1,-4-1 154,-1 2 1,-4 3-108,5-3 0,-6-4-263,6-1 1,0-3-149,4-2 0,-4 0 815,-1 0 0,1-7 0,4-1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6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30 132 7837,'-5'-15'-377,"0"1"-70,-6-1 838,9 1 1,-4 4 40,6 0-106,6 7 1,2-5-59,7 3 1,-1 3 5,1-2 0,4 2-273,1 2 0,6-5-195,-2 0 0,3 0-118,3 5 0,-1 0 177,0 0 0,5-5-347,0 1 1,0-1 39,-5 5 0,-1 5-421,-4-1 863,3 8 0,-4-4 0,6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7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0 7837,'-15'0'0,"7"0"466,-5 0-310,12 0 0,-7 5 303,3 0 0,3 2-130,-3-2 0,4-2-6,1 7 0,0-1-195,0 6-478,0-1 149,0 7 1,0 0 162,0 4 0,0-4-388,0-7 1,0 1 196,0 0 1,0-1-184,0 1 1,0-1-29,0 1 440,0-7 0,-7 5 0,-1-5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7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350 131 7812,'-4'-21'0,"-1"-3"0,-2 1-74,2-1 71,4 13 205,-12-9 1,5 19 26,-7-4 1,5 3 261,1 2 0,-1 5-190,-5 0 1,-4 6-169,-1-1 1,-1 3-117,2 2 1,3 4 119,-4 0 1,2 1 142,-1-6 0,3 1-178,-4 0 1,9 4-124,1 1 65,1-1 0,1-4-163,3-1 0,3-4-103,2 0 1,0-6 116,0 6 1,7-7-52,2 2 0,6-3 54,4-2 1,-3-2-194,4-3 1,-2-1 13,1-4 1,-3-3 3,4 3 0,-4-2 163,-1-3 0,-1 5 2,1 1 1,-6 0 159,1 0 1,-5-4-56,5 3 1,-7 2 499,2-2-197,-4 7-128,-1-10 0,-1 11-33,-4-2 0,2 2 144,-7 2 0,5 5-83,-5 0 1,6 6-46,-6-1 1,7 3-109,-2 1 0,3 1 63,2-1 0,0 1-139,0 0 0,0 4 75,0 0 1,0 6-70,0-6 0,0 5 57,0-4 0,0 4 3,0-4 1,0 4-14,0-5 1,0 6 15,0-6 1,0 0-90,0-4 83,-6 6 1,-1-5-109,-3 4 0,-2-9 47,2-1-77,-3-7 0,-2 4 64,1-7 1,-1 0-202,1 0 152,-1 0 1,0-5-7,1 0 1,4-5-69,0 5 0,6-4 60,-6 4 0,5-2-415,-5 2-68,7 4-235,-4-12 186,7 11-278,0-4 917,0 6 0,7 0 0,1 6 0,7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8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336 45 7817,'-14'-15'280,"4"2"577,0 3-326,7 4-310,-4 6 1,9 0-27,3 0 1,1 6 12,4 4 1,3-2 15,-3 2 1,3 5-17,1 4 1,1 0-217,-1-4 0,3 1 33,2 4 1,-3-4-45,4 3 1,-6-3 97,-4-1 0,3 4-121,-3 1 0,3 6 46,1-2 1,-6-1-1,-3 1 1,-3 2-131,-2 8 0,-13-3 46,-7 3 0,-7 3-426,-7 2 1,-10-2-37,-9 2 1,-6-2-801,-4 2 996,-3 3 0,-20-4 0,-3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9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30 7656,'0'-8'-395,"0"-5"686,0 11 389,0-4-291,0 6-113,0 0-251,-6 0 0,4 1 46,-3 4 1,-1-2-100,1 7 1,-1-2 77,1 2 1,3 3-239,-3-3 111,-3 3 1,7 1 60,-4 1 0,-2-1-33,2 1 0,0-5 68,5-1-44,0 1 1,2 3 14,3-3 0,-2 1-5,7-6 1,0 0-34,4-5 0,-4 0-6,0 0 1,-1 0 0,6 0 0,-1-5 32,1 0 0,0-5-31,-1 5 1,-4-6 21,0 1 1,-7 2-1,2-1 20,-4-1 7,-1-5 39,0 1 1,-6 4 7,-4 0 1,-3 7-14,-1-2-4,-1 4 0,0 1 18,1 0-9,-1 0-55,1 0-4,-1 0-10,7 0 24,2 0 0,6 6 0,1-4 0,4 3 1,3-4 4,7-1 1,-1 5 14,1 0 0,4 0-14,1-5 0,1 0 70,-2 0 0,-1 0-29,6 0 0,-4-2 9,4-3 0,-6 4 6,1-4 0,2-2 8,-1 2 0,-1-1 75,-4 1-63,-1 3 138,-5-4-114,4 0-27,-12 4 1,-1 2 36,-10 10 0,2 1 17,-1-1 0,-1 7 7,-5-2 0,6 3 14,-1-4 0,5 1-46,-5 0 1,5 4-2,-4 0 1,5 1-81,0-5 1,2 1 82,2 3 1,0-3-129,0 4 1,2-2 72,2 1 0,-2-3-12,3 4 0,1 1-49,-1-2 0,2 1 2,-2-6 0,-4 1-11,4-1 1,-3 1-29,-2-1-46,-7 1 0,-1-2 100,-6-3 0,-1 1-112,0-6 1,1 5-23,-1-5 0,-1-1-101,-3-4 1,2 0 74,-2 0 1,3 0-68,1 0 0,1-6-323,-1-4 1,0-3 185,1-1 1,6-1-215,3 0 1,2-4 575,-2 0 0,3-7 0,-4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09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102 103 7868,'-19'-23'-98,"-1"4"0,1 4-329,4 6 482,7-4 1,0 11-74,3-3 61,4 3-29,-6-4 97,7 4 1,7-4-307,2 6 0,4 0-225,2 0 1,0 0 137,-1 0 282,1 0 0,-1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9:53.6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102 248,'-37'7,"8"-6,8 12,13-4,1 5,20-6,3-1,13-7,1 0,5 0,-4-7,5 6,-7-12,0-2,-6-1,4-12,-4 6,6-7,-6-1,-2 1,-13 0,-8 0,-8 6,-13 2,-2 13,-6 2,0 6,6 0,2 0,0 6,5 2,-5 7,13 6,-5-5,5 12,-1-6,3 7,6-6,0 5,0-12,6 11,3-17,12 9,-5-17,5 5,0-7,2-7,6-1,0-13,0-2,0-6,0 0,-12 0,-5 6,-12-4,-12 4,-5 7,-18-4,-3 12,-5 0,-1 2,7 6,-5 13,11-4,-5 19,14-6,-6 8,18-1,-9 0,11 0,0 0,8-6,8 4,6-10,7 4,2-7,6-6,-6 5,4-5,-4 7,0 0,4-7,-10-2,10-12,-11-2,12-13,-12-2,5-6,-13 6,5-5,-11 12,4-5,-12 7,-2-1,-13 1,4-1,-10 7,11-5,-12 11,5-4,-6 6,-6 6,4 2,-5 13,7 2,6 6,9-6,7 4,14-4,1 6,6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10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73 7868,'-15'-14'0,"1"1"-515,-1 3 559,7-3 1,2 10 794,6-7-363,0 7-205,0-4 1,6 7-15,4 0 0,3 0-89,1 0 1,1 0-292,0 0 1,-1 2 86,1 3 0,-6 1-194,1 4 0,-7 5-113,2-1 0,2 2-161,-2 9 1,-2-6 503,-8 5 0,-3 7 0,-7 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0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29 7753,'-15'-8'753,"2"0"-641,4 3 49,-4 4 1,9-6 414,-5 7 42,5 0 283,-2 0-558,6 0-323,0 7 1,2-4-97,2 7 1,0-7 111,5 2 0,1-2-819,5 2 489,-1-4 1,1 7-291,-1-3 0,1-3 246,0 3 0,-6 1-527,1-1 477,0 7 0,0-6 388,-1 4 0,-6 3 0,4-5 0,-7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1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 7753,'-14'0'376,"-1"0"-250,7 0-615,2 0 354,6 0 0,6 0 359,4 0 1,4 0-88,6 0 0,-2-2-137,6-3 1,-5 4-113,6-4 1,-1 3-216,5 2 1,-5-5 60,1 0 1,-1 1 265,5 4 0,0-7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1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43 7722,'-15'-8'2015,"7"-5"-1415,-5 11-61,12-11-152,-6 12 1,2-4-102,1 10 0,-1-2 30,5 7 0,0 0-147,0 4 1,0 1-84,0-1 1,0 1 32,0-1 0,0 6 92,0-1 1,0 6-219,0-6 0,0 5-112,0-4 0,0 4-95,0-5 1,0 7-34,0-1 0,0-3-166,0 3 0,1-8 21,4 3 1,-3-4-703,3-1-206,-4-1 435,-1 1 71,0-7 97,0-2 64,0-6 633,0 0 0,-6-13 0,-2-3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1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59 190 7722,'-15'-21'0,"1"5"687,-1-5-359,7 6 0,2 6-234,6-1 0,8 5 91,6-5 0,1 2 52,4-1 0,4-3-152,1 7 1,4-4-217,1 4 1,0-2 152,0 2 1,7 4-85,3-4 0,-2 2-317,2-2 1,0 3 233,5-3 0,-1 4-330,1 1 0,-2 0 76,-3 0 1,3 0-82,-3 0 0,-3 0 480,-2 0 0,3 6 0,0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2.1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44 7722,'-8'-15'-69,"-3"6"57,6-1 0,-2 7 466,2-2 219,4 3-296,-12 2 0,5 0-94,-7 0 0,5 0 13,1 0-1,-1 2-121,-5 3 0,6 1 24,-1 4 1,0 3-59,-4-3 0,4 3-117,0 1 0,1 1 147,-6-1 1,5 1-156,1 0 0,0 1 0,0 3 1,-3-3 95,8 4 1,-6 1-71,5-2 0,-5 6 17,5-6 0,-1 7 18,1-2 0,3-1-33,-2 1 1,2-6-9,2 1 1,2 3-140,2-3 0,0 0 38,5-4 1,1-2-206,5-3 0,-1 3 105,1-4 0,4-2-333,1-2 0,-1 1-92,-4-1 0,1 1-982,3-1 1573,-2-3 0,10 4 0,-4-6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5.8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1 261 7830,'0'-15'-522,"0"7"42,0-5 787,0 5 1,5-1 104,-1-1 27,8 0-438,-4-4 0,6-1-2,1 0 1,-5 6 22,-1-1 0,-4 2 46,5-2 1,-7-3 35,2 4 1,2 0 94,-3 0 227,1-1-305,-5-5 1,5 6 410,0-1-356,0 7 29,-5-4-182,0 1 57,0 4 1,0-3 68,0 10 1,0-2-44,0 7 1,0-5-5,0 5 1,-5-1-2,0 6 0,0 0 3,5-1 1,0 6-54,0-1 0,-5 2-92,1-1 0,-1-3-320,5 8 0,0-6 176,0 5 1,-2-4-384,-3 4 1,4-1 166,-4 1 0,3 4-33,2-4 0,0 2-26,0-2 1,0 2-459,0-7 918,7 1 0,-6-6 0,6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6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 7760,'-15'0'1172,"1"0"-1042,5 0 249,3 0-72,6 0 0,0 1-130,0 4 1,0-1-17,0 5 1,5-4-39,0 5 29,6 0 1,-8 4-248,7 1 1,-7-1-106,2 1 0,-3-1-116,-2 1 1,5 0-99,-1-1 0,1 2-296,-5 4 0,-5-4 710,1 3 0,-8 4 0,4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6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379 117 7727,'-14'-21'0,"-1"4"0,5-4 79,1 7 1,5 4 269,0 0 148,2 7 0,0-8 36,-3 6-305,4 0 0,-12 5-138,3 0 0,2 0-9,-2 0 0,1 2-97,-6 3 0,0-2 79,1 7 1,-1-6 14,1 6 0,-1 0-31,1 4 1,-1-4-18,0 0 0,1 0 16,-1 4 0,1 1-4,-1-1 0,5 6-119,1-1 0,1 1 84,-2-6 1,3 1-213,7-1 1,0 1-70,0-1 125,0 1 0,7-2-95,3-3 0,4-4-100,6-6 1,-3 0 50,8 0 1,-6-5-71,5 1 0,1-8 134,4 2 0,-6-3 32,-4-1 1,2-1 245,-1 1 1,-1-1-78,-4 1 0,-6-1 280,1 0 0,-5 6-108,5-1 0,-7 5 165,2-5-139,-4 7 1,-2-8 84,-4 6 0,2 0-51,-7 5 0,5 0 8,-5 0 1,5 2 7,-4 3 1,4 1-102,-5 4 1,7 3-96,-2-4 0,2 4 31,-2 2 1,3 0-21,-3-1 1,4 1 13,1-1 1,0 6-82,0-1 0,0 6 9,0-6 1,0 2 68,0-2 1,-5-2-151,0 2 1,0 2 65,5-1 1,-5-1-91,1-4 0,-8-1 27,2 1 0,2-1-39,-1 1 0,-6-2 91,-4-3 0,-1 1-7,6-6 0,-6 0-50,1-5 1,-1 0 49,6 0 1,-1 0 5,1 0 0,-1-5-5,0 0 1,6-6-103,-1 1 1,7 2 34,-2-2 1,3 5-111,2-5 0,0 6-61,0-6-6,0 7 0,5-5 11,0 3 0,6 3 83,-1-3 1,-2 4 204,2 1 0,0 0 0,4 0 0,1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7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59 7804,'-8'-15'0,"-3"1"3,6-1-99,0 7 151,5 2 0,6 6 395,4 0 0,3 0 1,2 0 1,-1 6-227,1 4 1,-1 1 78,1-1 1,0 3-97,-1-3 1,1 4-5,-1 6 0,6-4-21,-1 3 0,-1-1 37,-8 2 0,3-3-94,-4 8 0,-1-6-151,2 5 0,-7-1 78,2 1 1,-3 4-130,-2-4 1,-2 4-19,-3 1 0,-3 0 42,-6 0 0,-7 0-557,-4 1 0,-4-1-19,-5 0 1,2 0-249,-7 0 1,2 0 875,-2 0 0,-10 7 0,4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2:05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30 234 7784,'-8'-7'120,"1"-1"307,1-7-350,4 1 102,-5-1 404,7 1-288,0-1 0,0 5 499,0 1-317,0 5-147,0-9 0,2 10 190,3-6-260,-3 5 1,6-7-71,-3 6 0,-2-1-26,7 1 1,-6 3 146,6-3-294,0 4 0,4-4-14,1 0 0,0 0 94,-1 5 0,1 0-101,-1 0 1,1 0 73,-1 0 0,-4 0-86,0 0 0,0 0-18,4 0 1,-1 2 109,-3 3 0,3-2-100,-3 7 0,2-6 87,3 6 0,-5-2-111,-1 2 0,1 1 56,5-6 1,-1 6-8,1-1 1,0-2-26,-1 2 10,1-7 0,-1 9-4,1-8 1,-1 6 29,1-5 0,-5 0-30,-1-5 0,-4 0 29,5 0-12,0 0 0,4 0-3,1 0 0,-5-5-1,-1 0 0,-4-6-46,5 1 0,-5-1-4,4 1 0,-4-3-142,5 3 1,-5-3 54,5-1 0,-6 1-171,6 3 0,-7-3-455,2 3-278,3-3-52,-6-1-235,4 6 888,-6 1 1,0 9-224,0 3 668,-6 3 0,-2 6 0,-7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7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59 7754,'-6'-9'1458,"-4"-1"1,3 5-1208,3-5 1,2 7-217,2-4 0,6 3 67,4-1 0,3 0-35,2 5 1,4 0-171,1 0 0,1 0-290,-2 0 1,-1 0 147,6 0 0,-6 0-246,1 0 0,-1 2-139,2 2 1,-4 0 202,3 5 1,-2-4-50,-3 5 0,1-7 476,-1 2 0,1 3 0,-1 0 0,1 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28.0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59 7754,'-29'-8'151,"11"-4"75,4 8 207,9-1 0,0 5-247,10 0 0,4 0 310,11 0 0,3-5-192,6 0 1,0 0-420,0 5 1,0 0-219,0 0 1,0-5-225,1 0 0,0 1 66,4 4 1,-8 0 490,3 0 0,-3 6 0,4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32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160 233 7530,'0'-14'674,"0"-1"34,0 1-383,-6-1 0,4 0 79,-3 1 0,4 4 489,1 0-577,0 1 0,0-6-88,0 1 1,-5 4-3,0 0 0,0 5-232,5-4 1,0 4 18,0-5 0,0 5 89,0-5-35,0 7-407,0-10 105,7 12-69,1-6 142,6 7 1,-1 2 97,-3 3 0,1-2-283,-6 7 207,7-1 1,-9 6-75,7-1 0,-7 1 113,2 0 0,-4-1-11,-1 1 1,0-1 67,0 1 0,0-1-183,0 1 271,0 0 0,-1-2-80,-4-4 0,2 3 85,-7-7 0,7 1-32,-2-1 10,-3-4-34,0 6 1,-2-7-9,0 0 23,7 0 0,-5-2-47,3-3 90,3 4-74,-4-6 31,6 7 0,1 0-38,4 0 1,-1 0-3,5 0 1,-4 2-7,5 3 1,-2-2-7,2 7 1,1-5 51,-6 4 0,5 1-55,-6 5 117,8-1 0,-11 2-84,4 4 0,-3-4 22,-2 4 0,0-4-1,0-2 0,-5 1 7,0-1 1,-6 1-3,1 0 0,-3-1 5,-1 1 0,-1-6-27,0 1 0,-4-7 12,0 2 0,-1-3 77,6-2 0,-1 0-73,0 0 0,1 0 78,-1 0 0,6-5-3,-1 0-31,7-6 0,-4 3-22,7-7 0,0 5 36,0 1-277,0-1 0,2-3 77,3 3 1,-2 2-958,7 3 604,-1 4 489,6-6 0,-1 14 0,1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1:32.3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44 7976,'-14'-14'-113,"-1"-1"0,0 7-563,1 3 676,-1 4 0,-6 7 0,-2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3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 73 8083,'-6'-8'889,"4"-5"1,-9 10-489,6-7 1,-1 7 146,1-2-323,3-3 1,-11 7 13,4-4 0,0-2-29,0 2 1,-1 1-8,-5 4 1,1 0 28,-1 0 0,1 0-139,-1 0 1,-1 1 121,-4 4 0,4 2-163,-3 2 1,-2 9 64,1-3 0,-1 2-140,2-2 0,3 6-3,-4 3 0,4-1 80,1 1 0,6-1-24,-1 1 0,7 4-107,-2-4 0,3 2 39,2-2 1,0 2 75,0-6 0,7-1-91,2-4 0,4-1 22,2 1 0,4-7-2,1-3 0,1-4-21,-2-1 0,-2 0-154,2 0 0,2 0 144,-2 0 0,1-4-111,-5-1 0,-1-7-73,1 3 0,-6-4 80,1-2 0,-7 1 5,2-1 1,2 0 33,-2 1 1,-2-1 181,-8 1 0,2 1-35,-7 3 0,0-1 88,-4 6 0,-3-5-51,-2 5 1,3 0 100,-4 5 1,-1 0-147,2 0 1,-1 0 46,6 0 1,-1 2-278,1 3 1,-1-2 71,1 7 1,4 0-595,0 4 1,5 2-57,-4 4 0,5 1-1075,-1 3 1873,4 4 0,14 1 0,3 8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3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 8016,'-6'-8'242,"4"-1"214,-3 5 736,4 2-695,1-4 1,0 4 217,0-3-154,-7 3-206,5-4 1,-4 8-244,6 2 0,0 0 92,0 5 0,0 1-227,0 5 1,0-4-97,0 4 1,-5-4-125,0 8 0,0-2-47,5-3 0,0 1-329,0-1 0,0 2 71,0 4 1,0-4-346,0 4 1,0-4-356,0-2 1248,0-6 0,13 5 0,4-5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4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44 336 7710,'-6'-15'814,"4"5"-40,-3 1 169,4 5-505,-6-9 0,6 10 107,-4-6-296,3 5 264,-4-9-469,4 5 1,-4-6-45,6-1 0,4 1-73,1-1 1,5 0 73,-5 1 1,6-1-40,-1 1 1,1-1-50,-1 0 1,3 1-87,-3-1 0,-2 1 51,1-1 1,0 5 106,0 1 1,-1 1 252,-3-2-24,-3 3-36,4 7-74,-6 0 1,0 7 152,0 3 1,0 3-122,0 1 0,-1 1 8,-4-1 1,3 3 16,-3 2 1,4-3-30,1 4 1,0-4-176,0-2 0,0 6-41,0-1 1,0 1-171,0-6 1,-5 1-120,0-1 1,0 1-359,5 0 0,0 4 98,0 0 1,5 1-358,0-6 1,1-1-186,-1-3 1175,3 3 0,7-5 0,-1 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4.8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73 147 8016,'-5'-15'-263,"1"0"131,-1 7 0,5-5 431,0 4 1,-5-4 1248,0-2-554,0 0-636,5 1 1,2 1-134,3 3 42,-4 4-237,12 6 1,-5 0 147,7 0 1,-5 0-91,-1 0 0,-4 0-150,5 0 0,-2 1 35,2 4 0,1-2-246,-6 7 253,6 0 1,-4 4-54,2 1 1,0-5 98,-5-1 0,-2 1 2,3 5 1,-4-1-36,-1 1 1,-1 0 1,-4-1 1,-1 1 12,-4-1 0,-3 1 0,3-1 1,-3 1-131,-1 0 0,-3-1 77,-2 1 1,3-6 15,-4 1 0,9-5 29,1 5 5,1-7 15,-6 3 19,7 1-38,1-5 0,9 4 9,3-6 0,5 0-28,9 0 1,-3 0 24,4 0 1,1-5-194,-2 0 0,7-1 3,-2 1 1,-1 3-120,1-3 1,-1 2-16,1-2 1,2 4-254,-6-4 0,4 3-163,-5 2 1,1-5 732,-6 1 0,7-1 0,2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5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0 146 8016,'5'-14'0,"0"-1"-87,6-6 0,-4 10-198,2-4 0,4 4 1303,-3-4 0,8 2-411,1 4 0,1 0-224,-6 5 1,2 2-138,4-3 1,-4 4-78,4 1-8,2 6 1,-6 2 28,4 7 1,-6-1-14,-4 1 0,1 4-113,-6 1 1,0 1-108,-5-2 0,0 2 3,0 4 1,0 2-223,0-3 0,-6 4-82,-4 1 1,-5 0-259,-4 0 1,1 1 39,-6-1 1,-5 5-1153,-5 0 1714,-7 6 0,4-9 0,-7 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5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30 8016,'-15'-2'-159,"1"-1"-400,-1-2 577,0 0 1,6 4 382,-1-4 0,0 3 223,-4-3-181,-1 4 0,1 1-241,-1 0 0,5 1 312,1 4-375,-1-3 0,-3 11 84,3-4 0,4-1-49,6 2 0,-5 0 3,0 4 1,0 1-16,5 0 1,0 4 2,0 0 0,0 6-126,0-6 0,0 7 72,0-2 1,5-1-95,0 1 0,5-1-80,-6 1 0,8 2 110,-3-6 0,4 4-140,2-5 0,0 1-239,-1-6 1,1 1-273,-1 0 1,6-2 258,-1-4 345,1 4 0,1-5 0,1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2:05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74 7834,'-14'0'0,"4"0"-3,0 0 0,5 0 59,-4 0 0,4 0 197,-5 0 146,7 0 217,-4 0-277,7 0 300,0 0-564,7 0 1,-4 0 40,7 0 1,-1 0-139,6 0-115,0 0 102,6-7 1,-2 4-67,1-7 0,4 7 25,-10-2 0,-1 2 54,-3-2 1,0 3 52,4-3 5,1 4 35,0 1-21,-1 0 1,-4 0 79,0 0 0,-7 1-54,2 4 0,-4-2 23,-1 7 1,2-7 16,3 2-58,-4 3 0,8-1-18,-5 3 1,0-4-14,5-6 0,-4 5-37,5 0 1,-5 0-21,4-5-6,1 0 79,5 0-89,-1 0 0,1 0-44,0 0 0,-6 0-161,1 0 60,0 0-35,4 0 1,1-5 1,-1 0 1,-4-5-173,0 5 1,-2-6-239,2 1 1,1 2 2,-6-2 631,6 1 0,-3-6 0,7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8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88 7044,'0'-10'-152,"0"0"288,0 7 1,-5-5 474,0 3-220,0 4 224,5-12-164,0 11-218,0-11 1,-1 12-50,-4-4 0,3 1 254,-3 0-277,4 2 81,1-5-13,0 7-112,0 7 0,0 1-122,0 7 1,0-1 62,0 1 1,0-1-133,0 1 1,0 4 37,0 1 0,-5 1 108,0-2 0,0-1-268,5 6 0,0-1 49,0 1 1,0 2-273,0-6 1,0 4 5,0-5 0,0 1-695,0-6 608,0 1 1,2-2-438,3-3 937,-4-4 0,12 1 0,-5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8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86 146 7942,'-15'-6'-224,"1"-2"162,-1-7 0,2 1-143,4-1 1,2 5 490,7 1 0,-5-1 589,0-5 0,2 6-391,8-1 0,3 5-165,7-5 1,-1 7-377,1-2 0,6 4-87,3 1 0,-1 0-84,1 0 0,0 0 16,6 0 1,-1 0-200,0 0 1,0 1 168,0 4 0,0-2-136,0 7 0,1 0-150,-1 4 0,-2-1 201,-2-3 0,1 3 327,-7-3 0,5 1 0,-4-1 0,-1 3 0,-4-5 0,-1 6 0,-6-6-10,-1 5 1,-7-9 81,0 5 1,-2-4 130,-3 5 1,2-7 21,-7 2 0,6 2 28,-6-3 1,7 3-38,-2-2 1,2-2 74,-2 7-228,3-1 0,-6 6-14,3 0 0,3-1 9,-2 1 1,2-1-177,2 1 0,0-1 32,0 1 1,0 0 81,0-1 1,-5 6-82,0-1 0,0 1-28,5-6-102,0 1 0,2-1 45,3 1-54,-4-7 1,12 3 129,-3-6 0,-2 0-11,2-5 1,-5 0 134,5 0 1,-6-5-74,6 0 1,-7-6 185,2 1 0,2-3-81,-2-1 1,-1 4 52,-4 0 0,0 1-51,0-6 1,-1 0 158,-4 1 0,2 4-33,-7 0 1,5 1-53,-5-6 1,6 5-3,-6 1 0,5 1-33,-5-2 1,5-2-126,-4 8 100,5-8-208,-9 4 162,12 0-22,-6-5-265,7 11 218,7-4 1,1 6-35,7 0 1,-1 5 48,1 0 1,-1 1-19,1-1 1,-1-3 2,1 3 0,0 1 1,-1-1 1,2 0 26,4-5 1,-4 0 1,3 0 0,-2 0 0,-3 0 1,1 0 1,-1 0 1,-4-2 191,0-3 1,-7 2-48,2-7 307,-3 7-87,-2-10-110,0 11-178,-7-4 1,-1 6 10,-7 0 0,1 5-48,-1 0 0,5 6-22,1-1 1,4 3-45,-5 1 0,7 1 85,-2-1 0,2 6-50,-2-1 1,3 2 44,-2-1 0,2-2-4,2 6 1,0 0-28,0 5 1,2-4 3,2-1 1,-2 0-34,3 5 0,-4-1-7,-1-4 0,5 2-117,0-6 1,0 1 89,-5-2 1,0-8-131,0 4 1,-2-5-76,-2-1-119,2-2-14,-11-7-395,11 0 139,-11-7 0,12-1 639,-4-6 0,3-7 0,2-2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9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67 161 8018,'-15'-19'0,"1"-1"-76,-1 1 1,7-1-150,3 1 1611,4 0-481,-6 4-1146,5 0-557,2 7 74,9 2 1,5 12 723,1 4 0,-1 3 0,1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9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15 103 8016,'-5'-15'-231,"0"1"1,0 4 19,5 0 1,2 2-40,3-2 427,3-3 1,7 10 16,-1-7 1,2 7 47,4-2 0,-4 4-243,3 1 1,-2 5-3,-3-1 1,-4 8-76,0-2 1,-7 4 118,2 6 0,-4-3-408,-1 8 1,0-6 70,0 5 296,-6 1 0,-9 4 0,-7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19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59 8016,'-8'-7'351,"2"6"172,-1-12 1,6 10 272,-4-7-283,3 7-474,2-10 1,7 11 125,2-3 0,4 4-243,2 1 1,0 0-149,-1 0 0,1 0-158,-1 0 0,-4 0 127,0 0 0,-1 4-271,6 1 1,-2 2-366,-3-2 164,3-4 729,-12 12 0,12-5 0,-5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2:20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30 8016,'-15'0'805,"7"0"-396,2 0 0,7 0 102,4 0 1,8-2-299,7-3 0,5 4-235,0-4 0,2-2-1709,2 3 1731,-6-1 0,5 5 0,-6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3:59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117 102 8016,'0'-15'0,"-5"1"0,0-1 0,1 1 0,4 4 0,0 0 0,0 5 0,0-4 0,0 6 0,0-4 0,0 7 0,0 2 2420,0 3 1,0 3-1034,0 6 0,0 1-640,0-1 0,0 6-158,0-1 0,0 6 90,0-6 1,-5 5-316,0-4 1,-2 1-137,2-2 1,2-1-160,-6 6 1,5-1 96,-1 1 0,-1 2-158,1-6 1,-5 4-157,6-5 0,-3 6-178,2-6 0,4 1-73,-4-6 1,-2 1-281,2-1 1,0-4-1389,5 0 866,0-7-173,0 10 548,0-12-101,7 6 1,-4-7-745,7 0 736,-7-7 0,5-1 278,-3-6 657,-3-1 0,4 1 0,-6-1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3:59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117 175 8016,'-24'-19'838,"-1"-1"1,7 1-274,-1 4-529,3 7 492,8 2-313,1-1 1,9 4 409,3-7 0,3 5-190,6-4 0,7 5-361,4 0 0,2-3 21,2 2 1,2-4-398,3 4 1,-1-2-65,6 2 0,-2 4-301,2-4 0,-2 3 119,-3 2 1,-2 0-396,7 0 1,-6 5 162,1 0 0,-9 6 780,0-1 0,-1 9 0,5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0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59 7771,'0'-15'114,"0"7"276,0-5 0,0 10 324,0-7-351,0 7 0,-1-4-111,-4 7 1,3 2 58,-3 3 1,2 1-121,-2 4 1,2 3-1,-7-3 1,7 8-110,-2 1 0,-1 0 94,1-4 0,-5 4-183,5 1 0,-1 1 42,1-2 1,3-1-139,-3 7 0,-1-6 50,1 5 0,-1-4-39,1 4 0,3-5-3,-3 6 0,4-6-178,1 5 1,0-4-157,0 4 0,0-6 172,0 1 1,0-2-353,0-3 0,6-4 144,4 0 0,3-7-191,1 2 1,1 1 90,-1-1 565,7 0 0,2-12 0,6-1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0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74 7814,'-22'-15'0,"-3"6"701,11-1-209,-11 7-453,16-10 245,-12 11 1,13-6 435,3 3-652,3 3 284,2-4-314,0 6 43,0 0 34,7 0 0,1 0-73,6 0 1,1 0-123,-1 0 1,-4 0 1,0 0 1,0 5 70,4 0 0,-4 4-61,0-4 1,-6 5 116,6-5 1,-7 6-54,2-1 1,2-2 26,-2 2 0,-1-1-7,-4 6 0,-6 0-7,-4-1 0,-3 2 4,-1 4 1,-2-4 0,-4 3 1,2-2-9,-6-3 0,5 1 6,-6-1 1,7-1 0,-1-3 1,3 1-31,1-6 46,7 0 9,2 2-22,6-6 0,1 6 1,4-7 1,3 0-24,7 0 0,-1 0-3,1 0 1,4 0-192,1 0 0,1 0 60,-2 0 1,-1 0-303,6 0 1,-4 0 57,4 0 0,0 0-350,6 0 0,-8 0 43,-2 0 691,2 0 0,1-7 0,6-1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2:06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190 175 7803,'-15'-5'-488,"0"1"0,6-3 1164,-1 2-362,0 4 0,-3-7 58,4 3 0,-4 3 264,3-3-230,3-3 0,-4 5-238,6-7 1,0 5-14,5-4 1,0 4 8,0-5 1,0 5-111,0-5 0,0 6-99,0-6 1,2 5 65,3-5 1,1 5-62,4-4 1,3 5-55,-3 0 53,3-5 1,1 8 66,1-4-2,-1 3 1,1 2-42,0 0 1,-6 0-10,1 0 0,-5 2-21,5 3 1,-7-2 66,2 7 0,1 0-93,-1 4 66,0 1 0,-5-1-2,0 1 1,0 1-9,0 3 1,-2-2 1,-3 2 1,2-8-29,-7-1 0,1 0-6,-6 4 0,1-1-67,-1-3 1,0 2 52,1-8 0,-1 6-84,1-5 0,4 0-15,0-5 71,0 0 1,1 0 47,-1 0 27,7 0-2,-4 0 0,7-2 9,0-3 1,7 4 18,3-4 1,-2 3-39,1 2 0,1 0 76,5 0 0,-6 0-41,1 0 1,0 0 0,4 0 0,-4 2-35,0 3 0,-5-2-1,4 7 0,-4-1 15,5 6 0,-5-5 1,5-1 0,-7 1 26,2 5 1,-2 1-29,2 3 0,-4-2 56,4 2 0,-3-3-10,-2-1 0,-5-1 93,0 1 0,-6-5-72,1-1 0,-3 1 97,-1 5 1,-1-6-77,0 1 0,1-7 8,-1 2 0,1 2-51,-1-3 1,0 1 110,1-5-146,-1 0 1,2-1 112,4-4-59,-4-3 0,9-7-25,-5 1 1,5-1 4,0 0 0,2 6-42,2-1-210,0 0-32,0-4 0,2 4 76,2 0 0,0 7-301,5-2 0,-4 4 30,5 1 0,-5 0-111,5 0 1,-6 4 174,6 1 1,-5 7 384,5-3 0,-5 3 0,4-3 0,1 4 0,5-5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0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0 7801,'-14'0'134,"-1"0"0,5 0 716,1 0-125,5 0 200,-2 0-27,6 0-619,0 7 0,0 1-281,0 6 0,0-4 97,0 0 0,5-1-339,0 6 1,-1 0 29,-4-1 0,0 1-93,0-1 1,0 2-199,0 4 1,0-4-1257,0 4 1761,0-4 0,0 5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1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30 248 7791,'-8'-8'-564,"1"-5"1016,1 5 0,4-7-138,-3 1 0,3 4 79,2 0 0,2 1-300,3-6 0,-2 0 17,7 1 1,-2-1-203,2 1 0,3-1 4,-4 0 64,4 1 0,-3 1 149,0 3 1,-5-1 71,4 6 127,-5 0-227,2 5 642,-6 0-473,0 7 1,0 1 99,0 6 1,0 1-44,0-1 0,0 1-68,0 0 1,0-1-73,0 1 1,0 1-129,0 3 1,0-2 92,0 2 0,0-3-147,0-1 0,0 4-221,0 1 1,0-1 113,0-4 1,0 4-437,0 1 0,0 1-2,0-2 0,0-3-1042,0 4 959,0-4 1,0-1-208,0-1 1,0-4 833,0 0 0,7-7 0,1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1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15 7808,'-14'-2'0,"-1"-3"-213,1 4 1,4-6-109,0 7 1103,7 0 0,-8 2-325,6 3 0,0-2 783,5 7-910,0-1 0,0 6-166,0-1 0,0-4 19,0 0 1,0 0 35,0 4-115,0 1 0,2-1 116,2 1 1,-2-5-382,3-1 140,3 1 1,0 3-248,7-3 1,-6 1-35,1-6 1,0 1-647,4-1 603,1-3 1,0 4-180,-1-6 1,1-1 54,-1-4 0,1 2 27,0-7 1,-1 5 177,1-5 0,-6 1 56,1-6 1,-2 0 157,2 1 1,1-1 4,-6 1 0,5-1 107,-5 1 1,0-1 10,-5 0 1,1 6 658,4-1-416,-3 0 1,4 1 575,-6-1-44,-6 7-522,4-4 1,-9 9-45,6 3 1,-5 3-72,5 6 1,-1 1 5,1-1 0,3 3-68,-3 2 0,2 2-179,-2 3 1,4 2-81,-4-6 1,3 6 115,2-2 1,-5 2-353,1-2 1,-1 2 166,5-7 0,0 1-1220,0-5 393,0 6-76,0-5 1082,6-2 0,2-1 0,7-5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2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44 7790,'-8'-14'135,"-5"6"-1,12-5 0,-4 11 755,10-3-635,3 4 1,6 6 452,1-1 1,-1 8-240,1-3 1,1 0-254,4 0 1,-4 1-56,3 5 0,-3-1-78,-1 1 0,0-1 85,-1 1 0,1 1-13,-1 4 0,-4-4-263,0 3 0,-2-1 61,2 1 1,-4 2-279,-6 4 1,0 2 167,0-2 0,-2 2-170,-2 2 0,-9-1-141,-7-4 1,1 4-374,4-4 0,-4-1 207,-1 1 1,1-8 634,4-1 0,1-1 0,-1-6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2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 7210,'15'-7'-361,"-1"6"632,1-4 1,1 3-268,3 2 1,-1-5-49,7 1 0,-6-1-154,5 5 0,-1-5 102,1 0 0,-3 0 96,-6 5 0,6-6 0,2-2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2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15 7809,'-14'-7'1230,"-1"6"-1309,1-6 0,6 9 758,3 3 1,3-2-211,2 7 1,0 1-79,0 8 1,0-2-232,0 2 0,0-1-163,0 1 0,0 2-101,0 4 0,0 2-300,0-3 0,0 4-507,0 1-1,2-1 476,3-4 0,-2 2 436,7-7 0,-1 7 0,6-3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3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29 7771,'-8'-6'661,"-5"2"1030,3-5-1597,4 6-34,0-4 0,6 14 12,0 2 0,0 4 96,0 2 1,0 1 273,0 3 1,0-1-154,0 7 1,0-6-248,0 5 1,0-4 6,0 4 0,0-5-147,0 6 0,0-6-475,0 5 0,-2-6 359,-3 2 1,3-4-557,-2-2 0,2 1 226,2 0 1,-2-6-549,-3 1 420,4-7 672,-6 4 0,7-7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3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58 161 7771,'-14'-21'0,"-1"5"44,1-3-189,6 2 0,1 3 809,7-1 1,2 6-310,3-1 0,8 5 186,6-5 1,7 7-273,-2-2 1,4 4-150,1 1 1,2-5-28,3 0 0,-2 0-129,7 5 1,-5 0-390,5 0 1,-2 2 255,2 2 1,-3 0-747,-7 5 1,0 1 20,0 5 894,0-7 0,-6 11 0,-2-3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3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204 102 7771,'-5'-14'-272,"0"-1"0,1 5 82,4 1 1,-2 1 740,-3-2 0,3-3 185,-2 3-177,-4 4 0,4-1-140,-5 7 0,4 0-37,-5 0 1,5 0-169,-5 0 0,2 7 25,-1 2 0,-4 9-108,3 2 1,2-1 72,-2-4 0,2 6-77,-2 3 1,-1-1 42,6 1 0,-5 0-136,5 5 1,1-4 13,4-1 1,-5 0-23,0 6 0,0-1-9,5 0 0,0-2-185,0-2 0,5 2-526,0-2 0,4-4 363,-4-2 0,7 2-830,-3-2 1,4 1 30,2-5 1130,0-1 0,-1 1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7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74 7816,'-14'-7'132,"1"4"13,3-7-216,4 7 62,6-3 230,0 6 20,0-7 1,1 6-62,4-4 0,-2 3-226,7 2 0,0 0 47,4 0 1,3-2-45,2-2 1,-3 2 7,4-3 0,-3 3-18,3 2 0,-4 0 6,3 0 1,3 0 84,-3 0 0,0 0-129,-4 0 1,0-4 37,-1-1 0,1 0-1,-1 5 73,1 0-3,-1 0 67,-5 0 57,-3 0 1,-8 0 10,-2 0 0,0 0 64,-5 0 1,-1 0 69,-5 0 0,1 0-11,-1 0 0,1 6-18,-1 4 0,0-2-69,1 2 0,-1 0 131,1 4 1,1 1-135,3-1 1,-3 3 8,3 2 0,2-1-159,-1 6 1,5-4 29,-1 4 1,4 0-269,1 5 0,0-4 133,0-1 1,0 0-473,0 5 0,0-6 171,0-4 1,5-1-61,0 2 0,4-9-504,-4 4-512,6-4 243,-9 4 1205,11-7 0,-11-2 0,4 1 0,-6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2:07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0 8277,'-8'0'1256,"1"2"-1008,7 3 0,-1-2-99,-4 7 1,3-5-135,-3 4 1,4-4-165,1 5 0,-5-5 141,0 5 1,-1-1-376,1 6 1,1 0 28,-5-1 1,4 1-194,-5-1 0,5-4 226,-4 0 0,4-1-331,-5 6 652,7 0 0,-10-1 0,5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7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7816,'0'-14'50,"0"-1"1,0 6 105,0-1 0,2 2-35,3-2 0,3-1 168,7 6 0,-1 0-45,1 5 0,1 0-136,3 0 0,-1 0-281,6 0 1,1 0 96,4 0 0,-5 5-424,1 0 0,-6 6 73,5-1 0,-4-2-118,4 2 1,-5-1 544,6 6 0,-7-1 0,3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7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8520,'-2'9'1060,"-3"1"1,4 0-764,-4 4 0,3 3-278,2 2 1,0-1 125,0 6 1,-1-4-294,-4 4 1,3-1 149,-3 1 1,4 2-608,1-7 0,0 2 12,0-1 0,0-4-239,0 3 0,1-9 832,4-5 0,3 3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7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29 7779,'-15'-8'286,"7"-5"1042,-5 12-434,12-6-7,-6 7-487,7 0 0,0 2-30,0 3 0,0-2-50,0 7-134,0-1 0,0 6-86,0 0 0,0-1 70,0 1 0,0 4-155,0 1 0,2-1 25,3-4 0,-4-1-46,4 1 0,-3 1-122,-2 3 0,0-2-163,0 2 1,0-3-87,0-1 0,0-1-924,0 1 196,0 6 0,0-5-135,0 4 26,0-4 1214,0-2 0,6-6 0,2-1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8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74 7779,'0'-15'0,"-1"2"-631,-4 3 316,3-3 1,-4 10 1810,6-7-335,0 7-554,0-3 1,-2 6-211,-3 0 1,4 6-133,-4 4 0,1-2-96,0 2 1,2-1-96,-3 6 0,2-2 19,-2-3 1,3 3 126,-2-4 1,2 4-250,2 2 0,0-5-42,0-1 0,0 1 7,0 5 1,0-6 62,0 1 0,2-2-93,2 2 1,0 1 106,5-6 0,-4 5-148,5-5 76,0 6 1,4-5 73,1 4 1,-1 1-5,1-6 0,-2 2 10,-3-2 0,3-2 19,-4 7 49,4-7-36,2 10 0,-2-10 57,-3 7 18,-4-7-308,-6 10 0,-2-10 76,-2 7 0,-5-5-425,-5 5 1,-6-2 238,1 1 0,-5 3-572,4-7 1,-6 4 206,2-4 0,3 5-176,2-5 831,2 0 0,-4-5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8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73 7779,'-6'-14'0,"-4"-1"370,4 0 3,-1 1 1,9 6 386,3 3 1,-2 3 80,7 2-593,-1 0 0,6 0-153,-1 0 1,3 2-243,2 3 1,-3-4-18,4 4 0,1-2 166,-2 2 1,7-3-467,-2 3 0,2-4-71,-1-1 0,2 0-309,-3 0 0,4 5 844,1 0 0,0 0 0,0-5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8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73 7779,'0'-15'0,"-1"6"-643,-4-1 312,3 0 0,-4 1 959,6-1 1,1 7-175,4-2 0,-2 3 442,7 2-499,0 0 0,4 5 151,1 0 0,0 6-157,-1-1 1,-1 3-47,-3 1 0,3 1-117,-3 0 0,3 4 2,1 0 0,1 6-145,-1-6 0,-4 6-16,0-6 1,-2 7-122,2-2 1,1-1 58,-6 1 1,0 0-101,-5 6 0,0 0-143,0 4 0,-7-8-264,-3 3 0,-7-3-421,-3 4 1,-4-1 382,4 0 1,-4 0-368,5 0 1,-1-6 64,6-4 840,-1-3 0,0 5 0,1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9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15 7839,'-8'-6'1010,"2"4"-1408,6-4 1,6 6 592,4 0 0,8 0-98,1 0 0,0 0-40,-4 0 0,4 0-204,1 0 1,-1 0-153,-4 0 0,-1 1-237,1 4-305,0-3 841,-1 11 0,-6-5 0,-1 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09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 16 7828,'-9'0'1528,"-1"0"-647,7 0-214,-4 0-255,20 0 1,2 0-235,9 0 1,2 0-326,-7 0 1,7 0 1,-1 0 0,2 0-178,2 0 1,0 0-1384,1 0 1706,5 0 0,-4-7 0,5-1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0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30 351 7285,'-8'0'127,"-5"-7"122,11 6 1,-4-7 353,6 3-272,0 3-60,0-11-188,0 5 1,5-2-4,0 1 0,6-1 6,-1-5 1,3 1-94,1-1 1,-4 1-7,0-1 1,-1 0 94,6 1 1,-1-1-159,1 1 1,0-6 59,-1 1 1,-4-1 4,0 6 0,-2-1 65,1 1 0,-2 4 0,-7 0 1,0 5 121,0-4 263,0 5-204,0-2 29,-7 6 0,-1 1-1,-6 4 1,4 3-79,0 7 1,5 0 227,-4-1 1,6 6-45,-2-1 0,-2 2-121,2-1 0,0-3-86,5 8 0,0-6-155,0 5 1,0-4-349,0 4 1,0-1 243,0 1 1,0 4-725,0-4 1,0-1 415,0 1 1,5-1-359,0 1 0,5 2-12,-5-7 775,0 7 0,1-10 0,2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1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44 7764,'-9'0'-181,"3"-1"268,6-4 159,-7 3 1,6-6 404,-4 3 12,3 4 1,4-6-305,3 7 0,-2 0-140,7 0 0,0-5-199,4 0 0,6 1 92,-1 4 1,2 0-189,-1 0 1,-3 0-62,8 0 1,-6 0-77,5 0 0,-6 0 97,2 0 1,1 0-84,-2 0 1,1 0-232,-6 0 0,1 0 161,-1 0 0,1 0-275,-1 0 0,-4 0 148,0 0 1,-5 0-332,4 0 727,-5 0 0,2 0 0,-6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2:07.7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117 190 7873,'-6'-21'0,"4"5"361,-2-3 1,2 2 11,2 3 1,0-1-122,0 1 0,0 4-103,0 0 0,5 5 13,0-4 1,6 4-82,-1-5 0,3 7 84,1-2 0,1-1-129,-1 1 0,-2 0 71,2 5 0,-7 0-67,7 0 1,-2 0-140,2 0 21,1 0 1,-2 1 91,-4 4 1,0-1-117,-5 5 1,-2 1 76,3 5 0,-3-1-9,-2 1 0,-5-6 18,0 1 1,-7 5-2,3 4 0,-9 1-11,-1-6 0,-1 1 26,6-1 0,-6 1 1,1-1 1,-1-1-38,6-3 0,-1 2-88,0-8 0,1 6 48,-1-5 1,6 0-107,-1-5-156,7 0 226,-4 0 45,7 0 0,7-5 24,2 0 0,4-5 14,2 6 1,-5-3 16,-1 2 1,1 4 170,5-4-94,-1 3 35,1 2 11,-1 0 1,-1 2 17,-3 3-73,3 3 1,-11 6-10,2 1 0,3 4-8,-2 1 0,0-1-5,-5-4 0,5 4-4,-1 1 1,1-1 50,-5-4 1,-1 1-52,-4 3 1,2-4 22,-7-1 1,0 4-14,-4-8 0,-1 6 83,0-6 0,-1-2-75,-3 2 0,3-6-2,-4 6 0,4-7-48,1 2 0,1-3-8,-1-2-47,1 0 0,1-7 84,3-2 1,-1 1-108,6-2 89,0 0 0,5-4-30,0-1 0,0 5-43,0 1 0,5 4-333,0-5 277,6 7 0,-8-5-464,7 3-68,-7 3 165,10-4-231,-11 6 412,11 6 0,-10 1-466,7 2 774,-7 4 0,8-5 0,-6 7 0,0-7 0,8 5 0,3-5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1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15 7764,'-14'-2'319,"-1"-3"1,6 4-90,-1-4 0,5 3-140,-5 2 0,7 2 121,-2 3 0,3-2 13,2 7 0,-1-6 33,-4 6 1,3 0-55,-2 4 0,2 1-174,2 0 1,-5 4 74,0 1 1,0 4-64,5-5 0,0 7-176,0-2 1,0-1-134,0 1 0,0-1-46,0 1 0,0 2-218,0-6 0,0 4-293,0-5 0,0 6 825,0-6 0,-6 1 0,-2-6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2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15 7749,'-10'-1'104,"0"-4"0,5 3 151,-4-3 0,4 4 55,-5 1 0,5 0 99,-5 0 0,6 0-105,-6 0 0,5 1-78,-5 4 1,5 2-170,-4 2 1,4 3 49,-5-7 1,7 6 73,-2-1 0,-1 3-37,1 1 0,0 1-129,5-1 1,0-2 119,0 2 1,0-2-146,0 7 0,0-8 3,0-1 1,0 0 72,0 4 1,1 1-150,4 0 1,-1-6 2,5 1 0,-4-5-122,5 5 1,-5-6 91,4 6 0,1-7-83,5 2 1,-1-3-117,1-2 1,1 0-228,4 0 1,-3-2-179,8-3 0,-6-1 221,5-4 1,1-3 56,4 3 0,-6-1 436,-4 1 0,-1-3 0,1 4 0,-3-4 0,5-2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3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234 204 7756,'-14'0'-893,"5"0"998,-3 0 1,8 0 812,-5 0-602,5 0 1,-4-5 105,3 1 218,4-8-402,-6 4 1,7-7 104,0 1-231,7-1 1,1 1-106,6-1 1,-4 1 55,0-1 0,0 5-115,4 1 0,1 4-37,-1-5 1,1 2 104,-1-2 1,-1 2-51,-3 3 1,3 4 60,-3-4 1,3 3-13,1 2 1,-4 0 74,0 0 19,0 0-17,4 7 0,-1 1 7,-3 6 1,-2 1-12,-3-1 0,-4 3-26,4 2 0,-3-3-99,-2 4 0,0 1 69,0-2 1,0 2-14,0-1 1,0-2-18,0 6 1,-5-6-111,0 1 1,-6 2 49,1-1 0,2 4-121,-2-5 1,1 1 81,-6-6 1,0 1 53,1-1 1,-1-4 0,1 0 1,-1-5-42,0 4 1,1-5-73,-1 1-38,1-4 87,-1-1 0,5 0-48,1 0 21,5 0-16,-2 0 71,12-6 0,3 2 155,5-5-46,1 6 0,-1-4 8,1 7 1,-1 0 1,1 0 109,0 0 1,-6 0-55,1 0 1,-5 2-19,5 3 0,-7-2 33,2 6 1,1 1-61,-1 5 1,0-1-9,-5 1 1,0-4-18,0 4 0,0-4-20,0 9 1,0-4-5,0-2 0,-2 1-17,-3 0 1,2-2 2,-6-4 1,-1 4-7,-5-3 1,-4 3-16,-1 1 0,-4-4 32,5 0 1,-7-7-55,1 2 0,3-2 11,-3 2 1,3-3-7,-3 3 1,0-4-17,5-1 1,1-5-285,4 0 204,1-6 1,5 3-187,5-7 0,2 6-99,2-1 0,0 5 123,0-5 0,6 7-80,4-2 0,3 2 108,2-2 1,1 4 279,3-4 0,-3 3 0,6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4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74 7859,'-5'-15'389,"1"1"-222,-1-1 309,5 7-246,0-5 1,6 11 90,4-2 1,3 2-191,1 2 0,1 0-133,0 0 1,1 0-28,3 0 1,-3 0 83,4 0 1,-2 0-392,1 0 0,-3 0 18,4 0-223,-4 6 0,-3-2 81,-3 5 1,-4-4-109,-6 5 1,0-5 567,0 4 0,-6 1 0,-2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4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59 7747,'-15'0'-46,"1"0"-303,5 0 984,3 0 0,8 0-271,2 0 0,11 0-357,9 0 1,4-2 60,1-3 0,0 4-425,0-4-1,5 2 72,0-2 1,2 3-40,-2-3 1,-3 2-17,3-2 1,1 4 340,-1-4 0,0-3 0,-4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4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0 7747,'-15'0'0,"6"0"-731,-1 0 737,0 0 1,0 0 618,1 0 1,1 2-272,-2 3 1,-3 3 141,3 6 1,2-4-175,-2 0 0,5-1-71,-4 6 0,1 1-90,-2 4 1,-1-9 32,6 4 1,-5-3-22,5 8 1,-5-9-45,6 4 1,-1-4-167,5 4 0,0-1 62,0 1 0,0-5-146,0-1 0,1-4 101,4 5 0,3-5-79,7 4 1,-1-5-210,1 1 0,4-4 116,1-1 0,6 0-244,-2 0 0,2 0 87,-2 0 1,4-5-41,-4 0 1,-1-1-68,1 1 0,-6 2-158,1-7 1,-2 5 613,-3-4 0,1-1 0,-1-5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02:04:14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 7747,'-15'0'1272,"1"0"-986,-1 0 0,5 0-519,1 0 0,5 6 206,-1 4 0,4 3 428,1 1 1,0 6-117,0-1 0,0 7 77,0-2 1,0 4-234,0 1 0,0 0 11,0 0 0,0 5-685,0 0 1,0 5 544,0-5 0,-7 13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2:08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277 190 7873,'7'-8'-22,"-6"-5"57,4 3 0,-2 2 206,2-2 1,-1 2 186,5-1-9,-5-4 1,4 4-70,-4-5 1,-2 4 41,3 0 0,-3 6-201,-2-6 0,0 5 47,0-5-176,0 7 0,-2-8 114,-3 6 1,-3 0-116,-7 5 1,6-2 13,-1-2 1,0 2 21,-4-3 1,-3 3-29,-2 2 1,3 0-161,-4 0 1,4 5 157,2 0-168,-1 6 1,0-4 110,1 3 0,4 3-136,0-4 0,6 4-21,-6 2 0,5-1-169,-5 1-94,7 0 298,-3 6 1,6-5-5,0 3 1,0-2-30,0-3 1,4-4-69,1 0 1,7-7-10,-3 2 1,4-4 39,2-1 1,-1 0-71,1 0 1,0 0 59,-1 0 1,6-1 66,-1-4 0,-1 2 28,-8-7 1,3 0 136,-4-4 1,3 4-108,-3 0 0,3 0 160,-7-4 1,4 4 22,-4 0 0,0 6-111,-5-6 0,2 2 233,2-2 1,-2 2 108,3 3-152,-3 3 1,-4-4 95,-3 6-185,3 0 0,-6 0 21,4 0-84,2 6 0,-5 2-163,7 7 180,0 0 1,0-1-59,0 1 0,-1-1 5,-4 1 1,3 0-4,-3-1 0,4 6 51,1-1 1,-2 0-3,-3-4 1,4 4 8,-4 1 0,-2-1 9,3-4 0,-6-1-74,5 1 1,-5 0 51,5-1 0,-4 1-142,4-1 0,-7-1 66,3-3 0,1 1-9,-2-6 0,0 5 11,-4-5 0,-1 0-214,0-5 206,1 0 0,-1 0-2,1 0 95,-1-7 1,2 4-113,3-7 98,-2 1-59,10-6-401,-11 0 5,11 1-285,-4-1 193,6 7-220,0 2 721,0 6 0,-7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04.32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219 161,'-31'0,"4"7,12-6,0 6,1-7,-1 0,7 0,28 13,-7-10,21 16,-26-4,5 1,-5 5,0-6,5-1,-5 1,13-7,-5-1,12-7,-12-13,11 3,-4-18,0 6,4-7,-17-1,3 1,-20 0,-7 0,-15 0,-15 0,-1 12,-12-2,12 17,-6-4,14 12,1 9,14 8,1 12,13-4,1 11,14-5,7 14,9-6,6 5,0-6,7-7,-5-1,4-13,-6-9,1-7,-1-14,-7-7,6-22,-12-3,5-11,-13 0,-1 4,-7-4,0 13,-13 1,3 7,-11 6,6 9,1 7,-1 7,7 13,2 3,6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7:57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1 132,'38'-15,"-3"7,-14-11,1 9,7-11,1 6,-1 1,-7 6,-1-5,-6 11,0-4,6 6,-5 0,5 0,-7 0,8 0,0 6,7-4,1 4,-1-6,0 0,0 0,0 7,0-6,0 6,1-1,-1-4,0 4,0-6,0 7,0-6,1 6,-8-7,-1 6,0-4,-4 4,4 1,0-5,-5 4,11-6,-10 0,10 0,-11 0,12 0,-12 0,12 7,-6-6,7 6,1-7,5 0,2 0,14 0,-6 0,5 0,0-7,-4 6,10-6,-4 7,13 0,14-6,12 4,6-3,1 10,-22-3,10 6,7 3,10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05.25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540 321,'-36'-29,"-1"7,0-6,1 12,7 1,0 2,-1 12,1-6,7 7,-6 0,12 0,-12 0,12 7,-5 7,6 9,1 6,-1 0,7 0,2-6,6 5,0-6,6 1,9-2,14-13,8-1,0-20,6-4,-13-12,12-6,-11-3,-2-5,-14-7,-9 4,-12-4,-9 6,-14 7,-8 8,-13 14,4 9,-4 6,6 6,7 9,2 7,12 14,2-5,13 5,1-7,20-7,3 6,20-18,1 9,14-24,0 4,-5-20,-4-2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06.32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74 154,'-31'0,"10"0,8 0,11 0,-4-19,12 7,-4-15,11 6,2 5,1 1,11 9,-4 12,0 9,4 7,-11 8,5-1,-6 0,0 0,-7-13,-2 4,1-19,-25-27,13 12,-23-27,14 27,-1-1,1 7,-1 2,1 6,-1 6,7 2,1 7,7-1,7 1,1-1,13 1,-5-7,5-1,-6-7,-1 0,1-13,-7-4,-1-12,-7-6,-7 4,-1-5,0 14,-5 0,5 14,0 8,1 21,20 4,3 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09.31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73 321,'-31'8,"4"5,19-11,1 4,33-6,-13 0,34 0,-23 0,12 0,-7-6,0-3,0-5,-6-1,-2-6,-13 5,-1-11,-7 4,-7-6,-1 0,-13 6,-2 2,-6 13,7 1,-6 7,5 7,-6 1,13 13,-3 2,17 6,-4 0,6 0,12 0,5 7,12-5,0-2,7-8,-6-13,6-2,-7-19,0-3,-6-19,-2-3,-13-5,5-1,-11 0,-2 0,-8 7,-13 2,-2 12,-6 2,0 13,-1 1,8 20,-6 3,19 26,-11 4,18 6,-4 4,6-17,13 3,10-19,14-10,7-13,-7-13,-1-10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10.46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59 117,'-31'15,"10"-1,15 1,6-1,6-5,2 3,7-3,-1 5,8 1,-6-7,5 11,-7-15,1 15,6-11,-5 0,-1-1,4-20,-16-4,17-12,-18-6,4 4,-6-11,0 11,0 2,-6 8,-3 6,-12 7,5 8,-5 8,0 13,5-5,-5 19,13-11,1 11,7-5,0-1,7 0,1-6,13-2,2-13,6-2,0-6,-6-6,-2-2,-7-13,-6-9,5 0,-11-12,4 11,-6-11,-6 11,-2-5,-13 14,4 7,-10 9,4 6,-6 6,0 9,6 14,-4 8,11 7,-6 6,8-5,-1-1,7-2,8-18,15-3,24-25,9-11,11-16,-8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18.87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161 248,'23'-24,"-8"4,-3 20,3 0,1 0,12 0,-6 0,8-6,-1-9,-7-8,6-6,-18 0,3 0,-13 6,-7 2,-14 7,-3 6,-18 1,-2 14,-1 7,-6 9,1 12,11-4,-3 11,13-4,13-1,3 5,26-11,10 4,14-12,7-2,-1-13,1-1,-7-14,-1-7,-7-15,0-9,-13 1,4-5,-19 5,-1-7,-8 7,-19 7,3 9,-19 13,6-5,0 12,-5-6,11 14,-5 1,14 6,1 1,6 6,7-5,1 5,14-6,8-1,20 8,11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20.67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336 219,'-8'-31,"2"4,6 12,0 1,6 6,2 1,0 1,-1-2,-7-7,0 0,0 1,-7-1,-1 7,-13 2,-2 19,-12 3,-2 26,-1-3,3 18,6-6,6 8,8-1,9 0,19-6,3-8,26-15,-3-14,18-9,-12-12,12-9,-14-17,1-7,-13 0,3 3,-16-7,16-9,-25-7,4 8,-26 7,-9 8,-15 14,-14 0,6 14,1 8,2 8,11 7,2 6,8 2,7 6,5 0,3 0,6 0,0 1,13-8,3-1,20-13,1-1,0-7,5-7,-4-7,-1-15,-1-9,-14-5,-7 5,-9-4,-19 5,-9 0,-20 9,-7 14,7 6,-13 8,6 13,-9 6,4 10,20 10,0 6,-8 20,-3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24.41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81 190,'-2'24,"4"-5,13-19,6-6,-5-2,5-13,-7-8,-5-2,4-11,-12 11,6 2,-7 8,-13 13,3 1,-18 20,6 3,-7 20,-1 1,8 7,1 0,6-1,7-5,8-3,15-6,7-6,20-8,4-9,6-12,4-9,-4-8,0-12,-15-2,-3-7,-24 0,-4 13,-20-3,-15 18,-9 2,-12 7,5 7,-12 7,12 7,-5 15,12 2,3 5,18-7,17 7,17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26.50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365 198,'-23'-16,"-4"-10,10 16,-4-11,7 0,-1 5,1-5,6 6,1 7,7-5,7 44,-6-16,12 40,-5-24,7 11,-1-18,1 10,6-24,-5 9,5-17,-6-2,-1-15,-6-14,-1-8,-7-7,0 0,-13 7,-3 1,-13 7,-13 13,3 10,-18 20,12 15,-6 2,14 11,8-5,8 7,13-7,1-1,27-13,4 4,26-11,2-1,6-2,-6-11,5 4,-5-12,-7-9,-3-8,-13-6,-12-6,-4 4,-13-5,-13 7,-4 0,-18 0,-2 0,-7-1,-6 8,4 1,-4 13,6 8,1 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27.76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278 277,'-25'0,"-1"0,18 0,-6 7,6 1,-5 7,11 6,-4 1,6 1,6 5,2-12,7 5,6-7,-5-6,5-1,-6-14,-7-7,5-9,-5-6,0-7,-2 6,-6-6,0 7,-13 13,4-4,-19 19,-1-6,-2 20,-4 3,-1 20,5 1,-4 7,12-7,-5 5,19-5,-4 7,19-7,9-1,14-13,15-2,1-13,5-8,0-8,-4-13,4-8,-13-9,-1-12,0 5,-12-5,3 12,-12-4,-7 11,-8-11,-15 18,-14-10,-1 24,-13-3,13 13,0 0,9 0,7 7,6 7,1 3,7 4,0-7,7 7,7 2,15 0,9 4,4-4,-3 6,-4-13,7 10,4-23,6 10,-9-19,-7-9,-20-14,-3-15,-13-1,0-12,0 12,0-5,0 13,-6 1,4 7,-11 6,5 2,-7 13,1 1,-1 7,1 7,6 7,-5 16,5 7,-7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4:58.97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87 431,'-24'8,"-2"-1,25-1,27-4,-12 4,27 1,-20-6,-5 6,5-7,-6 0,-1 0,7 0,-5-7,5 6,0-19,-4 4,10-13,-11 0,5-7,-12 5,-3-4,-12 12,-9 8,-1 9,-12 6,6 6,-8 9,8 1,1 12,13-6,1 14,7-5,0 11,13-11,3-2,26-8,-3-13,18-2,-13-19,-1-6,-12 0,-3-15,-12-4,-1-7,-9-5,-19 13,-10 1,-14 13,-7 2,1 7,-1 5,0 3,7 6,1 0,7 6,6 3,9 12,1 1,5 7,0 1,1-1,7 0,13-6,-3-2,24-7,-3-6,19-1,-5-7,12-7,-12-7,-1-9,-15-6,-14-7,-9-1,-19-13,-8 6,-13 0,0 14,-8-4,-10 16,-8-10,-11 20,19 15,4 12,2 13,9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8:27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226 0,'-47'0,"6"0,26 0,-6 0,5 0,-5 0,7 0,-7 0,11 7,-10-6,64 6,-39-7,53 0,-48 0,18 0,1 0,1 6,13-4,-13 4,12 1,-11 1,11 0,-4-2,5 1,1-6,6 6,2-14,6 6,1-12,-1 5,-6 0,-2-5,-6 11,0-4,-1 6,-5 0,-3 6,1-4,-5 11,11-12,-5 6,7-7,-7-7,12 6,-4-6,7 7,-2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00.98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204 409,'-16'-16,"3"-4,20 19,7-6,-4 7,9 0,-10 0,5 0,1 0,6 0,-12 0,11 0,-12-6,13-2,-5-13,12 4,-12-17,-1 10,-3-18,-10 11,-2-4,-14 12,-16 2,-13 13,-9 8,-6 8,-1 13,7 8,9 8,7 1,13 4,9-5,7 0,20-1,3-13,20-2,1-7,7-6,0-1,0-7,-1-13,-1-3,-3-14,-10 8,-1-19,-12 9,-1-25,-9 12,-12 1,-9 2,-8 18,-12-10,-2 17,-7-4,7 13,1 2,13 6,-4 13,11 3,-6 13,14 0,-11 7,9 8,-11 1,7 18,5-9,3 10,19-5,14-12,17-13,3-7,-3-19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03.47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204 263,'7'-25,"1"-7,7 29,-1-17,7 12,-5-6,18-7,-16 4,16-4,-11 0,0 5,-9-11,-7 17,-14-3,-7 6,-3 6,-4-6,-6 7,-10 7,-9 7,2-4,15 9,-5 3,10-5,-12 11,7-1,0-2,6 10,9-12,7 11,7-3,13 6,-3-8,18-8,-12-13,11 5,9-11,-4 4,4-6,4 0,-20 0,20 0,-17-6,0-2,-2-7,-7-6,-6 5,-1-5,-7 0,0 5,0-12,-7 12,-1 1,-13-4,-8 3,-8 0,-7-4,0 19,14-6,-4 7,11 0,-13 7,12 1,-4 13,14 1,6 8,1-1,7 0,13 0,-3 0,24-6,-3-2,6-13,5-2,-5-12,1-9,-3-7,-12-14,-8-1,-9 0,-6-6,-13 13,-3 1,-20 7,5 8,-11 6,18 8,-10 14,11 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04.65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219 139,'-14'31,"6"-3,1-14,14-6,7-1,2-7,12-7,-12-1,5-6,-6-1,-1-6,1 5,0-12,-7 6,-2-7,-6 6,-13 2,-3 6,-26 7,3 8,-18 8,12 20,-5-4,12 25,3-4,19 13,3-1,13-4,6-9,9-2,14-4,15-1,1-15,12-2,-12-18,5-9,-6-9,-7-20,-1-1,-13-7,-9 7,-1 1,-18 7,4 0,-21 6,0 2,-14 13,5 2,-4 6,6 0,-1 0,8 6,7-4,2 11,12-5,-6 6,14 8,7-6,9 5,6-7,0-6,7 5,1-11,7 5,0-14,-7-8,-2-7,-5-7,-8-1,-7 8,-9-6,-12 12,-9-5,-20 6,-11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28.64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59 117,'-16'-16,"3"-3,6 11,5 0,-4-5,6 5,0-7,-6 0,-3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29.33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437 59,'-30'-7,"2"6,20-6,-5 1,5 4,-7-4,1 12,-1 2,7 7,-5 6,11-5,-4 5,12-6,3-1,5 1,7-7,-5-2,-1-6,-2 0,-5 0,7-6,-7-2,-2-13,1 5,-6-12,6 5,-14 1,-1 1,-19 6,2 7,-17 8,5 15,-7 14,7 2,8 4,8-6,13 0,1 1,7-1,13 0,-3-6,17 4,3-11,0-1,12-9,-4-12,-1-15,5-10,-11-19,-2 5,-8-6,-13 8,-21 5,-11 9,-26 8,-2 13,-6 2,-1 12,7 2,9 13,1 2,11 6,2-6,8 11,13-10,1 12,14-14,14 6,14-18,14-1,-1-7,-4-7,1-3,4-7,3-6,6-1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33.18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335 117,'-30'0,"2"0,14 0,-1 0,7 0,-5 7,11 1,-4 6,12 1,-4 0,11-1,1 1,3 6,4-12,0 11,-5-19,5 6,0-7,-5-7,5-7,-13-15,5-2,-11-11,-2 5,-8-1,-13 9,-8 8,-9 13,-5 2,-8 12,6 15,-12 3,19 19,-5-6,14 7,13-7,3-2,20-5,1-1,19-7,-2-1,17-6,-5-7,7-1,-1-7,1-7,-7-7,-1-9,-13-6,-2-7,-13-1,-2-7,-12 0,-9 1,-14 5,-2 9,-11 15,11 7,-11 27,5 23,-7 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36.50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160 321,'-8'-24,"-5"-2,12 18,-6-7,1 1,4-1,-11 7,5-5,0 12,-5-6,5 7,-7 13,1 3,-1 13,1 7,6 1,1 14,14-6,7-1,15-2,9-12,12 0,2-16,6-7,0-14,-8-2,-6-11,-7 4,-1-18,-5 10,-2-12,-14 0,-9 6,-12-6,-9 7,-8 0,-12 6,4-5,-11 12,11-5,-11 13,11-5,-5 11,1 2,4 9,-11 12,18 1,-4 7,14 1,5-1,9 0,15 0,14-6,15-2,8-13,13-2,-6-6,6-6,-6-9,-8-7,-7-14,-8-1,-20-7,-3 0,-33 1,-4-1,-26 13,-2-9,-6 15,0-10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5:37.66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452 219,'-31'0,"4"0,12-6,7 4,-5-5,5 20,0-3,-5 11,11 7,-11-4,12 18,-6-11,7 5,7-7,1 0,13-6,2-2,6-13,6-2,3-6,5-6,1-9,0-8,-7-12,-1 4,-14-11,-7 5,-8-1,-7 3,-7-1,-8 12,-7-10,-14 18,5-5,-4 6,6 0,-1 1,1 6,0 1,0 7,0 7,0 1,0 13,-1 2,8 6,1 0,13-6,1 4,20-11,3-1,20-2,1-12,7 6,0-7,-1-13,1 3,0-17,-7 4,-1-13,-20 6,-3-12,-20 11,-20-5,-12 13,-26 9,-1 7,1 9,7 3,6 3,-5 13,4 8,-4 7,13 3,7-10,14 5,2-3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6:20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45 175 7954,'-10'-10'-1357,"0"1"1107,7 5 289,-3-2 0,4 1 77,-3 0 32,3 0 4,-4 5 1,8-1-94,2-4-13,-2 3-18,5-4 1,-6 6 42,4 0-45,-3 0 0,4 1 22,-6 4-58,0-3-32,0 11 2,0-5 0,0 2 56,0-1-59,0-5 99,0 9 6,0-12-59,0 6 0,0-6 9,0 4-127,0-3-20,0 4 84,0-6 143,0 0 24,0-6-91,0 4 0,0-6 52,0 3-56,0 4 1,0-8 3,0 5 0,0 0-62,0-5 59,0 5 1,0-4-54,0 3 1,0 2 69,0-7-11,0 7 56,0-10 23,0 12-31,0-12-32,0 11 0,0-6-20,0 3 35,0 4-91,0-6 0,0 5 75,0-2-35,0 2 1,2-5 98,3 7 9,-4 0 9,6-6-50,-7 4 0,0-6-22,0 3 35,0 4-86,0-6-51,0 7-332,0-6 313,0 4-221,0-4 249,6 6-17,-4 0 232,4 0-148,-6-7 139,0 6-151,0-6 41,0 7-803,0 0 166,0 7 581,0-6 0,0 6 0,0-7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6:57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59 234 7850,'-8'6'-871,"-5"-4"1626,5 4-59,-7-6-382,7 0 26,1 0 63,7 0-45,0 0-167,0-6 1,5 3 8,0-7 0,2 7 2,-2-2 0,-2-2-111,6 2 1,-4 1 272,5 4-226,-7 0 33,10 0 1,-5 0-135,7 0 1,-5 0 67,-1 0 0,1 0 4,5 0 0,-1 0-2,1 0 0,-1 0-9,1 0 0,4-5 5,1 0 1,4 0 1,-4 5 0,5 0 6,0 0 0,-3-5 6,3 0 0,-1 0-97,5 5 1,-5 2 21,1 3 1,-3-2-3,3 7 0,1-5 0,-7 4 1,5-5-15,-4 1 1,4-4 33,-4-1 0,5 0-11,0 0 1,2 0 15,2 0 1,1-5-11,-1 0 0,0-6 54,0 1 1,5-1-11,0 1 0,0-1 13,-5 6 1,5-5-63,0 6 1,0-3-3,-5 2 0,6 4-88,-1-4 0,1 3 61,-1 2 1,-3 0-43,3 0 0,2 0 67,-2 0 0,4 0-140,-3 0 0,3-1 112,-4-4 1,0 3-5,-4-3 0,2-1 33,-3 1 0,2-5 11,-12 5 0,6-1 38,-6 1 0,5 3-62,-4-3 0,4 4-118,-4 1 1,4-5 122,-5 0 1,7-1-139,-2 1 1,-2 3 48,-3-3 0,-3 4 2,-1 1 45,6-7 1,-5 6-9,3-4 0,-2 3 7,-3 2-1,1 0 0,-1-5-81,1 0 1,0 1 78,-1 4 0,1 0-94,-1 0 1,2 0 47,4 0 0,-9 0-15,4 0 0,-4 0-144,4 0-19,-1 0 1,-4 0-421,0 0 138,-7 0-453,3 0 213,-6 0-607,0 0 335,-6 0-77,4 6 432,-4-4-117,6 4 416,0-6 371,-7 0 0,6-6 0,-6-2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8:49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 88,'-16'-39,"3"12,7 14,-2 5,-7 38,7-26,2 47,6-41,0 11,0 0,0 2,0 13,0-6,0 19,6-10,2 11,7-13,-1-1,7-1,-4-4,10 11,-17-4,9 5,-17-5,4 4,-6-5,0 0,0-8,0-1,0-12,7 5,-6 0,6 2,-7 13,0-6,0 6,0 0,0-6,0 0,0-3,0-11,0 12,0-12,-7 12,6-12,-12 5,11 0,-4-5,6 5,0-6,0-1,0 7,0-5,0 6,0-8,0 1,0 6,0-5,0 5,13 0,3 15,13 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6:58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730 30 7851,'-21'-6'47,"4"4"49,-2-3 1,3 3 160,1 2 1,1-4 105,-1-1 0,0 0-98,1 5 0,4 0-13,0 0 0,6 1 451,-6 4-253,7-3-219,-4 11 1,9-7 34,3 4 1,4 3 82,11-3 1,2 1-114,8-1 1,-1 3 12,0-3 0,6 2-84,4 3 1,3 0 45,2-1 1,0 1-91,0-1 1,-1 1 103,1 0 0,0-1-133,0 1 1,-2-6 37,-3 1 1,-2-5-67,-3 5 1,-5-7 80,0 2-172,-6 3 0,-15-5 144,-3 7 1,-7-5-20,-8 4 0,-7 3-70,-17 7 1,-12 1 74,-12 9 0,-8-2-353,-12 12 1,-10 2-282,40-17 0,-1 0 0,-2 2 0,-1 0-137,-4 3 0,0 0 0,0 3 0,0 1 668,-5 1 0,1 0 0,0 0 0,1 0 0,1 2 0,0 1 0,-1 2 0,1 2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7:04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73 102 8028,'-15'0'427,"1"0"0,-1 0-385,1 0 1,6-1-309,3-4 1,3 2 401,2-7 0,0 5 343,0-5 0,2 5-297,3-4 0,3 6-68,6-2 1,1-2-132,-1 2 32,1 0 0,0 5 87,-1 0 0,1 0 0,-1 0-27,1 0 1,-7 2 277,-3 3-238,3 3 1,-6 7 81,2-1 1,-2 1-34,-2-1 0,0 3-23,0 2 1,0-1-63,0 6 0,-5-4 4,0 4 1,-6-5-9,1 6 0,2-8-163,-1 3 1,-1 1-90,-5-2 0,6 1 76,-1-6 1,0-1-184,-5-3 0,6 1-21,-1-6 1,7 2-586,-2-2 216,3-4 307,2 6 0,2-12-43,3 0 0,3-6-77,6 1 0,1-3 188,0-2 1,-1 2 129,1 4 1,-1-4 181,1 3 1,4-3 50,1-2 1,-1 4 20,-4-3 0,-2 7 50,-3-8 0,2 4 226,-2-3 1,-2 1-159,2 3 1,-5-3 102,5 3 0,-6-3 230,6-1 0,-5-3-148,5-2 0,-7 3 94,2-4 0,-4 4-47,-1 2 1,0 4 120,0 0-352,0 0 0,-1 1 205,-4-1-67,3 7-224,-11-4-63,5 7 0,-1 0 206,-1 0-186,7 7 0,-5 1 41,3 6 1,3-4-14,-3 0 0,2 0 34,-2 4 1,3 2 22,-2 4 0,2-2-75,2 6 1,0-6 5,0 1 0,0 2-225,0-1 1,6 4 71,4-5 1,3 1-539,2-6 0,11-5 74,3-5 0,16-2-153,4-2 1,14-15 678,10-9 0,6-10 0,9-10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6:59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59 7789,'-20'-5'-6,"1"1"1,-1-8 27,6 3 356,-1 2-182,7-6 311,2 11-184,6-4-94,6 6 1,-3 0 50,7 0 0,-5 0-87,5 0 1,-6 6 67,6 4 0,-2 3-116,2 2 1,1-1 4,-6 1 1,6 1-23,-1 4 0,-2-3-18,2 8 1,-5-6-4,5 5 1,-6 1-25,6 4 1,-5 0 19,5 0 0,-7 5 27,2 0 0,-2 12-9,2-3 1,-3 4-67,2-3 0,-2 5 12,-2-1 1,0 6 4,0-6 0,5 6-87,0-6 0,0 1 122,-5-5 0,0 4-10,0 1 0,0-1-185,0-4 1,4 1 95,1 4 0,2-2-74,-2 6 1,-2-6-5,7 2 1,-6 1-88,6-1 0,-5 6 82,5-2 0,-5-1-75,4 2 0,-1-1 115,2 5 0,-3-1-8,-7-4 0,5-2 93,-1-8 0,1 0-59,-5-5 0,0 3 10,0-7 1,0-2-79,0-7 0,0 1-102,0-7 0,0-4-166,0-6-452,7-5-12,-6 2-367,6-6 668,-7 0 0,0-2 147,0-2 0,-2 2-92,-3-3 0,-3-1 150,-6 1 1,-1-7 302,0 3 0,-4-4 0,0-2 0,-7-6 0,3-2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6:59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73 382 7787,'-21'-15'-267,"5"1"-579,-5-1 869,13 0 943,1 7 203,7 2-518,0 6-354,7 0 1,-1 1-81,4 4 0,3 3-49,-3 7 0,3 1-61,1 4 0,-1 2 49,-3 7 1,3 1-24,-3-1 0,1 5-173,-1 0 1,3 8-36,-4 2 1,0 1 63,0 8 0,-4 1 14,5 4 0,-5 0 52,4 1 0,-4-1-7,5 0 1,-5-6 8,5-3 1,-6-10 5,6-5 1,0-4-209,4 0 180,1-1 1,0-7-79,-1-2 1,6-9 83,-1-1 0,0-2-121,-4 2 1,0-4 91,-1-6 1,2 0-97,4 0 1,-4-6-1,5-6 49,0-5 14,-5-6 0,7-8-8,-4-3-138,-2-3 99,10-13 0,-4 3 0,6-8-328,0-5 1,0-5 149,1-8 0,5-6-494,4-4 0,-15 37 0,1-2 367,1-2 1,1-2 372,1-5 0,1-1 0,1 0 0,1-1 0,2-3 0,-1-2 0,2-3 0,0 0 0,0-4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7:05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102 584 7807,'-14'-10'-8,"-1"1"1,2 4 0,2-3 3,1 1 9,7 2 295,-10 5 11,11-6 12,-11 4 28,12-4-195,-6 6 1,9-5 4,3 0 1,-2-5 16,7 5 0,-5-1 135,4 1 0,-4 2-133,5-7 1,-5 7 5,4-2 1,-4-1-116,5 1 1,-5 0 8,5 5 69,-7 0 118,10 0-158,-5 6 1,2 2-22,-1 7 0,-5 0-2,0-1 1,3 1-61,-2-1 0,6 1 82,-1-1 1,-2 3-158,2 2 1,-6-3 32,6 4 0,0-4 34,4-1 1,-4-6-23,0 1 1,0-2-156,4 2 1,1 1 100,-1-6 0,3 0-146,2-5 0,-3-5-68,4 0 1,-3-11 89,3 1 1,-4-9-20,4 0 1,-3 1 90,3-1 1,-6-1-4,1-4 0,0 0-1,-6 0 1,-1 0 12,2 0 1,-7 6 49,2 4 1,-3 1 112,-2-2 0,-5 9 215,0-4 1,-6 11-151,1-1 0,-3 3 184,-2 2 1,1 0-87,-1 0 0,2 2 23,4 3 0,-3-2 45,7 7-199,-6-1 0,8 6 44,-7-1 1,7 3-6,-2 2 0,3-3-65,2 4 0,7 1 30,3-2 1,-2 7 19,1-2 0,3 4-82,7 1 0,-3 0 7,4 0 1,3 2-10,1 3 0,-2-3-151,3 3 1,-7 2 65,1-2 0,-3 0-193,-1-5 0,-5-2-82,-1-2 1,-6 1 110,2-7 0,-5 5 2,-5-4 0,-3-1 62,-6-4 1,-6-6-23,1 1 0,-5-7 70,4 2 0,-6-3 90,2-2 0,1 0 118,-1 0 1,5-2-62,-6-3 0,7-1 266,-1-4 0,4-3-133,6 4 1,1-6 128,3-5 0,3 4-127,-3-3 0,10-4-102,5-1 1,9-5-145,6-5 1,4 1-266,5-6 1,5-1-257,9-9 1,9-2-1,6-8 0,13-1-146,-37 29 1,0-1 0,3-1-1,2 0 218,2-4 1,0 1 515,2-1 0,0 1 0,1-1 0,1-1 0,0 0 0,2-1 0,1-2 0,2-1 0,2-1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8:40.40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44 74 15866,'0'8'-1,"0"-2"-34,0-6 215,0 0-134,0 7-106,0-6 49,0 6 10,0-7 259,0 0-201,0 6 529,-6-4-50,4 4-38,-4-6-55,6 0-294,-7 0 72,6 0 385,-6 0-499,7 0 0,0 2 712,0 3-1154,0-4 157,0 6 536,0-7-171,-6 0 44,4 0-153,-4 0 226,6 0 548,0 0-915,6 0 275,-4 0-123,11 0 1,-10 0-193,7 0 209,-1 0-37,-1 0-25,5 0 16,-5 0 1,7 0-33,0 0 1,-1-2 217,1-3 1,-1 4 84,1-4 653,6 3-883,-5 2 1,5 0-101,-6 0 0,4 0 78,1 0 1,1 0 38,-2 0 1,-3 0 9,4 0-35,3 0 9,-1-6 1,2 4-297,1-3 1,-3 4 186,3 1 0,2 0 11,-2 0 0,-3 0-200,3 0 1,-1 0 98,5 0 1,0 0 122,0 0 0,-1 0-88,-4 0 0,4 0-119,-4 0 0,7 0-15,-2 0 1,3 0 150,-7 0 1,4 0 46,5 0 1,-3 0-38,3 0 0,-4 0 1,0 0 1,-1-2 151,0-3 0,5 4-40,0-4 0,0 3-238,-5 2 1,0 0 124,0 0 1,0-5 156,1 0 1,-1 1 3,0 4 1,-5 0-75,1 0 1,-3-5 150,3 0 0,0 0-194,-5 5 0,-1 0-33,-4 0 0,4-2 160,1-2 0,-1 2 67,-4-3 1,-1 3-295,1 2 0,4-4 256,1-1 0,-1-2 222,-4 2 1,-1 4-265,1-4 0,4 3-200,1 2 1,-1-1 247,-4-4 1,-1 3-490,1-3 0,0 4 44,-1 1 0,1 0-622,-1 0 1,1 0 859,-1 0 1,-4 0-4193,0 0 3732,0 0 0,-2 6 0,-2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8:42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322 30 7904,'-10'-2'161,"0"-3"-76,7 4 70,-10-6 0,11 6 118,-3-4 1,-3 3-12,7-4-194,-12 6-7,11 0 0,-6 0 163,3 0-323,4 0 1,-11 6 17,7 4 1,-4-2-38,4 2 0,-7-2 95,3 2 1,-4 3-20,-2-4 0,1 4 160,-1 2 0,-4-1-105,-1 1 1,1-2 63,4-3 0,1 3-48,-1-4 1,5-1-2,1 2 1,5-5-22,-1 5 1,4-5-4,1 4-5,0 1 0,6 5-8,4-1 1,5-1-3,4-3 0,-1 3-13,6-3 0,0 3-163,6 1 1,-1-1 59,0-3 1,0 1-263,0-6 0,2 5 44,3-5 1,2 1-314,3-1 658,-4-3 0,1 4 0,1-6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8:43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44 7614,'-8'7'-750,"-5"-5"1033,11 4 367,-4-6-215,6 6 95,0-4-199,0 5 6,0-7-224,0 6 182,0-4-199,0 4 41,0-6-292,0 7 128,0-6 0,2 6 87,2-7-256,-2 0 134,11 0 1,-10-5-170,7 0 29,-7 0 213,10-1 0,-6 2-104,2-5 0,-1 4 71,-3-5 1,-3 5-14,3-4 1,1 4-10,-1-5 89,0 7-81,-5-4-8,0 1 273,0 4-236,-6-4 0,-3 6 299,-5 0-196,-1 0 0,-1 6 1,-2 2 238,-1 0-221,-7 5 0,10-5 0,-5 7 114,0 0 1,3 1-122,-7 3 1,8-3 15,-3 4 0,4-2-15,1 1 1,2-3-19,4 4 1,2 1-78,7-2 1,0 1 89,0-6 1,7 1-163,2-1 1,4 1-1,2 0 1,1-7-76,4-3 0,-3 1 86,8-1-562,-7 0 400,9-5 1,-9 0-71,6 0 0,-1-7-61,1-2 1,2-3-58,-6 2-489,5-3 453,-8 5 1,9-6-339,-7-1 772,7 1 0,-10-7 0,5 4 0,-6-4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8:44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7824,'0'-14'-2,"0"-1"44,0 1 1,0 4 544,0 0 441,0 1-382,0-6 35,0 0-416,0 7 66,0 2-166,6 6 1,-4 6-11,3 4 1,-4 3-95,-1 2 1,5 4 78,0 0 0,0 6-178,-5-6 0,0 7-5,0-2 0,0 4 109,0 1 1,0-5-129,0 1 0,0-1 51,0 5 0,-5 0-214,0 0 0,0 1 23,5-1 0,-5-2-28,0-2 1,1-3-98,4-2 1,0-4-223,0 3 0,0-7-145,0-3 0,0-4-237,0 5 42,6-7 889,2 4 0,0-7 0,-1-7 0,-7-1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8:44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116 132 7824,'-23'0'0,"2"0"60,7 0 0,-1-2 293,0-2-101,1 2 1,6-6 179,3 3 0,5 3-231,5-2 0,3-5-55,6 0 1,8 1-95,2-2 1,5 5 108,5-5 0,-2 2-650,7-1 1,-1-3 53,0 7 1,8-4-239,-7 4 0,6 0 673,-6 5 0,3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9:10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184 16,'-33'-9,"1"3,24 6,-7 0,-6 0,5 0,1 6,-4-4,9 11,-5-5,28 13,12-11,12 3,5-13,-5 0,1-7,-3 6,-12-6,-2 7,-6 0,-1-6,1-2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28:44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74 7828,'-15'0'-402,"-4"0"161,-1 0 241,1 0 1,6-2 234,3-3 1,-1 2 398,6-7 0,0 5 106,5-4-496,0 6 0,2-9-182,3 7 1,-2 0 214,7 5-331,-1-6 0,6 4 18,0-2 0,-6 2-91,1 2 111,0 0-86,4 0 109,1 0-10,-1 0 0,-4 5-29,0 0 1,-7 1 53,2-1 0,-3-2-17,-2 7 65,0-7 1,0 10 2,0-3 1,0-2-54,0 2 1,0-1 6,0 6 1,-5 0 64,0-1 1,-6 1 9,1-1 1,-2 1-8,3-1 0,-3 1-36,8 0 1,-6-1 114,5 1 0,-2-1 35,3 1-89,2-7-57,-4 5 0,7-11-36,4 2 1,5-2-129,9-2 0,5-3-112,10-7 1,5-1-410,10-14 0,4 0-1267,11-10 1889,-5 5 0,19-12 0,-3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40:58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28 306 7751,'0'-14'-740,"-6"6"1246,4-5-169,-11 11-360,12-4 1,-4 6 1,10 0 1,-2 0 125,7 0 1,-6 0-27,6 0 0,-2-7 60,2-3 0,3-2-31,-3-3 1,3-1 188,1-4 0,-1 4-97,-3-3 1,1-2 65,-6 1 1,5-4-183,-5 4 0,1 1 80,-1 4 0,-3 6-242,2-1-65,-2 7 39,-8-4 0,-3 7 61,-5 0 1,4 0 32,0 0 0,6 0 52,-6 0-47,7 7 0,-5-6 35,3 4 1,3-2-21,-3 2 1,4-1 134,1 5 0,-5-4-119,0 5 1,0-5 2,5 4 1,-2 1-45,-2 5 0,2-6-12,-3 1 0,3 0-90,2 4 0,0-4 78,0 0 0,-4-5 17,-1 4 0,0-4-32,5 5 191,0-7-81,0 4 1,0-6 321,0 4-182,0-3 164,0 4-404,0-6 188,0-6-623,0 4 336,0-4 1,1 4-307,4-3 127,-3 4 322,4-6 0,1 7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40:58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0 190 8518,'54'-14'-359,"-1"0"1,4 2 0,3 0 0,11-2 0,5 1 208,12 0 1,4 1 0,-24 5 0,3 0 0,0 0-631,8 0 0,0 1 0,2 0 0,-1 0 0,2 1 0,0 0 780,6-1 0,1 1 0,1 1 0,3 1 0,1 0 0,1 1 0,-20 0 0,0 1 0,1 0 0,0 0 0,23 0 0,0 1 0,1-1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41:23.14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88 44 27237,'0'-8'-9831,"0"1"6718,0 7 0,0-1 2395,0-4 1,2 3 2367,3-3-606,-4 4-295,6-6-199,-7 6-2831,0-6 2253,0 7 2299,0 0 29,-7 0-1474,6 0 17,-6 0-90,1 7-732,4-6 0,-6 6 1044,3-7 1,4 1 471,-4 4-2280,3-3-177,2 4 1,-2-6 962,-2 0-24,2 0 12,-5 0 403,7 0 0,0 2-2446,0 3 518,-6-4 2630,4 6-965,-4-7-115,6 0-13,0 0 0,2-5-1658,2 0 880,-2 0 1764,4 5 1,-6-1-1077,0-4-2552,7 3 4691,-5-4-3896,4 6 1786,-6-7-301,0 6 1,-2-6-1549,-2 7 1992,2 0 1,-6 0 2144,3 0-1135,3 0 0,-6 0-1503,3 0 2110,4 0-2037,-6 7 1,6-6 1746,-4 4-579,3-3 1,-4-1-678,6 4-1554,0-3 0,0 6-976,0-3 1766,0-4 0,0 12 1,0-4-1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41:39.23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44 350,'-24'0,"4"0,59 0,-5-5,29 0,-16 0,5-1,-3-4,2 4,-7 1,0 2,0-2,-1 3,1-3,0 4,9 2,1 4,-1-3,-9 3,0-4,-1-1,8 0,2 0,4 0,1 0,0 0,1 0,-1-1,0-4,1 3,-1-3,-5 4,1 1,-6 1,6 4,-2-2,1 7,4-5,-4 5,1-7,4 2,-8-4,9-1,-4 0,3 0,2 0,3 0,-3 0,3 0,-3 0,-2 0,1 0,-1 0,-1 0,-4 0,-1 0,-3 0,-3 2,8 3,-2-4,1 4,2 2,-6-2,8 1,1-1,-5-3,6 2,1-2,3-2,8 0,2 0,-2-2,2-2,0 0,-5-5,3-1,2-5,-5 6,0-1,-6 5,1-5,-2 7,3-2,-9 4,3 1,-5 0,1 0,4 0,1 0,-1 4,5 1,-1 0,1-5,-2 0,7 0,-5 0,6 0,-6-1,5-4,0 1,5-5,0 1,-1-2,-4-3,0 3,-4 2,4-2,-7 7,2-2,-3 2,-1-2,-1 4,0-4,-4 3,-1 2,-4 5,4 0,2 1,8-1,-8-3,4 3,-3-4,8-1,-3-1,7-4,-11 2,1-7,-3 5,4-5,-1 2,0-2,-6 2,-3 4,-4 2,-1-3,6 3,8 2,5 0,1 0,-8 0,-12 0,0 2,0 3,-1-3,1 2,5-2,-1-2,2 0,-1 0,-4-2,4-2,1 0,-1-5,1 5,-1-1,-3-1,8 1,-2-5,1 6,2-6,-6 5,6-1,-2 1,4 3,1-3,1 2,-1-2,2 3,3-2,2 0,3-1,-3 4,-7-4,7-1,3 1,3-5,2 5,-5-5,0 6,-6-6,1 5,-3 0,-2 5,0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41:41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175 284,'-8'-24,"2"-8,6 22,0-18,0 12,6-11,2 10,7-10,-1 11,1-5,0 0,-1 4,-6 3,-1 1,-20 44,10-17,-4 35,22-20,1 0,5 7,-7 1,-5 20,-3-1,-6 7,-2-1,-2-13,0-1,-5-4,5 0,0-1,2 1,2 0,0-7,0 18,6-9,4 12,-3-13,-1 7,-6-3,0 2,0-7,-2 5,-2-1,-5 3,-5-3,1-2,3 2,4-3,6-1,0-5,0 0,0 0,0 9,0 1,0 0,0-6,5 1,-1 0,1 1,-5 4,0-2,0 6,0 1,0 4,0 0,0 1,2-1,3 0,-4-1,4-4,-3 2,-2-6,5 1,0-1,4-4,-4 4,0-4,-5-1,2 1,3 4,-4 3,4 6,-3 0,-2 1,0 0,0 5,-5 0,0 4,0-3,5-6,-5-1,0 0,0-6,5-3,2-4,3-1,-2-5,7-1,0-5,4 22,-1-10,-3 14,1-8,-6-7,0 1,-5 4,0 0,0 9,-5-8,0 8,-4-7,4 2,-7-4,3 4,0-6,0 2,4-4,-5-1,5-5,-4 0,-1-1,-3 11,3 0,-1-4,6-1,-5-9,5 9,-6-2,1 7,2-2,-1 6,0-1,0 2,-3 1,8-7,-3 2,2-1,4-10,-6 16,7-16,0 17,7-10,-6 11,6 1,-7 5,0 0,0-6,0-13,0 4,0 1,-7-1,4 6,-7-1,7-6,-10 2,11 3,-11 1,5 17,-6-10,1 9,3-5,-3-1,3-10,4 4,1 1,-1 0,1 1,-2-7,2-4,4 4,-6 6,7 9,0 6,0-9,0-5,0-12,0-8,0-1,0 13,0 7,0 5,0 0,0-11,0-13,0-5,0 5,0-5,0 5,7-7,-6 17,6-10,-7 11,0-13,0 5,0-5,0 14,0 1,0-1,0 0,0-1,0 2,0-1,0 6,6-12,3 12,8-7,-2 4,3-4,-10-6,6 1,1 4,-7-10,5 16,-11-16,4 11,-6-19,7-4,1-19,19-21,4-11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9:16.88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306 307,'-37'0,"8"0,8 0,6 0,7 0,34 6,-18-4,31 11,-31-5,7 0,-1 5,-5-11,4 4,-5-6,6-6,1-9,-7-14,5-8,-12-7,6 0,-7 7,0-5,-13 11,3 2,-24 14,10 3,-12 10,1-5,4 14,-5 1,7 7,0 6,6 1,2 14,7-5,6 11,1-11,7 4,7-6,1-6,13-2,1-13,14-1,-5-7,11-13,-5 3,0-11,6 0,-19-2,3-12,-12 4,0-5,-7 7,-8 0,-15 0,-8 6,-6 2,-6 6,-3 7,-5 2,-1 12,7 2,-6 13,13 15,-6 3,13 18,9-6,7 8,14-1,7-13,16-9,13-21,3-9,10-19,-4-9,0-16,-8-5,-9-8,-18 12,-4-9,-13 11,-13 6,-4-3,-18 18,-3 1,1 9,2 19,5 16,1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9:18.03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234 103,'-39'14,"-2"1,19 0,-1-1,8 1,2-1,12 1,1-7,14-1,15-7,2 0,11 0,-4 0,-1 0,-2-7,-5-1,-8-7,-1-6,-13 5,-1-18,-14 16,-7-16,-9 12,-12-1,-3 8,-5 9,-1 6,0 13,7 8,3 13,16 0,-8 2,16 7,-4 3,7 4,20-13,3-1,14-7,-1 0,6-6,-4-2,5-13,-1-2,-4-6,-2-13,-1-3,-12-19,-1 4,-2-11,-12 4,6-5,-14 5,-7-4,-2 12,-6-6,8 13,-1 2,7 13,2 2,6 31,6-5,2 22,7-13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9:19.11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146 38,'-16'-16,"3"-4,13 19,26 14,-20-2,27 10,-32-8,6-5,-1 7,-4-1,4 1,-6-1,0 1,0-7,0 5,-19-31,14 20,-21-22,18 20,-13 7,5 7,-12 9,12 0,-5 4,13-4,-5 0,11 4,2-11,15 6,14-14,2-2,11-6,-11 0,4 0,-6 0,1-6,-1-9,-7-1,0-12,-14 6,5-8,-12 1,6 0,-14 6,-7 2,-9 7,-6 6,-7 1,-1 14,-7 7,0 15,7 2,2 11,5-4,14 5,3 1,20-7,7-8,22-7,8-14,9-3,-8-4,-6-1,-6-6,17-9,-6-9,-1 3,0-13,-5 3,0-19,-17 4,-15-10,-19 17,-3-3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29:20.5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234 188,'0'-24,"0"-2,0 18,0 0,7-5,1 11,-33 22,17-8,-32 29,25-25,7 12,-5 1,12 2,1 4,8 1,19-5,4 4,13-12,6-2,2-13,6-8,-6-8,-2-19,-6 2,-7-17,-8 5,-8-7,-13 7,-1 1,-20 7,-10 0,-14 6,-7 9,0 7,1 7,-1 0,7 0,1 7,0-6,12 12,-10-11,18 11,-5-12,13 12,1-11,14 17,1-15,13 15,8-17,2 4,5-6,-7 0,0 0,0 0,-6-6,-2-9,-13-1,-2-18,-6 10,-19-12,-5 7,-20 6,-6 2,-1 13,-2 3,9 10,-4 10,9 20,-11 11,6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1:38.6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336 58,'-52'-29,"8"13,9 3,5 13,8 0,7 0,2 20,5-3,-6 26,-7-13,4 12,-10-4,11 5,1 8,9-6,6 12,0-6,0 8,0-1,6 7,-4-5,4 5,-6-7,0-6,0-2,0-6,7-1,-6 1,6 0,-7 0,0-1,0 8,0-6,0 5,-7-6,6 0,-6-1,7 1,0 6,0-4,0 4,7-6,1-1,6 8,1-6,-7 5,5-6,-5 0,0 6,-1-5,-1 12,-4-5,11 6,-12 0,12 1,-11-1,11 0,-12 1,6-1,-7-6,6 4,-4-4,4 0,1 5,-5-18,11 9,-12-11,12 7,-11-7,11-1,-12-7,12 0,-5 7,0-5,-1-2,-1 5,-4-10,11 12,-5-7,7 0,-7 0,5 0,-5 7,6 1,-5 7,-3 6,0 2,-4 13,5 1,-7 14,0 7,0 2,19 5,9-8,19-10,-1-14,6-6,3-1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08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29 5903,'-8'-6'-121,"1"4"119,7-4-2,0 6-1,0 0 5,0-7 0,-6 6 0,-2-6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08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88 103 7615,'-8'0'97,"1"0"-132,1 0 339,4 0-20,-4 0 2,-1 0-161,6 0 1,-7 1-44,3 4 0,3-2 21,-3 7 0,4-5-94,1 5 1,-5-1 59,0 6 0,0 0-74,5-1 0,0 1 63,0-1 1,0 1-96,0-1 1,0 1 58,0 0 0,5 4-142,0 1 44,6-1 1,-3-4 70,7-1 1,-1-4-26,1 0-7,0-7 1,-1 3-10,1-6 1,-1 0 12,1 0 1,0 0-6,-1 0 0,-1-1 10,-3-4 0,3-3-2,-4-7 1,0 1 48,0-1 0,-4-4-38,5-1 1,-7-1 107,2 2 1,-3 2-25,-2-2 1,0-2-25,0 1 1,0-1 3,0 2 1,-7 3 12,-3-4 1,-3 4-64,-1 2 0,-1-1 44,1 0 1,4 6-78,0-1 0,1 5 62,-6-5 0,0 7-236,1-2 58,-1 4 0,1 1-139,-1 0 1,2 6 114,3 4 1,-1 3-66,6 1 0,-5 1-197,6 0 0,-6-1-48,5 1 488,0-1 0,-1 7 0,-2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09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0 7630,'-9'0'-108,"-3"0"0,10 2 215,-3 3 48,-3-4 50,6 6 244,-4-1-285,6-4 6,0 11-337,0-5 150,0 6 1,0 1-445,0 0 233,0-1 1,0 1-396,0-1 391,0 1 0,0 0-138,0-1 370,0-6 0,0 5 0,0-5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09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103 175 7627,'-7'-14'-212,"-1"-1"169,-6 1 0,1 4 471,3 0-101,4 7-31,-1-4-190,5 7 0,-6 0 261,4 0-201,2 0-81,-5 0 0,7 2 4,0 3 0,0-2 16,0 7 0,0-5-109,0 4 0,0-4 201,0 5-164,0 0 1,0 4 33,0 1 0,2-5-99,3-1 0,-2-4 27,7 5 1,-2-5-7,2 5 1,3-2 14,-4 1 0,4 3-6,2-7 1,-2 6-89,-3-1 0,3-4 53,-4-1 1,3 3-33,-3 2 40,4-4 8,-5 7-55,0-5 0,-1 2-3,-7 0 0,0-5 18,0 4 0,-7-5-89,-2 0 1,-4 3 64,-2-2 1,1 1 29,-1-1 0,0-3-28,1 3 15,-1-4 28,1 6 0,-1-6-8,1 4 1,4-3-16,0-2 1,5 0-41,-4 0-50,5 0 65,-2-7 1,11-1 42,0-6 0,6 4-17,-1 0 1,4-1 42,6-9 0,-4 4-6,3-3 1,-3 3 72,-1 1 1,0 0-67,-1 1 1,1-6 88,-1 1 0,1 0-33,-1 4 0,-4 0 121,0 1 0,-5-6-34,5 1 1,-7-1-95,2 6 1,1-1 159,-1 1-145,0-1 0,-7 2 116,-3 3-123,-3-2 1,-6 10-9,-1-3 1,0 3-34,1 2 1,-1 0-113,1 0 1,-1 0-103,1 0 1,4 7 70,0 3 1,0-2-230,-4 1 0,-1 0 30,1 0 1,4 4-277,0-3 620,7 3 0,-10 8 0,5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10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219 117 7686,'0'-14'0,"5"4"-44,0 0 80,0 1 148,-5-6-187,0 1 1,0 4 199,0 0-115,0 7 0,-5-5 67,0 3 1,-6 3-52,1-3 1,-3 4 6,-2 1 1,1 0-45,-1 0 1,1 5-125,-1 0 0,0 4 112,1-4 1,1 6-149,3-1 1,-3 2-6,3-3 1,4 4 75,1-3 1,2 3-81,-2 1 0,3 1 33,-2 0 1,2-6-34,2 1 43,6 0 0,3 3-85,5-4 0,1-2 87,-1-7 0,6 0-8,-1 0 0,2 0 8,-1 0 0,-3-2-1,8-3 1,-6 2 101,5-6 0,-6-1-42,2-5 1,-6 5 95,-4 1 1,3 1-76,-3-2 1,-4-3 211,-1 3-105,-3 4 228,-2-7-236,-7 11 0,-1-4-42,-6 6 1,4 0-17,0 0 1,5 5-11,-4-1 0,5 8-6,-1-2 1,-1-2 8,1 1 0,0 1-7,5 5 1,0-1-6,0 1 0,0-1 1,0 1 0,0 4-20,0 1 0,-1-1 27,-4-4 1,3 4-97,-3 1 1,2-1 40,-2-4 0,4-1-9,-4 1 1,-2-1 21,2 1 0,-4 0-10,4-1 1,-7-4-6,3 0 0,1-7 0,-2 2 1,0-4-50,-4-1 0,4 0 58,0 0 1,0-1-105,-4-4 1,4-3-74,0-7 1,6 1-161,-6-1 1,5 2-8,-5 3 0,5-3 345,-4 4 0,-1-4 0,-5-2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07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44 7681,'-14'6'-1499,"6"-4"1594,-5 4 277,11-6 297,-4 0-508,6 0 1,6 0 147,4 0 1,-2 0 109,2 0-347,-1 0 1,6-4-74,0-1 0,-1 0-78,1 5 1,-6-5 27,1 0 0,0-1-190,4 1 0,1 3-138,0-3 1,-1 2 170,1-2 0,-1 4-79,1-4 1,-5 3-229,-1 2 515,1 0 0,5 0 0,-1 0 0,1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07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15 7681,'-8'0'-737,"-3"1"530,6 4 60,0-3 162,5 4 1,0-4 224,0 3-82,0-4 0,2 6-80,2-7 0,0 0 2,5 0 0,-4 0-98,5 0 1,0 0-117,4 0 1,1-5 9,-1 0 1,3-1-146,2 1 0,-3 3 269,4-3 0,-4-3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0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88 7889,'-7'-9'-159,"1"-4"-143,-4 4 241,4 2 1,4-4 622,-3 6 1,4-1-131,-4 1 1,3 2 85,2-7-362,0 7 0,2-4 196,3 7-233,3 0 0,6 0-141,1 0 1,-1 0-109,1 0 0,1 0 94,4 0 1,-4 0-121,3 0 0,2 0-160,-1 0 0,6 0-181,-2 0 1,-3 0 54,-1 0 1,1 0-123,-2 0 1,0 5 563,-4 0 0,0 6 0,-1-3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0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 7889,'-13'-1'-1067,"4"-4"646,-4 3 801,11-4-293,-5 6-75,7 0 0,7 0 47,3 0 1,-1 0 17,6 0 0,-4 0-309,9 0 1,-2 0 82,1 0 1,-1 5 148,6-1 0,0 1 0,6-5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1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146 116 7848,'-10'-13'-87,"1"3"1,4 3 131,-5 7 258,7-6-332,-10 4 0,10-4 158,-7 6 1,7 1 48,-2 4 0,-2-1-136,2 5 93,-6 1 0,8 5-163,-7-1 1,7 1 50,-2-1 31,3 1 1,-3-1-5,1 1 1,-1 0-32,5-1 1,-2 1-24,-3-1 0,4 1 9,-4-1-75,3 1 0,2 0 139,0-1-126,0-6 0,7 4 25,2-8 0,4 1-109,2-5 0,0-1 111,-1-4 1,1 2-7,-1-7 0,1 5 16,-1-5 1,1 1-4,0-6 1,-2 5 91,-4 1 0,3-1-91,-8-5 1,6 6 181,-5-1 0,1 0-46,-1-4 1,-3-1 44,3 0 0,-4 1-86,-1-1 0,0 1-4,0-1 1,-1 1-70,-4-1 0,3 0-143,-3 1 1,2 1 64,-2 3 1,4-3-506,-4 3 67,3 4 224,2-7 0,-1 11-83,-4-2 0,3 4 58,-3 4 0,4 0 317,1 5 0,0 8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1:50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 15,'-47'-6,"6"4,33-5,-5 7,63 7,-24 1,50 0,-32-1,6-7,2 6,13-4,1 4,1-6,4-6,-11 4,5-4,-14 6,0 0,-21 0,-2 0,-20 0,-53 0,25 0,-46 0,50 0,-12 0,5 6,-6-4,-6 11,4-12,-11 12,11-11,-5 4,14-6,1 0,71-6,-16 4,57-4,-33 6,0-7,1 6,-8-6,6 7,-12 0,-1 0,-2 0,-11 0,-2 0,-8 7,-6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1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29 7873,'-7'-8'265,"6"0"190,-4 3-346,-3 4-10,6-6-61,-4 7 1,1 2 105,0 3 1,0-2-146,5 7 1,-5-1 121,0 6 1,-1 0-108,1-1 1,3 6-106,-2-1 1,-3 0 24,2-4 1,-1 0-216,1-1 0,3 1-60,-3-1 0,4 1-625,1 0 966,0-1 0,6 1 0,2-1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2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44 7852,'-8'-14'-33,"-5"4"-4,3 0 1,2 7 492,-2-2-277,1 3 1,-6 2 59,0 0 0,7 2 139,3 3-160,-3-3 0,7 11-98,-4-4 0,3-1-90,2 2 0,0-5 89,0 5 1,0-5-152,0 4-2,7 1 1,1 3 120,6-3-158,1 3 0,0-7 25,-1 4 0,1 1-14,-1-6 1,1 5 45,-1-5 0,1 4-6,0-4 1,-6 5 34,1-5 0,0 4-9,4-4 1,-4 2 137,0-2-131,-7-4 1,3 7 199,-6-3-231,0-3 1,-1 4-13,-4-6-48,-3 0 0,-7 0-184,1 0 0,-1 0 50,1 0 1,-1 0-159,0 0 1,1 0 83,-1 0 1,6 2-40,-1 3 1,5-4-666,-5 4 990,7-3 0,-10-2 0,11 0 0,-4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2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44 205 7852,'-6'-28'-181,"-4"4"0,4 3-352,1 6 0,-2 1 624,2-1 1285,0 1-315,5-1-402,0 1-480,0-1 0,2 7-66,3 3 1,3 2-87,7-2 0,1 3-39,3-3 1,-1 4-210,6 1 0,-4 1-17,4 4 0,-1-3-223,1 3 1,4 1-110,-4-1 1,3 5 176,3-5 1,-6 6-133,0-1 525,-6-4 0,10 7 0,-6-5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2:42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44 7852,'-14'-6'0,"6"-2"-487,-5 0 1,10-1-146,-7 5 1423,7 2-99,-10-5-309,5 7 0,-2 0-180,0 0 1,7 2-28,-2 3 0,-1-2-72,1 7 1,0 0-88,5 4 1,-2-1 6,-3-3 0,4 3 112,-4-3 0,3 2-138,2 3 0,0 0 36,0-1 1,0 1-245,0-1 201,0 1 1,0 0-122,0-1 1,0-4 7,0 0-94,7-1 1,1 1-90,6 0 1,1-7 96,0 2 0,-1-4-48,1-1 0,-1 0 3,1 0 0,-1-1-7,1-4 1,0 2 141,-1-7 1,1 5 117,-1-5 0,1 6 0,-1-6 0,-4 2 0,0-2 0,-7-3-58,2 3 0,-3 2-73,-2-1 676,0-1-53,0-5-167,0 1 0,-2 1 162,-3 3-233,4 3 1,-8 3 97,5-1-21,2 0-81,-5 5 0,7 2-92,0 2 1,0 0-70,0 5 0,-4 3 23,-1 7 1,0-3-130,5 4 0,-2 2 11,-3 3 1,4 2-196,-4 2 0,-2 2 60,3 3 0,-8-1 141,3 5 0,-4 8 0,-2 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2:49.59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132 0,'-31'0,"-3"0,18 0,-5 0,6 0,7 7,2 1,12 6,2-6,7-1,6-7,2 0,6 0,6-7,3 6,5-6,-5 1,4 4,2-4,1 6,5 0,-6 0,-13 0,16 0,-9 0,21 0,-7 0,-2 0,-6 0,-7 6,-2 2,1 7,-5-7,11-1,-5-7,7 0,0 0,-7 0,-1 0,-7 0,0 0,-6 0,4 0,-4 0,-1 0,6 0,-12 0,5 0,0 0,-11 0,9 0,-4 0,1 0,12 0,-6 0,14 0,1 0,7 0,0 0,0 0,-1 0,-5 12,-3 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3:32.76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278 234,'-44'0,"20"0,-2 7,18 7,-7 9,1 0,-1 4,0-11,7 5,-5-6,12 6,-6-5,7 12,7-12,7 5,9-13,13-1,-6-7,13-7,-6-1,7-13,-7-8,-2-8,-5-7,-14-6,-3 4,-13-10,-13 10,-10 2,-8 9,-11 19,5 3,0 13,1 6,7 9,6 1,2 11,13-4,2 0,6 4,0-10,6 4,9 0,7-12,14 11,-5-19,4 6,-5-7,-1-13,-7 3,-1-17,-12-2,-3-9,-12-5,-9 5,-14 3,-8 12,-7 8,0 9,0 6,1 13,5 3,3 13,6 7,6-5,8 11,9-5,12 7,2 6,13-11,2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3:33.99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548 103,'-23'-30,"2"8,7 1,6 6,1 7,1 1,-9 7,-1 0,-25 13,2 10,-19 14,3 5,6-3,7-3,13-7,0 0,0 13,0-3,6 12,9-14,14 5,14-18,15 4,15-14,14-6,5-1,1-7,-3-7,-12-2,-1-4,-4-2,5-4,-1-1,1-6,8-3,-10-8,16-7,-31 0,-4 1,-22-1,-19 7,-10 1,-14 13,-7 2,-6 13,-2 2,-6 6,6 0,-4 6,10 9,3 8,7 6,13 6,9-4,7 5,20-7,3-6,20-2,8-13,1-2,12-6,-12-6,5-9,-12-8,-16-12,-9-2,-13-7,-19 7,-19 7,-21 16,-8 14,2 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43.54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161 117 6925,'-9'-8'307,"3"-5"-19,6 11-38,-6-11-11,4 12-1,-5-6-10,7 1-54,0 4-37,0-4-6,0 6 17,0 0-24,-6 0-62,4 0 1,-6 0 36,3 0-78,4 0 1,-7 0 114,3 0-147,3 0 0,-9 1 23,6 4 1,-2-3-3,3 3 0,2-2 23,-3 2-25,-3-4 0,6 8 36,-2-5-11,-5-2-19,8 11 0,-6-10 12,7 7 0,-4-5 20,-1 5 43,0-7 4,5 10 53,0-5 17,0 6-28,0 1 17,0 0-100,0-1 64,0 1-74,0-1 1,0 1 5,0-1 0,5-4-5,0 0 0,1-5-21,-1 4 1,-4-4-4,4 5 0,-1-5-16,0 5 1,0-2 1,5 1 0,-5 0 21,0-5 1,5 0 2,0 5 0,-1-5 107,2 0-134,0-2 1,4-2-1,1 0 1,0 0-5,-1 0 0,2 0-4,4 0 0,-4 0 14,3 0 0,-2 0-10,-3 0 1,1 0-52,-1 0 0,1 0 47,0 0-3,-1-6 1,1 4 59,-1-3 12,1-3-40,-1 6-8,1-11 1,-2 10-5,-3-7-6,3 7 0,-10-8 1,7 6 0,-7-1 6,2 1 1,-2 3 92,2-3-101,-4-3 0,6 5 4,-7-7 4,0 7 0,0-5 3,0 3 0,0 2-14,0-7-3,0 7 1,-2-9-28,-3 8 41,4-8 3,-12 4-6,11-6 1,-9-1 1,6 0 1,-1 6 3,1-1-6,3 0 0,-9-4-9,6-1 0,-2 5 0,2 1 1,2 4-8,-6-5 0,5 5 12,-1-5 0,-1 6-18,1-6 0,-5 5 12,6-5-4,-8 7 16,4-10-5,-6 12 0,1-8 14,3 5-8,-3 2 0,5-5-38,-7 7 1,5 0 31,1 0-115,-1 0 0,-5 0-18,1 0 0,4 0-98,0 0 0,1 0 12,-6 0 1,5 0-173,1 0 0,-1 5 129,-5 0 1,1 7-69,-1-3 0,1 4-451,-1 2 1,-1 1 774,-4 3 0,4 4 0,-5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45.80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175 88 7934,'0'-15'-71,"0"1"1,0 4-77,0 0 0,0 5 172,0-4 89,0 5-63,0-2 24,0 6 0,-1 0 83,-4 0-110,3 0 1,-6 2-11,3 2 1,3 0 28,-2 5 0,-3-4 57,2 5-101,-6 0 0,4 4 3,-2 1 1,-3-5-134,8-1 148,-8 1 0,9 5-56,-7-1 1,5-4 3,-4 0 0,5-6-106,0 6 0,-3-5 67,2 5 0,-1-5-295,1 4 228,3-5-26,-11 8 153,12-10-106,-6 5 207,7-7-123,0 0 54,7 0 0,-4-5 17,7 0 0,-5-5-42,4 5 1,1-6 9,5 1 0,-6 2-20,1-2 1,0 6 4,4-6 1,-1 5-24,-3-5 1,3 5 98,-3-4 3,3 5-53,1-9-18,1 12 1,-2-7 10,-4 3 4,-2 3-4,-7-4-9,-7 6 0,-1 5-41,-6 0 0,-1 6 17,1-1 0,1-2-5,3 1 0,-3-4 2,3 5 1,-3 0-1,-1 4 1,1-4 2,3 0 0,-3-5-1,3 4 0,2-1-2,-1 2 2,5 3 1,-9-5-6,12 0-1,-6-1-74,7-7 36,7 0 1,1-2 40,6-3 0,1-1-4,0-4 0,-1-3 61,1 3 1,-6 2-63,1-1 1,0-1 70,4-5 0,1 6-6,0-1 1,-6 2 84,1-2-125,0-3 1,4 7 24,1-4-2,-7 3-19,5 7 1,-10-4 19,7-1-14,-7 0 11,4 5-30,-1 6 1,-4-2-1,3 5 0,-4-4 1,-1 5 0,0-5-6,0 4 0,-1-5-4,-4 0 0,1 3-5,-5-2 1,-1 5-22,-5-6 1,6 6 29,-1-5 0,0 5-72,-4-5 0,4-1-40,0-4-14,1 7 29,-6-5-13,7 4-21,-5-6-12,11 0 160,-4-6 0,6-3-64,0-5 0,5-1 218,0 1-136,6-1 1,-5 1 132,4-1 1,-2 2-107,-3 3 1,-3-3 87,3 4-117,3 2 1,-5-4 3,7 6 0,-7-2-114,2 3 163,-4 2-126,6-5 0,-4 7 65,7 0-27,-7 0 90,10 0 12,-5 0-83,7 0 0,-6 2 5,1 3 1,-5-3-67,5 2 90,-7 5-51,10-1 0,-10 5-27,7-4 8,-7 4 1,4-5 15,-7 7 1,0-5-8,0-1 1,0-4 9,0 5 1,-7-5 1,-3 5 1,2-7-15,-2 2 0,1-2 12,-6 2 1,1-4-87,-1 4 70,-6-3 1,5-2-3,-4 0 0,6-2-19,4-3 0,-1 2-56,6-7 87,-6 1 0,9-6-18,-3 1 30,3-1 0,2 0 5,0 1 1,7-1 28,3 1 1,-2 4-28,1 0 1,1 5 2,5-4 1,-1 4-8,1-5 1,-1 7 0,1-2 1,0 3-2,-1 2 0,1 0-3,-1 0 1,1 0 109,0 0 1,-6 2-88,1 3 155,0 3-170,4 6 0,-4 1 3,0 0 1,-7-1-11,2 1 1,-4-1-7,-1 1 1,0-5 16,0-1 0,-1 1-11,-4 5 0,2-6-92,-7 1 1,0-2 77,-4 2 1,-6 1-116,1-6 0,-6 5 96,6-5 0,-5 1-13,4-1 1,-4-3-4,5 3 1,-1-4-6,6-1 1,-1 0 43,0 0 1,1-1-14,-1-4 1,6 1 22,-1-5 1,7-1-55,-2-5 77,3 1 1,2-1-32,0 1 0,2 1 0,3 3 1,-2-3 10,7 3 1,-1 2 3,6-1 0,-2 4 14,-3-5-33,9 7 78,-3-4-68,13 7 1,-6 0 22,-4 0 1,-2 2-18,-3 3 1,-1-2 2,-3 7 1,3-5 18,-3 4 1,-2 1 2,1 5 0,-4-6-14,5 1 1,-5 0 14,5 4-26,-7 1 1,3-1 3,-6 1 1,0-5-33,0-1 0,-1 0-24,-4 0 1,-3 4-9,-7-3 1,-1-2 34,-4 2 0,4-5-7,-3 4 1,-4-5-5,-1 0 0,3 3-2,1-2 1,-1 0 2,2-5 1,-1 0 1,6 0 0,-1 0 24,1 0 1,1-7-4,3-3 0,-1 2 5,6-1 0,0-1-3,5-5 0,0 6-2,0-1 1,2 2-25,2-2 1,0-3 0,5 3 1,1 2-126,5-1 1,-1 5 126,1-1 1,-1-1-38,1 1 0,1 0 26,4 5 0,-4-1 34,3-4 0,-3 3 26,-1-3 0,0 4 10,-1 1 1,1 0-15,-1 0 0,1 0 230,0 0-160,-1 6 0,1-3-55,-1 7 1,-6-5-2,-3 5 0,2-5-22,-2 4 0,1-4-8,-1 5 3,-4 0-11,6 4 1,-7 1 38,0-1 1,-7-4-24,-2 0 0,-4-5-15,-2 4 1,1-1 15,-1 2 0,-4-2 12,-1-3 0,1-3-19,4 3 1,-4-4-1,-1-1 1,1 0-54,4 0 1,1 0-10,-1 0 1,1 0 31,-1 0 1,0-1-12,1-4 1,4-2 11,0-2 0,6-4 4,-6 3 1,7 2-1,-2-2 0,1 2-23,0-2 0,2-3-1,-3 4 1,4 0-42,1 0 1,1 4-103,4-5-106,-3 7 107,11-10-19,-5 11 1,6-4 65,1 6 1,-5 0 139,-1 0 0,1-7 0,5-1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47.11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437 233 7870,'-8'-6'-66,"0"4"63,3-3 0,4 2 243,-4-2 139,3 4-284,2-6 0,0 9-316,0 3 121,0-4 170,7 12 0,-4-9-140,7 5 0,-7-4 24,2 5-1,-4-7 128,6 10-46,-6-5 0,6 2-66,-7 0 1,-2-7 60,-3 2 0,2 1-36,-6-1 1,-1 2 34,-5-3 1,1-2-140,-1 3 0,-1-2 74,-4 2 0,3-3-120,-8 2 0,8-2 94,-3-2 0,-1 0-15,2 0 0,-6 0 49,6 0 0,4 0-22,6 0 1,-1 0 113,-5 0-103,7-6 0,2 2 34,6-5 0,0 4-34,0-5 29,0 0 0,6-3-80,4 4 39,3-4 1,1 6 24,1-3-4,0-2 1,-1 10 83,1-3-26,-1-3 69,1 6 0,-1-4-68,1 6 1,-5 0 15,-1 0 0,-4 0 8,5 0 1,-5 0 94,5 0-129,-7 0 1,8 1 15,-6 4 1,0-1 6,-5 5-10,0 1 0,0 5-49,0-1 1,-2 1 40,-3-1 1,2 1-1,-7-1 0,6-4 9,-6 0 0,0-2 2,-4 2 0,-1 1 17,0-6 1,-1 5-25,-3-6 1,3 1-57,-4-5 1,4 0 52,1 0 1,1 0-153,-1 0 89,1 0 1,-1 0-14,1 0 0,4-1 3,0-4 0,5 2-6,-4-7 1,5 0 29,-1-4 0,4-1-11,1 0 1,0 1 15,0-1 0,0 1-9,0-1 0,0 1 14,0-1 0,5-4 14,0-1 1,4 1 2,-4 4 0,6-4-1,-1-1 1,-2 1 6,2 4 1,-5 1 73,5-1 1,-6 2-86,6 3 0,-5-1 110,5 6 0,-5-5-85,4 6 1,1-1 11,5 5 0,-6-5-10,1 0 0,1 0 2,9 5 1,-4 5-24,3 0 0,2 6-8,-1-1 0,-1 3-17,-4 1 1,0 1 36,-1 0 0,-4-1-24,0 1 1,-6-1 12,6 1 0,-7 0 154,2-1-142,3 1 1,-6-1 4,3 1 0,-5-5-12,-5-1 0,2-1-7,-7 2 1,-5 1-51,-4-6 1,-2 5 61,1-5 0,-1 0-42,-3-5 1,-2 0 10,7 0 1,-7 0-4,2 0 1,-2 0 13,1 0 0,-1 0 3,7 0 0,0-2-1,4-3 0,-3 2 2,4-7 0,-4 1 8,8-6 0,4 0-11,1 1 1,3-6 7,2 1 1,0 0-24,0 4 1,2 0-2,3 1 1,-2-6-44,7 1 1,-1-1-131,6 6 0,-2 4 119,-4 0 1,4 2-94,-3-1 0,3 2 63,2 7 1,-1 0-70,1 0 132,-1 0 0,1 0-10,0 0 1,-1 0 17,1 0 1,-6 0-53,1 0 1,-2 7 5,2 2 1,3-1-118,-3 2 196,-4 0 0,7 11 0,-5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7:55.9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1 234,'0'-24,"6"4,2 20,7 7,-1-6,7 6,2-7,19 0,2 0,9 0,-9 0,8 0,-3 0,-4 0,4 0,-6 0,11 0,-11 0,0 0,7 0,10 0,9 0,-5 0,-8-5,-12 0,0-2,-1 3,3-3,2-3,-2-1,2 6,-2-4,-3 4,3-2,2 2,-1 4,7-4,-7 2,1-2,-2 3,-3-3,3 4,2 1,-2 0,2 0,-2 0,-3 0,1 0,0 0,0 0,9-5,0 0,1-5,-10 5,-5-1,-1 1,-4 3,5-2,-5 2,5 2,-5-2,5-3,0 4,14-6,1 7,-1 0,-9 0,0 0,-1 0,-2 0,3 0,-4 0,9 0,-9-1,-1-4,2 3,7-3,-2 4,2 1,-2 0,-3 0,-2-2,3-3,-10 4,19-6,-9 7,-4 0,9 0,-4 7,20-6,-5 6,3-2,-10-1,-2 1,5-5,1 0,6 0,-6 0,-13 0,-5 0,-1 0,1-1,5-4,0 3,12-4,4 6,13 0,-6 0,4 0,-5 6,7-4,0 4,0-6,-8 0,-7 0,-13-6,4 4,-4-4,14-1,-1 6,7-6,-7 2,0 0,-6 1,2 4,-1 0,1 0,9 0,-10 0,10 0,-16 0,8 0,-8 0,17 4,-11 1,-8 0,-6-5,-6 0,22 7,-2-6,20 6,-8-6,-7 4,-12-3,2 4,-3 1,14-6,-7 12,3-9,-7 5,-4-5,-5 0,-5-2,5-2,0 5,4 0,1 0,0-5,0 0,-1 0,1 0,0 0,0 0,-1 0,3 0,2 0,-2-5,2 0,-3 0,-1 5,0 0,0 0,-5-5,-1 0,-12 0,8 5,-24 13,-3 4,-16 12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47.79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278 88 7880,'-15'0'-1338,"7"-6"1222,-5 4 0,10-4 484,-7 6-183,7 0 1,-5 0-33,3 0 60,3 0-99,-4 0-51,6 0-23,0 6 0,-5-3 12,0 7 1,0-5 83,5 5-76,-6-1 0,2 6-33,-5-1 0,5-4 18,0 0 1,-3-5-83,2 4 1,-5-4 82,6 5 0,-3-5-48,2 5 0,2-7-9,-7 2 1,5-2-12,-4 2 1,4-4-23,-5 4 0,5-3-4,-4-2 0,4 0-163,-5 0 110,7 0 10,-10 0 0,10 0 57,-7 0 22,7 0 1,-5-2-1,3-3 1,3 2 3,-3-7 1,4 1-15,1-6 0,0 1 9,0-1 1,0 0-19,0 1 0,0-1 4,0 1-91,0-1 0,1 1 46,4-1 1,-3 5-6,3 1 0,3 4-19,1-5 1,-1 7-12,2-2 1,-5 3-107,5 2 213,-1-6 0,6 4 0,0-4 0,-1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48.326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481 1 7875,'-14'0'-926,"4"0"620,0 0 368,0 0 1,-4 0 51,-1 0 1,6 0 9,-1 0 0,5 0 132,-5 0-112,7 6 0,-8-2-176,6 5 1,0-4 214,5 5-264,0-7 173,0 10-135,0-5 1,0 2 70,0 0 1,0-6 18,0 6 25,0-7-26,0 10 0,0-9 42,0 5-51,0-5 1,0 4 26,0-3-64,0-4 0,-5 7-7,0-3 1,-1-3 0,1 3 1,2-4-27,-7-1 24,0 7 1,-4-6-8,-1 4 0,1-2-18,-1 2 33,0-3 0,1 6-5,-1-3 1,1-4-39,-1 4 0,0-3-4,1-2 1,4 0-10,0 0 0,1 0-267,-6 0 196,1 0 0,-1 0-474,0 0 601,1 0 0,-7 6 0,-2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48.850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88 59 7880,'0'-8'-556,"0"-5"37,0 12 523,0-12 205,0 11 55,0-4 44,0 6-54,6-7-63,-4 5 122,11-4-129,-12 6 34,12 0-157,-11 0 0,9 2 14,-6 2 35,0-2-202,2 5 46,-6-1 1,6-3 80,-7 7-71,6-7 0,-4 5 58,3-3 1,-4-2-155,-1 7 83,-6-7 0,-2 9-12,-7-7 1,5 6-59,1-1 1,-6-2-187,-4 1 1,-2 0 304,1 0 0,-2 4 0,-8-5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53.024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15 8301,'73'-14'0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33:53.07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 1 8301,'14'50'-1043,"7"2"0,20 13 1043,22 3-2601,-14-26 1,7 0 2665,17 3 0,8-1 0,-13-9 1,5-1-1,2 1-139,8 1 0,3-1 1,2 1-67,-15-9 0,1 1 0,2-1 0,1 1 0,8 2 0,2 2 0,1-1 1,2 0 139,-14-5 0,2 0 0,0-1 0,1 2 0,-2 1 0,1 2 0,-1 1 0,1 1 0,-1 0 0,2 0 0,4-1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4:59.4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278 59,'-30'-31,"8"10,-6 15,6 6,-14 6,5 9,-5 1,7 12,7-12,7 11,9-10,12 10,2-4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01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233 1,'-31'8,"-3"5,25-11,-11 4,12-12,-6 4,-7 2,-2 8,-13 13,-1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02.5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292 277,'-24'-14,"4"-1,20 0,0 1,0-1,7-6,1 5,0-11,5 10,-11-10,4 11,-12-5,-2 0,-13 11,-2-10,-6 19,0-6,-1 14,1 7,0 9,6 6,-4 7,17 1,-9 7,17-1,-4 1,6 0,6 0,9-7,14-1,2-14,11-1,-11-13,4-1,-6-14,-6-1,-2-19,-6 2,-7-10,-2-1,-6 5,0-4,-6 6,-2-1,-7 8,0 1,-6 6,5 7,-5 2,0 12,5 9,-5 7,6 7,1 14,6-5,1 13,7-8,13-5,3-3,20-12,1-8,7-9,6-12,-5-3,-1-12,-8-1,-7-7,-13-1,-3 1,-13 0,0-7,-6 6,-2-6,-14 0,0-1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05.9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292 373,'0'-31,"0"4,0 18,0-3,0 3,-13 1,4 15,-12-4,6 23,1-10,-1 7,7 4,-5-10,11 4,-4-7,6 1,0-7,13-2,3-12,13-9,0-7,-6-14,-2 5,-6-4,-7 5,-2 1,-12 0,-9 13,-8-4,1 19,-6-6,6 14,-8 1,8 13,-6 2,12 6,-12 0,6 7,-7-6,6 13,8-13,9-1,6-7,13-8,3-6,26-1,4-14,12-7,-8-9,-6-6,-7 6,5-4,-9-3,15 0,-24-12,-3 11,-14-5,-7 13,-13 2,-10 7,-14 6,-7 1,-6 7,-2 0,-6 7,6 1,2 13,13-5,8 5,7 0,14-5,2 5,12-6,9 0,14-1,8 1,7-1,0 1,6-7,-5-2,6-6,-14-12,-1-5,-7-25,-7 3,-1-17,-13 4,-1 0,-14 2,-7 19,-2 3,-12 20,2 21,-3 16,-10 23,8 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08.6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73 307,'0'24,"0"-4,7-14,1-4,13 4,8-12,8-9,7-7,0-14,-7 5,-2-4,-12-1,-2 12,-13-10,-14 17,-10-4,-20 7,-1 6,-1 1,-4 7,12 7,-6 1,7 6,6 7,2-4,6 17,7-10,2 12,12-7,9-7,14-1,8-6,14-7,0-1,8-14,-1-7,-8-9,-6-6,-13 6,-4-11,-11 10,6-18,-14 11,-15-5,-9 14,-20 0,-1 14,-13 2,5 6,-12 6,11 9,-2 9,14-1,5 1,3 1,-8 15,0 4,11-2,9-3,9 6,-2 13,7 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7:56.7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190 30,'-24'0,"-2"-7,24 5,-4-11,-7 12,3-6,-11 14,0 1,-2 7,0-7,9 5,7-5,7 0,13 5,4-5,12 0,0 5,7-5,7 7,9-1,5-6,-4-3,-3-3,-6-2,2 0,2 0,4 0,6 0,1 0,-1 0,0 0,1 0,-3-5,-2 0,-4 0,-6 5,-1 0,1 0,0 0,0 0,-6 0,1 0,2 0,7 0,-2 0,2 0,3 0,-3 0,1 0,-6 0,6 0,0 0,-1 0,6 2,-1 3,-6-4,2 12,-4-11,13 11,1-12,-8 6,0-1,-8-4,-5 4,4-6,-11 0,4 7,-12 8,-2 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11.6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365 44,'-31'-22,"3"7,20 9,2 6,25 19,-7-8,22 23,-18-17,5 10,-7-11,1 5,0-13,-1 5,1-11,-1 4,1-12,-7-9,-1-7,-7-7,-7 6,-8 2,-20 13,-4 1,-18 7,5 13,1 3,0 14,14 5,8-4,14 5,9-14,6 6,13-12,3 12,13-19,7 11,1-19,7 6,0-14,-1-7,1-9,-13-6,-4-7,-19-1,-14-7,-17 1,-20 5,-9 9,-13 8,5 13,2 2,7 12,14 15,8 10,10 13,2-1,3 1,-1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14.8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577 93,'-31'0,"-3"-7,12-1,-1 0,8 2,2 6,5 6,-6 2,6 13,-5 2,5 6,-7 7,0-5,-6 4,5-12,-5-2,13-13,-5 5,11-11,2-28,15-2,-5-22,9 14,-17 14,4 7,-12 2,-15 18,-4 3,-17 21,5 9,-5-1,3-3,10-10,1 10,12-3,-5 13,7-1,6-5,8 4,8-18,13 10,1-24,14 9,1-17,7-2,6-8,-4-13,4-2,-13-13,-1 6,-14-6,-7 7,-9 0,-6 6,-6-5,-9 19,-14-11,-8 19,0-6,-5 14,4 1,1 13,-5 1,18 8,-4 5,13-4,7 5,8-1,15-4,14 5,8-14,14-1,-6-12,5-16,-13-16,-1-20,-10-12,-7-4,-1-2,-13 7,5 2,-5-1,4 1,-4-1,-3 4,-12 10,0 10,-37 2,4 18,-20 5,11 21,13 17,0 15,-5 9,-6 14,-2 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35:17.4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263 409,'0'-37,"6"1,-4 1,4 4,-6 2,0 8,0 6,7 7,-6-5,-7 50,-4-21,-11 40,13-27,-5 0,11-7,-4 6,6-12,0 5,13-13,3-1,20-7,-1-8,4-7,3 1,-1-19,3 4,-4 2,-11 2,0 1,7-18,-12 3,4-18,-20 18,-15-3,-15 20,-16 1,-12 12,-2 3,-4 8,2 2,17 5,-16 12,19 1,-17 7,22 7,8 1,13 7,2 0,12 0,15-1,10 1,13-7,6-1,-5-13,12-2,-12-7,-1-6,-8-8,-7-8,0-19,0-4,-6-19,-2-2,-7-6,-6-1,-1 1,-26 6,-6 10,-19 13,1 13,-11 11,1 10,-2 4,6 11,4 2,-4 8,9 2,1 7,5 1,-5 14,7 6,-11 13,6 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3:52.9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408 117,'-40'0,"-5"0,41 7,-9-5,7 23,4-13,-4 15,12-6,-4-4,4 10,1-11,-6 5,12-6,8-46,-9 8,14-40,-25 20,6-1,-14 7,-7 7,-9 9,-19 13,3 2,-18 12,12 9,-5 1,13 18,1-10,13 18,9-4,7-1,14 5,7-5,22 1,9-9,14-15,-1-7,7-14,1-7,7-15,-13-9,-3-5,-27 5,-9 3,-14 6,-20-1,-10 8,-20 1,-9 13,-13 1,-2 7,1 20,1-3,7 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3:54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482 104,'-23'-32,"2"6,7 26,-1 0,1 6,-8 2,6 7,-11-1,4 1,-6 0,0-1,0 7,-1 2,1 13,7-6,1 12,12-11,3-2,19-8,-3-13,24-1,-10-14,18-7,-5-9,1-6,4 0,-18 0,10-7,-18 5,-1-4,-9 6,-12-1,-15 8,-10 1,-13 13,-6 1,-2 14,0 1,2 13,6 1,7 8,8 5,14-4,9 11,19-11,3 5,20-20,7 3,9-17,0-2,-2-8,1-13,-13-9,11-7,-25-13,4 5,-20-6,-15 14,-22 2,-23 18,-7 17,-6 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3:56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438 293,'-45'-22,"16"7,16 9,32-14,-7 9,15-10,-12 8,-1 5,1-7,-1 1,1-1,-7 0,5 1,-11-1,-28 7,-8 2,-31 12,0 15,-1 3,-1 25,2-10,14 11,13-6,17 0,15-14,25-2,12-20,27-2,9-18,12-5,2-12,0-6,-8-3,-8-5,-20 5,-16-4,-16 5,-32 0,-5-5,-27 17,-13-2,-11 25,26 10,-2 5,-1 7,0-1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3:59.3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265 322,'-41'0,"9"0,90-7,-37 6,52-19,-50 10,6-17,-6-2,-2-9,-7-5,-6-1,-1 7,-7 8,-13 8,-10 12,-14 3,-13 12,-2 16,-13 8,5 14,2 6,8-4,19 4,3-6,27-7,9-8,27-8,17-13,15-1,12-20,-4 3,4-11,-19 0,-16 5,-17-5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4:02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44 205,'45'8,"-3"-2,-13-6,1-6,-8-9,6-7,-19-7,11-1,-18-5,-2 11,-9-4,-12 13,-1 7,-14 2,-1 19,0-4,-6 19,19-5,-3-1,19 6,1-12,7 5,26-13,-13-1,40-7,-20 0,23 0,-4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44:03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190 190,'-31'-33,"3"-6,14 36,6-10,-5 39,11-13,-4 15,6-15,19-12,-8-14,17 2,-14-23,-5 11,-3 1,-6-6,-6 12,-3-5,-5 13,-7 1,-2 14,-6 7,0 9,13 6,-4 7,19-5,-6-2,20-8,10-7,8-6,11-1,-5-14,7-7,-7-9,-1-6,-14-7,-1 6,-13 0,-8 16,-27 20,-12 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01:55:17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 15,'-47'0,"7"6,25-4,1 11,-1-5,7 7,41-7,2-8,43-8,1-13,-3 4,10-4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2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B97E-707B-43C8-BFA0-B5B69B05BDA9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2C44-D198-4D65-9953-906716E09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3.png"/><Relationship Id="rId18" Type="http://schemas.openxmlformats.org/officeDocument/2006/relationships/customXml" Target="../ink/ink92.xml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12" Type="http://schemas.openxmlformats.org/officeDocument/2006/relationships/customXml" Target="../ink/ink89.xml"/><Relationship Id="rId17" Type="http://schemas.openxmlformats.org/officeDocument/2006/relationships/image" Target="../media/image85.png"/><Relationship Id="rId2" Type="http://schemas.openxmlformats.org/officeDocument/2006/relationships/image" Target="../media/image1.png"/><Relationship Id="rId16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10" Type="http://schemas.openxmlformats.org/officeDocument/2006/relationships/customXml" Target="../ink/ink88.xml"/><Relationship Id="rId19" Type="http://schemas.openxmlformats.org/officeDocument/2006/relationships/image" Target="../media/image86.png"/><Relationship Id="rId4" Type="http://schemas.openxmlformats.org/officeDocument/2006/relationships/customXml" Target="../ink/ink85.xml"/><Relationship Id="rId9" Type="http://schemas.openxmlformats.org/officeDocument/2006/relationships/image" Target="../media/image81.png"/><Relationship Id="rId14" Type="http://schemas.openxmlformats.org/officeDocument/2006/relationships/customXml" Target="../ink/ink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98.xml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12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customXml" Target="../ink/ink97.xml"/><Relationship Id="rId5" Type="http://schemas.openxmlformats.org/officeDocument/2006/relationships/customXml" Target="../ink/ink94.xml"/><Relationship Id="rId10" Type="http://schemas.openxmlformats.org/officeDocument/2006/relationships/image" Target="../media/image90.png"/><Relationship Id="rId4" Type="http://schemas.openxmlformats.org/officeDocument/2006/relationships/image" Target="../media/image87.png"/><Relationship Id="rId9" Type="http://schemas.openxmlformats.org/officeDocument/2006/relationships/customXml" Target="../ink/ink96.xml"/><Relationship Id="rId1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42" Type="http://schemas.openxmlformats.org/officeDocument/2006/relationships/customXml" Target="../ink/ink119.xml"/><Relationship Id="rId63" Type="http://schemas.openxmlformats.org/officeDocument/2006/relationships/image" Target="../media/image123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32" Type="http://schemas.openxmlformats.org/officeDocument/2006/relationships/customXml" Target="../ink/ink114.xml"/><Relationship Id="rId53" Type="http://schemas.openxmlformats.org/officeDocument/2006/relationships/image" Target="../media/image118.png"/><Relationship Id="rId74" Type="http://schemas.openxmlformats.org/officeDocument/2006/relationships/customXml" Target="../ink/ink135.xml"/><Relationship Id="rId128" Type="http://schemas.openxmlformats.org/officeDocument/2006/relationships/customXml" Target="../ink/ink162.xml"/><Relationship Id="rId149" Type="http://schemas.openxmlformats.org/officeDocument/2006/relationships/image" Target="../media/image166.png"/><Relationship Id="rId5" Type="http://schemas.openxmlformats.org/officeDocument/2006/relationships/image" Target="../media/image94.png"/><Relationship Id="rId95" Type="http://schemas.openxmlformats.org/officeDocument/2006/relationships/image" Target="../media/image139.png"/><Relationship Id="rId22" Type="http://schemas.openxmlformats.org/officeDocument/2006/relationships/customXml" Target="../ink/ink109.xml"/><Relationship Id="rId43" Type="http://schemas.openxmlformats.org/officeDocument/2006/relationships/image" Target="../media/image113.png"/><Relationship Id="rId64" Type="http://schemas.openxmlformats.org/officeDocument/2006/relationships/customXml" Target="../ink/ink130.xml"/><Relationship Id="rId118" Type="http://schemas.openxmlformats.org/officeDocument/2006/relationships/customXml" Target="../ink/ink157.xml"/><Relationship Id="rId139" Type="http://schemas.openxmlformats.org/officeDocument/2006/relationships/image" Target="../media/image161.png"/><Relationship Id="rId80" Type="http://schemas.openxmlformats.org/officeDocument/2006/relationships/customXml" Target="../ink/ink138.xml"/><Relationship Id="rId85" Type="http://schemas.openxmlformats.org/officeDocument/2006/relationships/image" Target="../media/image134.png"/><Relationship Id="rId150" Type="http://schemas.openxmlformats.org/officeDocument/2006/relationships/customXml" Target="../ink/ink173.xml"/><Relationship Id="rId155" Type="http://schemas.openxmlformats.org/officeDocument/2006/relationships/image" Target="../media/image169.png"/><Relationship Id="rId12" Type="http://schemas.openxmlformats.org/officeDocument/2006/relationships/customXml" Target="../ink/ink104.xml"/><Relationship Id="rId17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customXml" Target="../ink/ink117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08" Type="http://schemas.openxmlformats.org/officeDocument/2006/relationships/customXml" Target="../ink/ink152.xml"/><Relationship Id="rId124" Type="http://schemas.openxmlformats.org/officeDocument/2006/relationships/customXml" Target="../ink/ink160.xml"/><Relationship Id="rId129" Type="http://schemas.openxmlformats.org/officeDocument/2006/relationships/image" Target="../media/image156.png"/><Relationship Id="rId54" Type="http://schemas.openxmlformats.org/officeDocument/2006/relationships/customXml" Target="../ink/ink125.xml"/><Relationship Id="rId70" Type="http://schemas.openxmlformats.org/officeDocument/2006/relationships/customXml" Target="../ink/ink133.xml"/><Relationship Id="rId75" Type="http://schemas.openxmlformats.org/officeDocument/2006/relationships/image" Target="../media/image129.png"/><Relationship Id="rId91" Type="http://schemas.openxmlformats.org/officeDocument/2006/relationships/image" Target="../media/image137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45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23" Type="http://schemas.openxmlformats.org/officeDocument/2006/relationships/image" Target="../media/image103.png"/><Relationship Id="rId28" Type="http://schemas.openxmlformats.org/officeDocument/2006/relationships/customXml" Target="../ink/ink112.xml"/><Relationship Id="rId49" Type="http://schemas.openxmlformats.org/officeDocument/2006/relationships/image" Target="../media/image116.png"/><Relationship Id="rId114" Type="http://schemas.openxmlformats.org/officeDocument/2006/relationships/customXml" Target="../ink/ink155.xml"/><Relationship Id="rId119" Type="http://schemas.openxmlformats.org/officeDocument/2006/relationships/image" Target="../media/image151.png"/><Relationship Id="rId44" Type="http://schemas.openxmlformats.org/officeDocument/2006/relationships/customXml" Target="../ink/ink120.xml"/><Relationship Id="rId60" Type="http://schemas.openxmlformats.org/officeDocument/2006/relationships/customXml" Target="../ink/ink128.xml"/><Relationship Id="rId65" Type="http://schemas.openxmlformats.org/officeDocument/2006/relationships/image" Target="../media/image124.png"/><Relationship Id="rId81" Type="http://schemas.openxmlformats.org/officeDocument/2006/relationships/image" Target="../media/image132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35" Type="http://schemas.openxmlformats.org/officeDocument/2006/relationships/image" Target="../media/image159.png"/><Relationship Id="rId151" Type="http://schemas.openxmlformats.org/officeDocument/2006/relationships/image" Target="../media/image167.png"/><Relationship Id="rId156" Type="http://schemas.openxmlformats.org/officeDocument/2006/relationships/customXml" Target="../ink/ink176.xml"/><Relationship Id="rId13" Type="http://schemas.openxmlformats.org/officeDocument/2006/relationships/image" Target="../media/image98.png"/><Relationship Id="rId18" Type="http://schemas.openxmlformats.org/officeDocument/2006/relationships/customXml" Target="../ink/ink107.xml"/><Relationship Id="rId39" Type="http://schemas.openxmlformats.org/officeDocument/2006/relationships/image" Target="../media/image111.png"/><Relationship Id="rId109" Type="http://schemas.openxmlformats.org/officeDocument/2006/relationships/image" Target="../media/image146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19.png"/><Relationship Id="rId76" Type="http://schemas.openxmlformats.org/officeDocument/2006/relationships/customXml" Target="../ink/ink136.xml"/><Relationship Id="rId97" Type="http://schemas.openxmlformats.org/officeDocument/2006/relationships/image" Target="../media/image140.png"/><Relationship Id="rId104" Type="http://schemas.openxmlformats.org/officeDocument/2006/relationships/customXml" Target="../ink/ink150.xml"/><Relationship Id="rId120" Type="http://schemas.openxmlformats.org/officeDocument/2006/relationships/customXml" Target="../ink/ink158.xml"/><Relationship Id="rId125" Type="http://schemas.openxmlformats.org/officeDocument/2006/relationships/image" Target="../media/image154.png"/><Relationship Id="rId141" Type="http://schemas.openxmlformats.org/officeDocument/2006/relationships/image" Target="../media/image162.png"/><Relationship Id="rId146" Type="http://schemas.openxmlformats.org/officeDocument/2006/relationships/customXml" Target="../ink/ink171.xml"/><Relationship Id="rId7" Type="http://schemas.openxmlformats.org/officeDocument/2006/relationships/image" Target="../media/image95.png"/><Relationship Id="rId71" Type="http://schemas.openxmlformats.org/officeDocument/2006/relationships/image" Target="../media/image127.png"/><Relationship Id="rId92" Type="http://schemas.openxmlformats.org/officeDocument/2006/relationships/customXml" Target="../ink/ink144.xml"/><Relationship Id="rId2" Type="http://schemas.openxmlformats.org/officeDocument/2006/relationships/customXml" Target="../ink/ink99.xml"/><Relationship Id="rId29" Type="http://schemas.openxmlformats.org/officeDocument/2006/relationships/image" Target="../media/image106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14.png"/><Relationship Id="rId66" Type="http://schemas.openxmlformats.org/officeDocument/2006/relationships/customXml" Target="../ink/ink131.xml"/><Relationship Id="rId87" Type="http://schemas.openxmlformats.org/officeDocument/2006/relationships/image" Target="../media/image135.png"/><Relationship Id="rId110" Type="http://schemas.openxmlformats.org/officeDocument/2006/relationships/customXml" Target="../ink/ink153.xml"/><Relationship Id="rId115" Type="http://schemas.openxmlformats.org/officeDocument/2006/relationships/image" Target="../media/image149.png"/><Relationship Id="rId131" Type="http://schemas.openxmlformats.org/officeDocument/2006/relationships/image" Target="../media/image157.png"/><Relationship Id="rId136" Type="http://schemas.openxmlformats.org/officeDocument/2006/relationships/customXml" Target="../ink/ink166.xml"/><Relationship Id="rId157" Type="http://schemas.openxmlformats.org/officeDocument/2006/relationships/image" Target="../media/image170.png"/><Relationship Id="rId61" Type="http://schemas.openxmlformats.org/officeDocument/2006/relationships/image" Target="../media/image122.png"/><Relationship Id="rId82" Type="http://schemas.openxmlformats.org/officeDocument/2006/relationships/customXml" Target="../ink/ink139.xml"/><Relationship Id="rId152" Type="http://schemas.openxmlformats.org/officeDocument/2006/relationships/customXml" Target="../ink/ink174.xml"/><Relationship Id="rId19" Type="http://schemas.openxmlformats.org/officeDocument/2006/relationships/image" Target="../media/image101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109.png"/><Relationship Id="rId56" Type="http://schemas.openxmlformats.org/officeDocument/2006/relationships/customXml" Target="../ink/ink126.xml"/><Relationship Id="rId77" Type="http://schemas.openxmlformats.org/officeDocument/2006/relationships/image" Target="../media/image130.png"/><Relationship Id="rId100" Type="http://schemas.openxmlformats.org/officeDocument/2006/relationships/customXml" Target="../ink/ink148.xml"/><Relationship Id="rId105" Type="http://schemas.openxmlformats.org/officeDocument/2006/relationships/image" Target="../media/image144.png"/><Relationship Id="rId126" Type="http://schemas.openxmlformats.org/officeDocument/2006/relationships/customXml" Target="../ink/ink161.xml"/><Relationship Id="rId147" Type="http://schemas.openxmlformats.org/officeDocument/2006/relationships/image" Target="../media/image165.png"/><Relationship Id="rId8" Type="http://schemas.openxmlformats.org/officeDocument/2006/relationships/customXml" Target="../ink/ink102.xml"/><Relationship Id="rId51" Type="http://schemas.openxmlformats.org/officeDocument/2006/relationships/image" Target="../media/image117.png"/><Relationship Id="rId72" Type="http://schemas.openxmlformats.org/officeDocument/2006/relationships/customXml" Target="../ink/ink134.xml"/><Relationship Id="rId93" Type="http://schemas.openxmlformats.org/officeDocument/2006/relationships/image" Target="../media/image138.png"/><Relationship Id="rId98" Type="http://schemas.openxmlformats.org/officeDocument/2006/relationships/customXml" Target="../ink/ink147.xml"/><Relationship Id="rId121" Type="http://schemas.openxmlformats.org/officeDocument/2006/relationships/image" Target="../media/image152.png"/><Relationship Id="rId142" Type="http://schemas.openxmlformats.org/officeDocument/2006/relationships/customXml" Target="../ink/ink169.xml"/><Relationship Id="rId3" Type="http://schemas.openxmlformats.org/officeDocument/2006/relationships/image" Target="../media/image93.png"/><Relationship Id="rId25" Type="http://schemas.openxmlformats.org/officeDocument/2006/relationships/image" Target="../media/image104.png"/><Relationship Id="rId46" Type="http://schemas.openxmlformats.org/officeDocument/2006/relationships/customXml" Target="../ink/ink121.xml"/><Relationship Id="rId67" Type="http://schemas.openxmlformats.org/officeDocument/2006/relationships/image" Target="../media/image125.png"/><Relationship Id="rId116" Type="http://schemas.openxmlformats.org/officeDocument/2006/relationships/customXml" Target="../ink/ink156.xml"/><Relationship Id="rId137" Type="http://schemas.openxmlformats.org/officeDocument/2006/relationships/image" Target="../media/image160.png"/><Relationship Id="rId20" Type="http://schemas.openxmlformats.org/officeDocument/2006/relationships/customXml" Target="../ink/ink108.xml"/><Relationship Id="rId41" Type="http://schemas.openxmlformats.org/officeDocument/2006/relationships/image" Target="../media/image112.png"/><Relationship Id="rId62" Type="http://schemas.openxmlformats.org/officeDocument/2006/relationships/customXml" Target="../ink/ink129.xml"/><Relationship Id="rId83" Type="http://schemas.openxmlformats.org/officeDocument/2006/relationships/image" Target="../media/image133.png"/><Relationship Id="rId88" Type="http://schemas.openxmlformats.org/officeDocument/2006/relationships/customXml" Target="../ink/ink142.xml"/><Relationship Id="rId111" Type="http://schemas.openxmlformats.org/officeDocument/2006/relationships/image" Target="../media/image147.png"/><Relationship Id="rId132" Type="http://schemas.openxmlformats.org/officeDocument/2006/relationships/customXml" Target="../ink/ink164.xml"/><Relationship Id="rId153" Type="http://schemas.openxmlformats.org/officeDocument/2006/relationships/image" Target="../media/image168.png"/><Relationship Id="rId15" Type="http://schemas.openxmlformats.org/officeDocument/2006/relationships/image" Target="../media/image99.png"/><Relationship Id="rId36" Type="http://schemas.openxmlformats.org/officeDocument/2006/relationships/customXml" Target="../ink/ink116.xml"/><Relationship Id="rId57" Type="http://schemas.openxmlformats.org/officeDocument/2006/relationships/image" Target="../media/image120.png"/><Relationship Id="rId106" Type="http://schemas.openxmlformats.org/officeDocument/2006/relationships/customXml" Target="../ink/ink151.xml"/><Relationship Id="rId127" Type="http://schemas.openxmlformats.org/officeDocument/2006/relationships/image" Target="../media/image155.png"/><Relationship Id="rId10" Type="http://schemas.openxmlformats.org/officeDocument/2006/relationships/customXml" Target="../ink/ink103.xml"/><Relationship Id="rId31" Type="http://schemas.openxmlformats.org/officeDocument/2006/relationships/image" Target="../media/image107.png"/><Relationship Id="rId52" Type="http://schemas.openxmlformats.org/officeDocument/2006/relationships/customXml" Target="../ink/ink124.xml"/><Relationship Id="rId73" Type="http://schemas.openxmlformats.org/officeDocument/2006/relationships/image" Target="../media/image128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122" Type="http://schemas.openxmlformats.org/officeDocument/2006/relationships/customXml" Target="../ink/ink159.xml"/><Relationship Id="rId143" Type="http://schemas.openxmlformats.org/officeDocument/2006/relationships/image" Target="../media/image163.png"/><Relationship Id="rId148" Type="http://schemas.openxmlformats.org/officeDocument/2006/relationships/customXml" Target="../ink/ink172.xml"/><Relationship Id="rId4" Type="http://schemas.openxmlformats.org/officeDocument/2006/relationships/customXml" Target="../ink/ink100.xml"/><Relationship Id="rId9" Type="http://schemas.openxmlformats.org/officeDocument/2006/relationships/image" Target="../media/image96.png"/><Relationship Id="rId26" Type="http://schemas.openxmlformats.org/officeDocument/2006/relationships/customXml" Target="../ink/ink111.xml"/><Relationship Id="rId47" Type="http://schemas.openxmlformats.org/officeDocument/2006/relationships/image" Target="../media/image115.png"/><Relationship Id="rId68" Type="http://schemas.openxmlformats.org/officeDocument/2006/relationships/customXml" Target="../ink/ink132.xml"/><Relationship Id="rId89" Type="http://schemas.openxmlformats.org/officeDocument/2006/relationships/image" Target="../media/image136.png"/><Relationship Id="rId112" Type="http://schemas.openxmlformats.org/officeDocument/2006/relationships/customXml" Target="../ink/ink154.xml"/><Relationship Id="rId133" Type="http://schemas.openxmlformats.org/officeDocument/2006/relationships/image" Target="../media/image158.png"/><Relationship Id="rId154" Type="http://schemas.openxmlformats.org/officeDocument/2006/relationships/customXml" Target="../ink/ink175.xml"/><Relationship Id="rId16" Type="http://schemas.openxmlformats.org/officeDocument/2006/relationships/customXml" Target="../ink/ink106.xml"/><Relationship Id="rId37" Type="http://schemas.openxmlformats.org/officeDocument/2006/relationships/image" Target="../media/image110.png"/><Relationship Id="rId58" Type="http://schemas.openxmlformats.org/officeDocument/2006/relationships/customXml" Target="../ink/ink127.xml"/><Relationship Id="rId79" Type="http://schemas.openxmlformats.org/officeDocument/2006/relationships/image" Target="../media/image131.png"/><Relationship Id="rId102" Type="http://schemas.openxmlformats.org/officeDocument/2006/relationships/customXml" Target="../ink/ink149.xml"/><Relationship Id="rId123" Type="http://schemas.openxmlformats.org/officeDocument/2006/relationships/image" Target="../media/image153.png"/><Relationship Id="rId144" Type="http://schemas.openxmlformats.org/officeDocument/2006/relationships/customXml" Target="../ink/ink170.xml"/><Relationship Id="rId90" Type="http://schemas.openxmlformats.org/officeDocument/2006/relationships/customXml" Target="../ink/ink143.xml"/><Relationship Id="rId27" Type="http://schemas.openxmlformats.org/officeDocument/2006/relationships/image" Target="../media/image105.png"/><Relationship Id="rId48" Type="http://schemas.openxmlformats.org/officeDocument/2006/relationships/customXml" Target="../ink/ink122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34" Type="http://schemas.openxmlformats.org/officeDocument/2006/relationships/customXml" Target="../ink/ink1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customXml" Target="../ink/ink9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25.xml"/><Relationship Id="rId7" Type="http://schemas.openxmlformats.org/officeDocument/2006/relationships/image" Target="../media/image510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710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0.png"/><Relationship Id="rId40" Type="http://schemas.openxmlformats.org/officeDocument/2006/relationships/customXml" Target="../ink/ink28.xml"/><Relationship Id="rId5" Type="http://schemas.openxmlformats.org/officeDocument/2006/relationships/image" Target="../media/image411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0.xml"/><Relationship Id="rId9" Type="http://schemas.openxmlformats.org/officeDocument/2006/relationships/image" Target="../media/image610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15.png"/><Relationship Id="rId30" Type="http://schemas.openxmlformats.org/officeDocument/2006/relationships/customXml" Target="../ink/ink23.xml"/><Relationship Id="rId35" Type="http://schemas.openxmlformats.org/officeDocument/2006/relationships/image" Target="../media/image19.png"/><Relationship Id="rId8" Type="http://schemas.openxmlformats.org/officeDocument/2006/relationships/customXml" Target="../ink/ink12.xml"/><Relationship Id="rId3" Type="http://schemas.openxmlformats.org/officeDocument/2006/relationships/image" Target="../media/image210.png"/><Relationship Id="rId12" Type="http://schemas.openxmlformats.org/officeDocument/2006/relationships/customXml" Target="../ink/ink1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1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51.xml"/><Relationship Id="rId21" Type="http://schemas.openxmlformats.org/officeDocument/2006/relationships/customXml" Target="../ink/ink42.xml"/><Relationship Id="rId34" Type="http://schemas.openxmlformats.org/officeDocument/2006/relationships/image" Target="../media/image42.png"/><Relationship Id="rId42" Type="http://schemas.openxmlformats.org/officeDocument/2006/relationships/image" Target="../media/image46.png"/><Relationship Id="rId47" Type="http://schemas.openxmlformats.org/officeDocument/2006/relationships/customXml" Target="../ink/ink55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37.xml"/><Relationship Id="rId24" Type="http://schemas.openxmlformats.org/officeDocument/2006/relationships/image" Target="../media/image37.png"/><Relationship Id="rId32" Type="http://schemas.openxmlformats.org/officeDocument/2006/relationships/image" Target="../media/image41.png"/><Relationship Id="rId37" Type="http://schemas.openxmlformats.org/officeDocument/2006/relationships/customXml" Target="../ink/ink50.xml"/><Relationship Id="rId40" Type="http://schemas.openxmlformats.org/officeDocument/2006/relationships/image" Target="../media/image45.png"/><Relationship Id="rId45" Type="http://schemas.openxmlformats.org/officeDocument/2006/relationships/customXml" Target="../ink/ink54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4" Type="http://schemas.openxmlformats.org/officeDocument/2006/relationships/image" Target="../media/image47.png"/><Relationship Id="rId4" Type="http://schemas.openxmlformats.org/officeDocument/2006/relationships/image" Target="../media/image27.png"/><Relationship Id="rId9" Type="http://schemas.openxmlformats.org/officeDocument/2006/relationships/customXml" Target="../ink/ink36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45.xml"/><Relationship Id="rId30" Type="http://schemas.openxmlformats.org/officeDocument/2006/relationships/image" Target="../media/image40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49.png"/><Relationship Id="rId8" Type="http://schemas.openxmlformats.org/officeDocument/2006/relationships/image" Target="../media/image29.png"/><Relationship Id="rId3" Type="http://schemas.openxmlformats.org/officeDocument/2006/relationships/customXml" Target="../ink/ink33.xml"/><Relationship Id="rId12" Type="http://schemas.openxmlformats.org/officeDocument/2006/relationships/image" Target="../media/image31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44.png"/><Relationship Id="rId46" Type="http://schemas.openxmlformats.org/officeDocument/2006/relationships/image" Target="../media/image48.png"/><Relationship Id="rId20" Type="http://schemas.openxmlformats.org/officeDocument/2006/relationships/image" Target="../media/image35.png"/><Relationship Id="rId41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57.xml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customXml" Target="../ink/ink5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78.xml"/><Relationship Id="rId21" Type="http://schemas.openxmlformats.org/officeDocument/2006/relationships/customXml" Target="../ink/ink69.xml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47" Type="http://schemas.openxmlformats.org/officeDocument/2006/relationships/customXml" Target="../ink/ink82.xml"/><Relationship Id="rId50" Type="http://schemas.openxmlformats.org/officeDocument/2006/relationships/image" Target="../media/image77.png"/><Relationship Id="rId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29" Type="http://schemas.openxmlformats.org/officeDocument/2006/relationships/customXml" Target="../ink/ink73.xml"/><Relationship Id="rId11" Type="http://schemas.openxmlformats.org/officeDocument/2006/relationships/customXml" Target="../ink/ink64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77.xml"/><Relationship Id="rId40" Type="http://schemas.openxmlformats.org/officeDocument/2006/relationships/image" Target="../media/image72.png"/><Relationship Id="rId45" Type="http://schemas.openxmlformats.org/officeDocument/2006/relationships/customXml" Target="../ink/ink81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49" Type="http://schemas.openxmlformats.org/officeDocument/2006/relationships/customXml" Target="../ink/ink83.xml"/><Relationship Id="rId10" Type="http://schemas.openxmlformats.org/officeDocument/2006/relationships/image" Target="../media/image57.png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4" Type="http://schemas.openxmlformats.org/officeDocument/2006/relationships/image" Target="../media/image74.png"/><Relationship Id="rId52" Type="http://schemas.openxmlformats.org/officeDocument/2006/relationships/image" Target="../media/image78.png"/><Relationship Id="rId4" Type="http://schemas.openxmlformats.org/officeDocument/2006/relationships/image" Target="../media/image54.png"/><Relationship Id="rId9" Type="http://schemas.openxmlformats.org/officeDocument/2006/relationships/customXml" Target="../ink/ink63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72.xml"/><Relationship Id="rId30" Type="http://schemas.openxmlformats.org/officeDocument/2006/relationships/image" Target="../media/image67.png"/><Relationship Id="rId35" Type="http://schemas.openxmlformats.org/officeDocument/2006/relationships/customXml" Target="../ink/ink76.xml"/><Relationship Id="rId43" Type="http://schemas.openxmlformats.org/officeDocument/2006/relationships/customXml" Target="../ink/ink80.xml"/><Relationship Id="rId48" Type="http://schemas.openxmlformats.org/officeDocument/2006/relationships/image" Target="../media/image76.png"/><Relationship Id="rId8" Type="http://schemas.openxmlformats.org/officeDocument/2006/relationships/image" Target="../media/image56.png"/><Relationship Id="rId51" Type="http://schemas.openxmlformats.org/officeDocument/2006/relationships/customXml" Target="../ink/ink84.xml"/><Relationship Id="rId3" Type="http://schemas.openxmlformats.org/officeDocument/2006/relationships/customXml" Target="../ink/ink60.xml"/><Relationship Id="rId12" Type="http://schemas.openxmlformats.org/officeDocument/2006/relationships/image" Target="../media/image58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71.png"/><Relationship Id="rId46" Type="http://schemas.openxmlformats.org/officeDocument/2006/relationships/image" Target="../media/image75.png"/><Relationship Id="rId20" Type="http://schemas.openxmlformats.org/officeDocument/2006/relationships/image" Target="../media/image62.png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Tính trọng số các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Biết W=2, R=0,3. Khoảng cách Đềcác. </a:t>
            </a:r>
          </a:p>
          <a:p>
            <a:r>
              <a:rPr lang="en-US"/>
              <a:t>Dung lượng liên kết C=5.</a:t>
            </a:r>
          </a:p>
          <a:p>
            <a:r>
              <a:rPr lang="en-US"/>
              <a:t>lưu lượng giữa nút i và i+12 là 1, </a:t>
            </a:r>
          </a:p>
          <a:p>
            <a:r>
              <a:rPr lang="en-US"/>
              <a:t>Lưu lượng giữa nút i và i+8 là 3. </a:t>
            </a:r>
          </a:p>
          <a:p>
            <a:r>
              <a:rPr lang="en-US"/>
              <a:t>Lưu lượng giữa nút 5 và nút 15 là 8. Lưu lượng giữa nút 7 và  9 là 12</a:t>
            </a:r>
          </a:p>
        </p:txBody>
      </p:sp>
    </p:spTree>
    <p:extLst>
      <p:ext uri="{BB962C8B-B14F-4D97-AF65-F5344CB8AC3E}">
        <p14:creationId xmlns:p14="http://schemas.microsoft.com/office/powerpoint/2010/main" val="211199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1"/>
                <a:ext cx="4648200" cy="37338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800"/>
                  <a:t>W</a:t>
                </a:r>
                <a:r>
                  <a:rPr lang="en-US" sz="1800" baseline="-25000"/>
                  <a:t>5</a:t>
                </a:r>
                <a:r>
                  <a:rPr lang="en-US" sz="1800"/>
                  <a:t>=8, W</a:t>
                </a:r>
                <a:r>
                  <a:rPr lang="en-US" sz="1800" baseline="-25000"/>
                  <a:t>6</a:t>
                </a:r>
                <a:r>
                  <a:rPr lang="en-US" sz="1800"/>
                  <a:t>=9, W</a:t>
                </a:r>
                <a:r>
                  <a:rPr lang="en-US" sz="1800" baseline="-25000"/>
                  <a:t>12</a:t>
                </a:r>
                <a:r>
                  <a:rPr lang="en-US" sz="1800"/>
                  <a:t>=7, W</a:t>
                </a:r>
                <a:r>
                  <a:rPr lang="en-US" sz="1800" baseline="-25000"/>
                  <a:t>17</a:t>
                </a:r>
                <a:r>
                  <a:rPr lang="en-US" sz="1800"/>
                  <a:t> =5,còn các nút khác có trọng số =1 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800"/>
                  <a:t>Nút Backbones: 5, 6, 12, 17, 9, 10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600"/>
                  <a:t>L</a:t>
                </a:r>
                <a:r>
                  <a:rPr lang="en-US" sz="1800"/>
                  <a:t>ựa chọn </a:t>
                </a:r>
                <a:r>
                  <a:rPr lang="en-US" sz="1800">
                    <a:solidFill>
                      <a:srgbClr val="A50021"/>
                    </a:solidFill>
                  </a:rPr>
                  <a:t>nút xương sống trung tâm</a:t>
                </a:r>
                <a:r>
                  <a:rPr lang="en-US" sz="1800"/>
                  <a:t> với giá trị moment nhỏ nhất đến trung tâm 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600"/>
                  <a:t>     Moment(n) = </a:t>
                </a:r>
                <a:r>
                  <a:rPr lang="en-US" sz="1600">
                    <a:latin typeface="Symbol" pitchFamily="18" charset="2"/>
                  </a:rPr>
                  <a:t>S</a:t>
                </a:r>
                <a:r>
                  <a:rPr lang="en-US" sz="1600"/>
                  <a:t>dist(n,n*)W</a:t>
                </a:r>
                <a:r>
                  <a:rPr lang="en-US" sz="1600" baseline="-25000"/>
                  <a:t>n*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800"/>
                  <a:t>Moment(5)=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17</m:t>
                        </m:r>
                      </m:e>
                    </m:rad>
                    <m:r>
                      <a:rPr lang="en-US" sz="1800" b="0" i="1" smtClean="0">
                        <a:latin typeface="Cambria Math"/>
                      </a:rPr>
                      <m:t>∗9+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29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</a:rPr>
                      <m:t>7+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58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</a:rPr>
                      <m:t>5+3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</a:rPr>
                      <m:t>1+2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/>
                  <a:t> =124,3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800"/>
                  <a:t>Moment(6)=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17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</a:rPr>
                      <m:t>8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∗7+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8</m:t>
                        </m:r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∗5+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53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∗1+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13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∗1</m:t>
                    </m:r>
                  </m:oMath>
                </a14:m>
                <a:r>
                  <a:rPr lang="en-US" sz="1800"/>
                  <a:t>=121,9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800"/>
                  <a:t>Moment(12)=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29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∗8+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</m:t>
                    </m:r>
                    <m:r>
                      <a:rPr lang="en-US" sz="1800" b="0" i="1" smtClean="0">
                        <a:latin typeface="Cambria Math"/>
                      </a:rPr>
                      <m:t>9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29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∗5+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17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∗1+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29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∗1</m:t>
                    </m:r>
                  </m:oMath>
                </a14:m>
                <a:r>
                  <a:rPr lang="en-US" sz="1800"/>
                  <a:t>=119,7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r>
                  <a:rPr lang="en-US" sz="1800"/>
                  <a:t>Nút 12 là nút backbone trung tâm.</a:t>
                </a:r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sz="1800"/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sz="1800"/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sz="1800"/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1"/>
                <a:ext cx="4648200" cy="3733800"/>
              </a:xfrm>
              <a:blipFill rotWithShape="1">
                <a:blip r:embed="rId3"/>
                <a:stretch>
                  <a:fillRect l="-1048" t="-1471" r="-1704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8486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6D36B63E-AE2D-3D4E-BD0B-3A1D9DBA46F8}"/>
                  </a:ext>
                </a:extLst>
              </p14:cNvPr>
              <p14:cNvContentPartPr/>
              <p14:nvPr/>
            </p14:nvContentPartPr>
            <p14:xfrm>
              <a:off x="7247346" y="2547019"/>
              <a:ext cx="100080" cy="633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6D36B63E-AE2D-3D4E-BD0B-3A1D9DBA4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1706" y="2475379"/>
                <a:ext cx="1717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9175F257-0D5B-4646-A112-EC5340B6446A}"/>
                  </a:ext>
                </a:extLst>
              </p14:cNvPr>
              <p14:cNvContentPartPr/>
              <p14:nvPr/>
            </p14:nvContentPartPr>
            <p14:xfrm>
              <a:off x="7378746" y="2547019"/>
              <a:ext cx="84240" cy="2664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9175F257-0D5B-4646-A112-EC5340B644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2746" y="2475379"/>
                <a:ext cx="155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2EC15BF3-AA13-6845-835C-92D4D7296140}"/>
                  </a:ext>
                </a:extLst>
              </p14:cNvPr>
              <p14:cNvContentPartPr/>
              <p14:nvPr/>
            </p14:nvContentPartPr>
            <p14:xfrm>
              <a:off x="7184346" y="2468539"/>
              <a:ext cx="168120" cy="18936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2EC15BF3-AA13-6845-835C-92D4D72961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8706" y="2396539"/>
                <a:ext cx="2397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19724BB1-269A-F84E-83A8-0B19F01F64C4}"/>
                  </a:ext>
                </a:extLst>
              </p14:cNvPr>
              <p14:cNvContentPartPr/>
              <p14:nvPr/>
            </p14:nvContentPartPr>
            <p14:xfrm>
              <a:off x="5578386" y="2885419"/>
              <a:ext cx="173520" cy="18684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19724BB1-269A-F84E-83A8-0B19F01F64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2746" y="2813419"/>
                <a:ext cx="2451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FBE3D4AE-2628-DC49-B6E1-D831A255EA3D}"/>
                  </a:ext>
                </a:extLst>
              </p14:cNvPr>
              <p14:cNvContentPartPr/>
              <p14:nvPr/>
            </p14:nvContentPartPr>
            <p14:xfrm>
              <a:off x="6407826" y="4473019"/>
              <a:ext cx="197280" cy="16308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FBE3D4AE-2628-DC49-B6E1-D831A255EA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71826" y="4401379"/>
                <a:ext cx="2689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BB70E61D-55FD-1E41-B6ED-06DE9BBA3B15}"/>
                  </a:ext>
                </a:extLst>
              </p14:cNvPr>
              <p14:cNvContentPartPr/>
              <p14:nvPr/>
            </p14:nvContentPartPr>
            <p14:xfrm>
              <a:off x="8344266" y="5260339"/>
              <a:ext cx="183960" cy="120960"/>
            </p14:xfrm>
          </p:contentPart>
        </mc:Choice>
        <mc:Fallback xmlns=""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BB70E61D-55FD-1E41-B6ED-06DE9BBA3B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08266" y="5188699"/>
                <a:ext cx="255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3788EFF1-DF22-AE4C-973D-78F66F091B62}"/>
                  </a:ext>
                </a:extLst>
              </p14:cNvPr>
              <p14:cNvContentPartPr/>
              <p14:nvPr/>
            </p14:nvContentPartPr>
            <p14:xfrm>
              <a:off x="8362266" y="3631699"/>
              <a:ext cx="208080" cy="24120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3788EFF1-DF22-AE4C-973D-78F66F091B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6626" y="3560059"/>
                <a:ext cx="2797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9B1A414A-1425-B64F-8417-D9B4DE44CFEC}"/>
                  </a:ext>
                </a:extLst>
              </p14:cNvPr>
              <p14:cNvContentPartPr/>
              <p14:nvPr/>
            </p14:nvContentPartPr>
            <p14:xfrm>
              <a:off x="4754706" y="4037419"/>
              <a:ext cx="252360" cy="186840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9B1A414A-1425-B64F-8417-D9B4DE44CF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8706" y="3965779"/>
                <a:ext cx="324000" cy="3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15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477A5-3B83-4862-A320-0F4AA06B52E2}" type="slidenum">
              <a:rPr lang="en-US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Hợp lại theo ngưỡng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T</a:t>
            </a:r>
            <a:r>
              <a:rPr lang="en-US"/>
              <a:t>ất cả các nút không thoả mãn với tiêu chuẩn trọng số và </a:t>
            </a:r>
            <a:r>
              <a:rPr lang="en-US">
                <a:solidFill>
                  <a:srgbClr val="C00000"/>
                </a:solidFill>
              </a:rPr>
              <a:t>gần nút xương sống </a:t>
            </a:r>
            <a:r>
              <a:rPr lang="en-US"/>
              <a:t>sẽ được chọn làm nút đầu cuối</a:t>
            </a:r>
            <a:endParaRPr lang="en-US" sz="2400"/>
          </a:p>
          <a:p>
            <a:pPr lvl="1" eaLnBrk="1" hangingPunct="1">
              <a:defRPr/>
            </a:pPr>
            <a:r>
              <a:rPr lang="en-US" sz="2000"/>
              <a:t>“</a:t>
            </a:r>
            <a:r>
              <a:rPr lang="en-US"/>
              <a:t>Gần </a:t>
            </a:r>
            <a:r>
              <a:rPr lang="en-US" sz="2000"/>
              <a:t>” </a:t>
            </a:r>
            <a:r>
              <a:rPr lang="en-US"/>
              <a:t>được định nghĩa là khi giá liên kết từ nút đầu cuối e đến nút xương sống  là nhỏ hơn một phần của giá liên kết lớn nhất 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/>
              <a:t>     MAXCOST = max</a:t>
            </a:r>
            <a:r>
              <a:rPr lang="en-US" sz="2000" baseline="-25000"/>
              <a:t>i,j</a:t>
            </a:r>
            <a:r>
              <a:rPr lang="en-US" sz="2000"/>
              <a:t>cost(N</a:t>
            </a:r>
            <a:r>
              <a:rPr lang="en-US" sz="2000" baseline="-25000"/>
              <a:t>i</a:t>
            </a:r>
            <a:r>
              <a:rPr lang="en-US" sz="2000"/>
              <a:t>,N</a:t>
            </a:r>
            <a:r>
              <a:rPr lang="en-US" sz="2000" baseline="-25000"/>
              <a:t>j</a:t>
            </a:r>
            <a:r>
              <a:rPr lang="en-US" sz="2000"/>
              <a:t>):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sz="200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/>
              <a:t>	 cost(e,N</a:t>
            </a:r>
            <a:r>
              <a:rPr lang="en-US" sz="2000" baseline="-25000"/>
              <a:t>i</a:t>
            </a:r>
            <a:r>
              <a:rPr lang="en-US" sz="2000"/>
              <a:t>) &lt; MAXCOST*RPARM</a:t>
            </a:r>
          </a:p>
          <a:p>
            <a:pPr lvl="1" eaLnBrk="1" hangingPunct="1">
              <a:buFontTx/>
              <a:buNone/>
              <a:defRPr/>
            </a:pPr>
            <a:r>
              <a:rPr lang="en-US" sz="20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123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B38476-F558-4F69-A9C8-5743D3F3D7DE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Trung tâm của trọng lực (CG)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Định nghĩa (xctr, yctr) trong đó</a:t>
            </a:r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buFontTx/>
              <a:buNone/>
              <a:defRPr/>
            </a:pPr>
            <a:r>
              <a:rPr lang="en-US" sz="2400"/>
              <a:t>		xctr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n</a:t>
            </a:r>
            <a:r>
              <a:rPr lang="en-US" sz="2400"/>
              <a:t>x</a:t>
            </a:r>
            <a:r>
              <a:rPr lang="en-US" sz="2400" baseline="-25000"/>
              <a:t>n</a:t>
            </a:r>
            <a:r>
              <a:rPr lang="en-US" sz="2400"/>
              <a:t>W</a:t>
            </a:r>
            <a:r>
              <a:rPr lang="en-US" sz="2400" baseline="-25000"/>
              <a:t>n</a:t>
            </a:r>
            <a:r>
              <a:rPr lang="en-US" sz="2400"/>
              <a:t>/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W</a:t>
            </a:r>
            <a:r>
              <a:rPr lang="en-US" sz="2400" baseline="-25000"/>
              <a:t>n</a:t>
            </a:r>
          </a:p>
          <a:p>
            <a:pPr eaLnBrk="1" hangingPunct="1">
              <a:buFontTx/>
              <a:buNone/>
              <a:defRPr/>
            </a:pPr>
            <a:endParaRPr lang="en-US" sz="2400" baseline="-25000"/>
          </a:p>
          <a:p>
            <a:pPr eaLnBrk="1" hangingPunct="1">
              <a:buFontTx/>
              <a:buNone/>
              <a:defRPr/>
            </a:pPr>
            <a:r>
              <a:rPr lang="en-US" sz="2400" baseline="-25000"/>
              <a:t>		</a:t>
            </a:r>
            <a:r>
              <a:rPr lang="en-US" sz="2400"/>
              <a:t>yctr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n</a:t>
            </a:r>
            <a:r>
              <a:rPr lang="en-US" sz="2400"/>
              <a:t>y</a:t>
            </a:r>
            <a:r>
              <a:rPr lang="en-US" sz="2400" baseline="-25000"/>
              <a:t>n</a:t>
            </a:r>
            <a:r>
              <a:rPr lang="en-US" sz="2400"/>
              <a:t>W</a:t>
            </a:r>
            <a:r>
              <a:rPr lang="en-US" sz="2400" baseline="-25000"/>
              <a:t>n</a:t>
            </a:r>
            <a:r>
              <a:rPr lang="en-US" sz="2400"/>
              <a:t>/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W</a:t>
            </a:r>
            <a:r>
              <a:rPr lang="en-US" sz="2400" baseline="-25000"/>
              <a:t>n</a:t>
            </a:r>
            <a:endParaRPr lang="en-US" sz="2400"/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buFontTx/>
              <a:buNone/>
              <a:defRPr/>
            </a:pPr>
            <a:r>
              <a:rPr lang="en-US" sz="2400"/>
              <a:t>Chú ý : toạ độ này không cần tương ứng với bất cứ nút thực tế</a:t>
            </a:r>
          </a:p>
        </p:txBody>
      </p:sp>
    </p:spTree>
    <p:extLst>
      <p:ext uri="{BB962C8B-B14F-4D97-AF65-F5344CB8AC3E}">
        <p14:creationId xmlns:p14="http://schemas.microsoft.com/office/powerpoint/2010/main" val="38606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92570B-EDFF-4517-9D39-ADAA41492CCE}" type="slidenum">
              <a:rPr lang="en-US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Khoảng cách tới CG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/>
              <a:t>Định nghĩa 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dc</a:t>
            </a:r>
            <a:r>
              <a:rPr lang="en-US" baseline="-25000"/>
              <a:t>n</a:t>
            </a:r>
            <a:r>
              <a:rPr lang="en-US"/>
              <a:t> = [(x</a:t>
            </a:r>
            <a:r>
              <a:rPr lang="en-US" baseline="-25000"/>
              <a:t>n</a:t>
            </a:r>
            <a:r>
              <a:rPr lang="en-US"/>
              <a:t>-xctr)</a:t>
            </a:r>
            <a:r>
              <a:rPr lang="en-US" baseline="30000"/>
              <a:t>2</a:t>
            </a:r>
            <a:r>
              <a:rPr lang="en-US"/>
              <a:t> + (y</a:t>
            </a:r>
            <a:r>
              <a:rPr lang="en-US" baseline="-25000"/>
              <a:t>n</a:t>
            </a:r>
            <a:r>
              <a:rPr lang="en-US"/>
              <a:t>-yctr)</a:t>
            </a:r>
            <a:r>
              <a:rPr lang="en-US" baseline="30000"/>
              <a:t>2</a:t>
            </a:r>
            <a:r>
              <a:rPr lang="en-US"/>
              <a:t>]</a:t>
            </a:r>
            <a:r>
              <a:rPr lang="en-US" baseline="30000"/>
              <a:t>0.5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maxdc = max(dc</a:t>
            </a:r>
            <a:r>
              <a:rPr lang="en-US" baseline="-25000"/>
              <a:t>n</a:t>
            </a:r>
            <a:r>
              <a:rPr lang="en-US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maxW = max(W</a:t>
            </a:r>
            <a:r>
              <a:rPr lang="en-US" baseline="-25000"/>
              <a:t>n</a:t>
            </a:r>
            <a:r>
              <a:rPr lang="en-US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/>
              <a:t>Do đó</a:t>
            </a:r>
            <a:r>
              <a:rPr lang="en-US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merit</a:t>
            </a:r>
            <a:r>
              <a:rPr lang="en-US" baseline="-25000"/>
              <a:t>n</a:t>
            </a:r>
            <a:r>
              <a:rPr lang="en-US"/>
              <a:t>= 0.5(maxdc–dc</a:t>
            </a:r>
            <a:r>
              <a:rPr lang="en-US" baseline="-25000"/>
              <a:t>n</a:t>
            </a:r>
            <a:r>
              <a:rPr lang="en-US"/>
              <a:t>)/maxdc + 0.5(W</a:t>
            </a:r>
            <a:r>
              <a:rPr lang="en-US" baseline="-25000"/>
              <a:t>n</a:t>
            </a:r>
            <a:r>
              <a:rPr lang="en-US"/>
              <a:t>/maxW)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770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/>
              <a:t>B1=5, {3,1,8,4)</a:t>
            </a:r>
          </a:p>
          <a:p>
            <a:r>
              <a:rPr lang="en-US"/>
              <a:t>B2=6, {2,7</a:t>
            </a:r>
          </a:p>
          <a:p>
            <a:r>
              <a:rPr lang="en-US"/>
              <a:t>B3=12, {11,15,16,14}</a:t>
            </a:r>
          </a:p>
          <a:p>
            <a:endParaRPr lang="en-US"/>
          </a:p>
          <a:p>
            <a:r>
              <a:rPr lang="en-US"/>
              <a:t>9,10,13,17</a:t>
            </a:r>
          </a:p>
        </p:txBody>
      </p:sp>
    </p:spTree>
    <p:extLst>
      <p:ext uri="{BB962C8B-B14F-4D97-AF65-F5344CB8AC3E}">
        <p14:creationId xmlns:p14="http://schemas.microsoft.com/office/powerpoint/2010/main" val="345690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9,10,13,17</a:t>
            </a:r>
          </a:p>
          <a:p>
            <a:r>
              <a:rPr lang="en-US"/>
              <a:t>Xctr=(9+0+8+9*5)/8</a:t>
            </a:r>
          </a:p>
          <a:p>
            <a:r>
              <a:rPr lang="en-US"/>
              <a:t>=7.75</a:t>
            </a:r>
          </a:p>
          <a:p>
            <a:r>
              <a:rPr lang="en-US"/>
              <a:t>Yctr=(5+6+7+9*5)/8</a:t>
            </a:r>
          </a:p>
          <a:p>
            <a:r>
              <a:rPr lang="en-US"/>
              <a:t>=7.875</a:t>
            </a:r>
          </a:p>
          <a:p>
            <a:r>
              <a:rPr lang="en-US"/>
              <a:t>Maxdc= ((0-7,75)^2+(6-7.875)^2))^1/2=8</a:t>
            </a:r>
          </a:p>
          <a:p>
            <a:r>
              <a:rPr lang="en-US"/>
              <a:t>Dc13=0.91</a:t>
            </a:r>
          </a:p>
          <a:p>
            <a:r>
              <a:rPr lang="en-US"/>
              <a:t>Dc17=1.7</a:t>
            </a:r>
          </a:p>
        </p:txBody>
      </p:sp>
    </p:spTree>
    <p:extLst>
      <p:ext uri="{BB962C8B-B14F-4D97-AF65-F5344CB8AC3E}">
        <p14:creationId xmlns:p14="http://schemas.microsoft.com/office/powerpoint/2010/main" val="423400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/>
              <a:t>Dc13=0.91</a:t>
            </a:r>
          </a:p>
          <a:p>
            <a:r>
              <a:rPr lang="en-US"/>
              <a:t>Dc17=1.7</a:t>
            </a:r>
          </a:p>
          <a:p>
            <a:r>
              <a:rPr lang="en-US"/>
              <a:t>Merit13= 0.5.(8-0.91)/8+0.5/5=0.54</a:t>
            </a:r>
          </a:p>
          <a:p>
            <a:r>
              <a:rPr lang="en-US"/>
              <a:t>Merit17= 0.5.(8-1.7)/8+0.5=0.895</a:t>
            </a:r>
          </a:p>
          <a:p>
            <a:r>
              <a:rPr lang="en-US"/>
              <a:t>B4=17, {13}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17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Chuyển lưu lượng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/>
              <a:t>B1=5, {3,1,8,4)  ; </a:t>
            </a:r>
          </a:p>
          <a:p>
            <a:r>
              <a:rPr lang="en-US"/>
              <a:t>B2=6, {2,7}</a:t>
            </a:r>
          </a:p>
          <a:p>
            <a:r>
              <a:rPr lang="en-US"/>
              <a:t>B3=12, {11,15,16,14}</a:t>
            </a:r>
          </a:p>
          <a:p>
            <a:r>
              <a:rPr lang="en-US"/>
              <a:t>B4=17, {13}</a:t>
            </a:r>
          </a:p>
          <a:p>
            <a:r>
              <a:rPr lang="en-US"/>
              <a:t>B5=9 ; </a:t>
            </a:r>
          </a:p>
          <a:p>
            <a:r>
              <a:rPr lang="en-US"/>
              <a:t>B6=10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D0B6FFF-1C86-FC44-9BEE-B50AF1BC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217" y="1242218"/>
            <a:ext cx="5102491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E2807379-D477-574C-9EFE-6CB71A12AA4E}"/>
                  </a:ext>
                </a:extLst>
              </p14:cNvPr>
              <p14:cNvContentPartPr/>
              <p14:nvPr/>
            </p14:nvContentPartPr>
            <p14:xfrm>
              <a:off x="7533546" y="2436859"/>
              <a:ext cx="215640" cy="13680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E2807379-D477-574C-9EFE-6CB71A12AA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9546" y="2329219"/>
                <a:ext cx="3232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87EEA943-7B87-A24E-9B14-0F76E44B9259}"/>
                  </a:ext>
                </a:extLst>
              </p14:cNvPr>
              <p14:cNvContentPartPr/>
              <p14:nvPr/>
            </p14:nvContentPartPr>
            <p14:xfrm>
              <a:off x="6095346" y="2819539"/>
              <a:ext cx="173520" cy="13752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87EEA943-7B87-A24E-9B14-0F76E44B92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1706" y="2711539"/>
                <a:ext cx="281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90916371-2F71-F74F-87C5-DB71BBE86370}"/>
                  </a:ext>
                </a:extLst>
              </p14:cNvPr>
              <p14:cNvContentPartPr/>
              <p14:nvPr/>
            </p14:nvContentPartPr>
            <p14:xfrm>
              <a:off x="6767106" y="4226059"/>
              <a:ext cx="231120" cy="15300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90916371-2F71-F74F-87C5-DB71BBE863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3466" y="4118059"/>
                <a:ext cx="3387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A71702AF-D23B-7143-ADC9-32CC8735C63A}"/>
                  </a:ext>
                </a:extLst>
              </p14:cNvPr>
              <p14:cNvContentPartPr/>
              <p14:nvPr/>
            </p14:nvContentPartPr>
            <p14:xfrm>
              <a:off x="8624346" y="4919059"/>
              <a:ext cx="189720" cy="14220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A71702AF-D23B-7143-ADC9-32CC8735C6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70706" y="4811419"/>
                <a:ext cx="2973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4FD188A3-9676-7749-ACEC-D47B17478170}"/>
                  </a:ext>
                </a:extLst>
              </p14:cNvPr>
              <p14:cNvContentPartPr/>
              <p14:nvPr/>
            </p14:nvContentPartPr>
            <p14:xfrm>
              <a:off x="8740626" y="3554659"/>
              <a:ext cx="97560" cy="79200"/>
            </p14:xfrm>
          </p:contentPart>
        </mc:Choice>
        <mc:Fallback xmlns=""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4FD188A3-9676-7749-ACEC-D47B174781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86626" y="3447019"/>
                <a:ext cx="2052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D3021CAB-5F2C-A140-99F0-3E7119DCA787}"/>
                  </a:ext>
                </a:extLst>
              </p14:cNvPr>
              <p14:cNvContentPartPr/>
              <p14:nvPr/>
            </p14:nvContentPartPr>
            <p14:xfrm>
              <a:off x="5397666" y="3922219"/>
              <a:ext cx="113400" cy="7920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D3021CAB-5F2C-A140-99F0-3E7119DCA7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43666" y="3814219"/>
                <a:ext cx="22104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032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18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Chuyển lưu lượng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70C0"/>
                </a:solidFill>
              </a:rPr>
              <a:t>lưu lượng giữa nút i và i+12 là 1, (i=1..5)</a:t>
            </a:r>
          </a:p>
          <a:p>
            <a:r>
              <a:rPr lang="en-US">
                <a:solidFill>
                  <a:srgbClr val="FFC000"/>
                </a:solidFill>
              </a:rPr>
              <a:t>Lưu lượng giữa nút i và i+8 là 3. (i=1..9)</a:t>
            </a:r>
          </a:p>
          <a:p>
            <a:r>
              <a:rPr lang="en-US"/>
              <a:t>Lưu lượng giữa nút 5 và nút 12 là 8. Lưu lượng giữa nút 17 và  9 là 12</a:t>
            </a:r>
          </a:p>
          <a:p>
            <a:r>
              <a:rPr lang="en-US"/>
              <a:t>B1=5, {3,1,8,4)  ; </a:t>
            </a:r>
          </a:p>
          <a:p>
            <a:r>
              <a:rPr lang="en-US"/>
              <a:t>B2=6, {2,7}</a:t>
            </a:r>
          </a:p>
          <a:p>
            <a:r>
              <a:rPr lang="en-US"/>
              <a:t>B3=12, {11,15,16,14}</a:t>
            </a:r>
          </a:p>
          <a:p>
            <a:r>
              <a:rPr lang="en-US"/>
              <a:t>B4=17, {13}</a:t>
            </a:r>
          </a:p>
          <a:p>
            <a:r>
              <a:rPr lang="en-US"/>
              <a:t>B5=9 ;  B6=10 </a:t>
            </a:r>
          </a:p>
          <a:p>
            <a:endParaRPr lang="en-US"/>
          </a:p>
          <a:p>
            <a:r>
              <a:rPr lang="en-US"/>
              <a:t>Tổng lưu lượng (5,12)=</a:t>
            </a:r>
            <a:r>
              <a:rPr lang="en-US">
                <a:solidFill>
                  <a:srgbClr val="C00000"/>
                </a:solidFill>
              </a:rPr>
              <a:t>T(5,12</a:t>
            </a:r>
            <a:r>
              <a:rPr lang="en-US"/>
              <a:t>)+</a:t>
            </a:r>
            <a:r>
              <a:rPr lang="en-US">
                <a:solidFill>
                  <a:srgbClr val="FFC000"/>
                </a:solidFill>
              </a:rPr>
              <a:t>T(3,11</a:t>
            </a:r>
            <a:r>
              <a:rPr lang="en-US"/>
              <a:t>)+</a:t>
            </a:r>
            <a:r>
              <a:rPr lang="en-US">
                <a:solidFill>
                  <a:srgbClr val="FFC000"/>
                </a:solidFill>
              </a:rPr>
              <a:t>T(8,16</a:t>
            </a:r>
            <a:r>
              <a:rPr lang="en-US"/>
              <a:t>)+</a:t>
            </a:r>
            <a:r>
              <a:rPr lang="en-US">
                <a:solidFill>
                  <a:srgbClr val="0070C0"/>
                </a:solidFill>
              </a:rPr>
              <a:t>T(4,16)</a:t>
            </a:r>
            <a:r>
              <a:rPr lang="en-US"/>
              <a:t>+</a:t>
            </a:r>
            <a:r>
              <a:rPr lang="en-US">
                <a:solidFill>
                  <a:srgbClr val="FFC000"/>
                </a:solidFill>
              </a:rPr>
              <a:t>T(4,12</a:t>
            </a:r>
            <a:r>
              <a:rPr lang="en-US"/>
              <a:t>)+</a:t>
            </a:r>
            <a:r>
              <a:rPr lang="en-US">
                <a:solidFill>
                  <a:srgbClr val="0070C0"/>
                </a:solidFill>
              </a:rPr>
              <a:t>T(3,15</a:t>
            </a:r>
            <a:r>
              <a:rPr lang="en-US"/>
              <a:t>)=8+3+3+1+3+1=19</a:t>
            </a:r>
          </a:p>
          <a:p>
            <a:r>
              <a:rPr lang="en-US"/>
              <a:t>Tổng lưu lượng(5,17)=</a:t>
            </a:r>
            <a:r>
              <a:rPr lang="en-US">
                <a:solidFill>
                  <a:srgbClr val="0070C0"/>
                </a:solidFill>
              </a:rPr>
              <a:t>T(5,17</a:t>
            </a:r>
            <a:r>
              <a:rPr lang="en-US"/>
              <a:t>)+</a:t>
            </a:r>
            <a:r>
              <a:rPr lang="en-US">
                <a:solidFill>
                  <a:srgbClr val="FFC000"/>
                </a:solidFill>
              </a:rPr>
              <a:t>T(5,13</a:t>
            </a:r>
            <a:r>
              <a:rPr lang="en-US"/>
              <a:t>)+</a:t>
            </a:r>
            <a:r>
              <a:rPr lang="en-US">
                <a:solidFill>
                  <a:schemeClr val="tx2"/>
                </a:solidFill>
              </a:rPr>
              <a:t>T(1,13</a:t>
            </a:r>
            <a:r>
              <a:rPr lang="en-US"/>
              <a:t>)=1+3+1=5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C4699143-72DE-384F-9DCC-6A42CF8EC8A7}"/>
                  </a:ext>
                </a:extLst>
              </p14:cNvPr>
              <p14:cNvContentPartPr/>
              <p14:nvPr/>
            </p14:nvContentPartPr>
            <p14:xfrm>
              <a:off x="3131106" y="2541979"/>
              <a:ext cx="139680" cy="24120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C4699143-72DE-384F-9DCC-6A42CF8EC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7106" y="2433979"/>
                <a:ext cx="2473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C8C181B3-D4B7-E142-834A-C43E8849FFAB}"/>
                  </a:ext>
                </a:extLst>
              </p14:cNvPr>
              <p14:cNvContentPartPr/>
              <p14:nvPr/>
            </p14:nvContentPartPr>
            <p14:xfrm>
              <a:off x="4146666" y="2531539"/>
              <a:ext cx="336240" cy="8424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C8C181B3-D4B7-E142-834A-C43E8849F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3026" y="2423539"/>
                <a:ext cx="4438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848E50B2-D22C-124D-A416-03C352500D42}"/>
                  </a:ext>
                </a:extLst>
              </p14:cNvPr>
              <p14:cNvContentPartPr/>
              <p14:nvPr/>
            </p14:nvContentPartPr>
            <p14:xfrm>
              <a:off x="7279746" y="2615419"/>
              <a:ext cx="226080" cy="37080"/>
            </p14:xfrm>
          </p:contentPart>
        </mc:Choice>
        <mc:Fallback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848E50B2-D22C-124D-A416-03C352500D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6106" y="2507419"/>
                <a:ext cx="3337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22187D59-4078-5C49-B37A-5B40AE4F8FBC}"/>
                  </a:ext>
                </a:extLst>
              </p14:cNvPr>
              <p14:cNvContentPartPr/>
              <p14:nvPr/>
            </p14:nvContentPartPr>
            <p14:xfrm>
              <a:off x="7935666" y="2594539"/>
              <a:ext cx="178920" cy="16200"/>
            </p14:xfrm>
          </p:contentPart>
        </mc:Choice>
        <mc:Fallback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22187D59-4078-5C49-B37A-5B40AE4F8F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82026" y="2486539"/>
                <a:ext cx="286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C00E89F6-EB36-5F48-BA42-E2FD887127BC}"/>
                  </a:ext>
                </a:extLst>
              </p14:cNvPr>
              <p14:cNvContentPartPr/>
              <p14:nvPr/>
            </p14:nvContentPartPr>
            <p14:xfrm>
              <a:off x="945546" y="2851579"/>
              <a:ext cx="136800" cy="26640"/>
            </p14:xfrm>
          </p:contentPart>
        </mc:Choice>
        <mc:Fallback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C00E89F6-EB36-5F48-BA42-E2FD887127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546" y="2743579"/>
                <a:ext cx="2444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1AEFC053-7F57-244E-A0C0-990E249D5CE1}"/>
                  </a:ext>
                </a:extLst>
              </p14:cNvPr>
              <p14:cNvContentPartPr/>
              <p14:nvPr/>
            </p14:nvContentPartPr>
            <p14:xfrm>
              <a:off x="3023826" y="1828099"/>
              <a:ext cx="10800" cy="26640"/>
            </p14:xfrm>
          </p:contentPart>
        </mc:Choice>
        <mc:Fallback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1AEFC053-7F57-244E-A0C0-990E249D5C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7826" y="1756459"/>
                <a:ext cx="82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Viết tay 12">
                <a:extLst>
                  <a:ext uri="{FF2B5EF4-FFF2-40B4-BE49-F238E27FC236}">
                    <a16:creationId xmlns:a16="http://schemas.microsoft.com/office/drawing/2014/main" id="{0FEE0725-8343-E943-9507-74EA2B09F3D4}"/>
                  </a:ext>
                </a:extLst>
              </p14:cNvPr>
              <p14:cNvContentPartPr/>
              <p14:nvPr/>
            </p14:nvContentPartPr>
            <p14:xfrm>
              <a:off x="1139586" y="3187459"/>
              <a:ext cx="31680" cy="16200"/>
            </p14:xfrm>
          </p:contentPart>
        </mc:Choice>
        <mc:Fallback>
          <p:pic>
            <p:nvPicPr>
              <p:cNvPr id="13" name="Viết tay 12">
                <a:extLst>
                  <a:ext uri="{FF2B5EF4-FFF2-40B4-BE49-F238E27FC236}">
                    <a16:creationId xmlns:a16="http://schemas.microsoft.com/office/drawing/2014/main" id="{0FEE0725-8343-E943-9507-74EA2B09F3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3946" y="3115459"/>
                <a:ext cx="1033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E0FDEFE4-FF5D-274B-AD7D-389F9D658FFB}"/>
                  </a:ext>
                </a:extLst>
              </p14:cNvPr>
              <p14:cNvContentPartPr/>
              <p14:nvPr/>
            </p14:nvContentPartPr>
            <p14:xfrm>
              <a:off x="898386" y="3124459"/>
              <a:ext cx="147240" cy="26640"/>
            </p14:xfrm>
          </p:contentPart>
        </mc:Choice>
        <mc:Fallback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E0FDEFE4-FF5D-274B-AD7D-389F9D658F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2906" y="3109339"/>
                <a:ext cx="177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B3D9D44A-B89C-3D49-9FF5-04FE0D6D6C53}"/>
                  </a:ext>
                </a:extLst>
              </p14:cNvPr>
              <p14:cNvContentPartPr/>
              <p14:nvPr/>
            </p14:nvContentPartPr>
            <p14:xfrm>
              <a:off x="877146" y="3145339"/>
              <a:ext cx="1661760" cy="57960"/>
            </p14:xfrm>
          </p:contentPart>
        </mc:Choice>
        <mc:Fallback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B3D9D44A-B89C-3D49-9FF5-04FE0D6D6C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1506" y="3073699"/>
                <a:ext cx="1733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1212D56B-4836-924C-B07E-93EDB830199B}"/>
                  </a:ext>
                </a:extLst>
              </p14:cNvPr>
              <p14:cNvContentPartPr/>
              <p14:nvPr/>
            </p14:nvContentPartPr>
            <p14:xfrm>
              <a:off x="903426" y="4139659"/>
              <a:ext cx="1370160" cy="76680"/>
            </p14:xfrm>
          </p:contentPart>
        </mc:Choice>
        <mc:Fallback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1212D56B-4836-924C-B07E-93EDB83019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786" y="4067659"/>
                <a:ext cx="14418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Viết tay 47">
                <a:extLst>
                  <a:ext uri="{FF2B5EF4-FFF2-40B4-BE49-F238E27FC236}">
                    <a16:creationId xmlns:a16="http://schemas.microsoft.com/office/drawing/2014/main" id="{C697A18D-F91D-0046-8D74-2042978FC561}"/>
                  </a:ext>
                </a:extLst>
              </p14:cNvPr>
              <p14:cNvContentPartPr/>
              <p14:nvPr/>
            </p14:nvContentPartPr>
            <p14:xfrm>
              <a:off x="1312746" y="6771619"/>
              <a:ext cx="73800" cy="84240"/>
            </p14:xfrm>
          </p:contentPart>
        </mc:Choice>
        <mc:Fallback>
          <p:pic>
            <p:nvPicPr>
              <p:cNvPr id="48" name="Viết tay 47">
                <a:extLst>
                  <a:ext uri="{FF2B5EF4-FFF2-40B4-BE49-F238E27FC236}">
                    <a16:creationId xmlns:a16="http://schemas.microsoft.com/office/drawing/2014/main" id="{C697A18D-F91D-0046-8D74-2042978FC5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97626" y="6756499"/>
                <a:ext cx="10440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246" name="Nhóm 95245">
            <a:extLst>
              <a:ext uri="{FF2B5EF4-FFF2-40B4-BE49-F238E27FC236}">
                <a16:creationId xmlns:a16="http://schemas.microsoft.com/office/drawing/2014/main" id="{571D462F-8DF1-FC47-A6BA-7AABF2181AEE}"/>
              </a:ext>
            </a:extLst>
          </p:cNvPr>
          <p:cNvGrpSpPr/>
          <p:nvPr/>
        </p:nvGrpSpPr>
        <p:grpSpPr>
          <a:xfrm>
            <a:off x="647106" y="6236299"/>
            <a:ext cx="3458160" cy="760680"/>
            <a:chOff x="647106" y="6236299"/>
            <a:chExt cx="3458160" cy="7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EF4C767A-B46A-3349-8373-E84D8339BD5C}"/>
                    </a:ext>
                  </a:extLst>
                </p14:cNvPr>
                <p14:cNvContentPartPr/>
                <p14:nvPr/>
              </p14:nvContentPartPr>
              <p14:xfrm>
                <a:off x="950586" y="6330979"/>
                <a:ext cx="42480" cy="178920"/>
              </p14:xfrm>
            </p:contentPart>
          </mc:Choice>
          <mc:Fallback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EF4C767A-B46A-3349-8373-E84D8339BD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5466" y="6315859"/>
                  <a:ext cx="72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3D7F8DE4-DBF4-5D4F-AEE9-6B035B3BA021}"/>
                    </a:ext>
                  </a:extLst>
                </p14:cNvPr>
                <p14:cNvContentPartPr/>
                <p14:nvPr/>
              </p14:nvContentPartPr>
              <p14:xfrm>
                <a:off x="872106" y="6283819"/>
                <a:ext cx="199800" cy="57960"/>
              </p14:xfrm>
            </p:contentPart>
          </mc:Choice>
          <mc:Fallback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3D7F8DE4-DBF4-5D4F-AEE9-6B035B3BA0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6626" y="6268339"/>
                  <a:ext cx="230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7A3BB1A9-3A22-AA45-83F9-5FC94A377919}"/>
                    </a:ext>
                  </a:extLst>
                </p14:cNvPr>
                <p14:cNvContentPartPr/>
                <p14:nvPr/>
              </p14:nvContentPartPr>
              <p14:xfrm>
                <a:off x="1124106" y="6283819"/>
                <a:ext cx="89640" cy="205200"/>
              </p14:xfrm>
            </p:contentPart>
          </mc:Choice>
          <mc:Fallback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7A3BB1A9-3A22-AA45-83F9-5FC94A3779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8626" y="6268339"/>
                  <a:ext cx="120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61F64B6B-A8F9-5E43-B947-CB39E5CE1267}"/>
                    </a:ext>
                  </a:extLst>
                </p14:cNvPr>
                <p14:cNvContentPartPr/>
                <p14:nvPr/>
              </p14:nvContentPartPr>
              <p14:xfrm>
                <a:off x="1297266" y="6278419"/>
                <a:ext cx="100080" cy="183960"/>
              </p14:xfrm>
            </p:contentPart>
          </mc:Choice>
          <mc:Fallback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61F64B6B-A8F9-5E43-B947-CB39E5CE12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81786" y="6263299"/>
                  <a:ext cx="130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9D2B6893-ADED-3447-A503-F52F7F995CE3}"/>
                    </a:ext>
                  </a:extLst>
                </p14:cNvPr>
                <p14:cNvContentPartPr/>
                <p14:nvPr/>
              </p14:nvContentPartPr>
              <p14:xfrm>
                <a:off x="1328586" y="6288859"/>
                <a:ext cx="189360" cy="47520"/>
              </p14:xfrm>
            </p:contentPart>
          </mc:Choice>
          <mc:Fallback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9D2B6893-ADED-3447-A503-F52F7F995C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13466" y="6273739"/>
                  <a:ext cx="219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356A814A-2E93-2A44-B0A3-6B298D9F0B11}"/>
                    </a:ext>
                  </a:extLst>
                </p14:cNvPr>
                <p14:cNvContentPartPr/>
                <p14:nvPr/>
              </p14:nvContentPartPr>
              <p14:xfrm>
                <a:off x="1496706" y="6441139"/>
                <a:ext cx="26640" cy="105480"/>
              </p14:xfrm>
            </p:contentPart>
          </mc:Choice>
          <mc:Fallback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356A814A-2E93-2A44-B0A3-6B298D9F0B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1226" y="6426019"/>
                  <a:ext cx="57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BA10F3B8-1764-FE42-ACCA-C32045595535}"/>
                    </a:ext>
                  </a:extLst>
                </p14:cNvPr>
                <p14:cNvContentPartPr/>
                <p14:nvPr/>
              </p14:nvContentPartPr>
              <p14:xfrm>
                <a:off x="1664466" y="6257539"/>
                <a:ext cx="126360" cy="220680"/>
              </p14:xfrm>
            </p:contentPart>
          </mc:Choice>
          <mc:Fallback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BA10F3B8-1764-FE42-ACCA-C320455955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49346" y="6242059"/>
                  <a:ext cx="156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80506BE8-67CD-1C43-9FAA-8A89DBDAFFD0}"/>
                    </a:ext>
                  </a:extLst>
                </p14:cNvPr>
                <p14:cNvContentPartPr/>
                <p14:nvPr/>
              </p14:nvContentPartPr>
              <p14:xfrm>
                <a:off x="1722066" y="6236299"/>
                <a:ext cx="199800" cy="294120"/>
              </p14:xfrm>
            </p:contentPart>
          </mc:Choice>
          <mc:Fallback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80506BE8-67CD-1C43-9FAA-8A89DBDAFF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06946" y="6221179"/>
                  <a:ext cx="230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C9C089FD-6C02-ED40-9BB8-83CD4D8C3DD5}"/>
                    </a:ext>
                  </a:extLst>
                </p14:cNvPr>
                <p14:cNvContentPartPr/>
                <p14:nvPr/>
              </p14:nvContentPartPr>
              <p14:xfrm>
                <a:off x="1018986" y="6488299"/>
                <a:ext cx="145080" cy="215640"/>
              </p14:xfrm>
            </p:contentPart>
          </mc:Choice>
          <mc:Fallback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C9C089FD-6C02-ED40-9BB8-83CD4D8C3D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3866" y="6473179"/>
                  <a:ext cx="17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9F0B6016-D394-D34C-89CC-41B0ED9A9B73}"/>
                    </a:ext>
                  </a:extLst>
                </p14:cNvPr>
                <p14:cNvContentPartPr/>
                <p14:nvPr/>
              </p14:nvContentPartPr>
              <p14:xfrm>
                <a:off x="1008546" y="6435739"/>
                <a:ext cx="42480" cy="37080"/>
              </p14:xfrm>
            </p:contentPart>
          </mc:Choice>
          <mc:Fallback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9F0B6016-D394-D34C-89CC-41B0ED9A9B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3066" y="6420619"/>
                  <a:ext cx="72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3C9D53C0-9419-8442-BF38-9A47DA8334A8}"/>
                    </a:ext>
                  </a:extLst>
                </p14:cNvPr>
                <p14:cNvContentPartPr/>
                <p14:nvPr/>
              </p14:nvContentPartPr>
              <p14:xfrm>
                <a:off x="1003146" y="6367699"/>
                <a:ext cx="52200" cy="73800"/>
              </p14:xfrm>
            </p:contentPart>
          </mc:Choice>
          <mc:Fallback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3C9D53C0-9419-8442-BF38-9A47DA8334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8026" y="6352579"/>
                  <a:ext cx="82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D61A3DC7-AFD4-5C42-871F-92452A8AB01A}"/>
                    </a:ext>
                  </a:extLst>
                </p14:cNvPr>
                <p14:cNvContentPartPr/>
                <p14:nvPr/>
              </p14:nvContentPartPr>
              <p14:xfrm>
                <a:off x="2105466" y="6383539"/>
                <a:ext cx="63360" cy="47520"/>
              </p14:xfrm>
            </p:contentPart>
          </mc:Choice>
          <mc:Fallback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D61A3DC7-AFD4-5C42-871F-92452A8AB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89986" y="6368059"/>
                  <a:ext cx="93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45B5EA33-3728-A245-B2D2-058C693BB50F}"/>
                    </a:ext>
                  </a:extLst>
                </p14:cNvPr>
                <p14:cNvContentPartPr/>
                <p14:nvPr/>
              </p14:nvContentPartPr>
              <p14:xfrm>
                <a:off x="2073786" y="6472459"/>
                <a:ext cx="126360" cy="16200"/>
              </p14:xfrm>
            </p:contentPart>
          </mc:Choice>
          <mc:Fallback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45B5EA33-3728-A245-B2D2-058C693BB5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58666" y="6457339"/>
                  <a:ext cx="156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D7B03931-EDF1-CE4A-995A-1AE99BB8C431}"/>
                    </a:ext>
                  </a:extLst>
                </p14:cNvPr>
                <p14:cNvContentPartPr/>
                <p14:nvPr/>
              </p14:nvContentPartPr>
              <p14:xfrm>
                <a:off x="2519826" y="6331339"/>
                <a:ext cx="21240" cy="172800"/>
              </p14:xfrm>
            </p:contentPart>
          </mc:Choice>
          <mc:Fallback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D7B03931-EDF1-CE4A-995A-1AE99BB8C43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4706" y="6316219"/>
                  <a:ext cx="51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DC9D7151-91CF-4747-ABF1-9DCEB4D13F71}"/>
                    </a:ext>
                  </a:extLst>
                </p14:cNvPr>
                <p14:cNvContentPartPr/>
                <p14:nvPr/>
              </p14:nvContentPartPr>
              <p14:xfrm>
                <a:off x="2383386" y="6325579"/>
                <a:ext cx="304920" cy="68760"/>
              </p14:xfrm>
            </p:contentPart>
          </mc:Choice>
          <mc:Fallback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DC9D7151-91CF-4747-ABF1-9DCEB4D13F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68266" y="6310459"/>
                  <a:ext cx="335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Viết tay 33">
                  <a:extLst>
                    <a:ext uri="{FF2B5EF4-FFF2-40B4-BE49-F238E27FC236}">
                      <a16:creationId xmlns:a16="http://schemas.microsoft.com/office/drawing/2014/main" id="{3D2B6EDF-C23A-8F4B-9D53-6FFD38A1BBF1}"/>
                    </a:ext>
                  </a:extLst>
                </p14:cNvPr>
                <p14:cNvContentPartPr/>
                <p14:nvPr/>
              </p14:nvContentPartPr>
              <p14:xfrm>
                <a:off x="2640426" y="6294259"/>
                <a:ext cx="110520" cy="210240"/>
              </p14:xfrm>
            </p:contentPart>
          </mc:Choice>
          <mc:Fallback>
            <p:pic>
              <p:nvPicPr>
                <p:cNvPr id="34" name="Viết tay 33">
                  <a:extLst>
                    <a:ext uri="{FF2B5EF4-FFF2-40B4-BE49-F238E27FC236}">
                      <a16:creationId xmlns:a16="http://schemas.microsoft.com/office/drawing/2014/main" id="{3D2B6EDF-C23A-8F4B-9D53-6FFD38A1BB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25306" y="6278779"/>
                  <a:ext cx="141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D600F8E8-DCC2-254F-A9A6-27D1373B4AB7}"/>
                    </a:ext>
                  </a:extLst>
                </p14:cNvPr>
                <p14:cNvContentPartPr/>
                <p14:nvPr/>
              </p14:nvContentPartPr>
              <p14:xfrm>
                <a:off x="2829426" y="6352579"/>
                <a:ext cx="47520" cy="194040"/>
              </p14:xfrm>
            </p:contentPart>
          </mc:Choice>
          <mc:Fallback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D600F8E8-DCC2-254F-A9A6-27D1373B4A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14306" y="6337099"/>
                  <a:ext cx="78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5F4C16E4-CE75-4E4B-8F52-FF6F019D1235}"/>
                    </a:ext>
                  </a:extLst>
                </p14:cNvPr>
                <p14:cNvContentPartPr/>
                <p14:nvPr/>
              </p14:nvContentPartPr>
              <p14:xfrm>
                <a:off x="2950386" y="6498739"/>
                <a:ext cx="21240" cy="100080"/>
              </p14:xfrm>
            </p:contentPart>
          </mc:Choice>
          <mc:Fallback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5F4C16E4-CE75-4E4B-8F52-FF6F019D12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34906" y="6483619"/>
                  <a:ext cx="51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Viết tay 38">
                  <a:extLst>
                    <a:ext uri="{FF2B5EF4-FFF2-40B4-BE49-F238E27FC236}">
                      <a16:creationId xmlns:a16="http://schemas.microsoft.com/office/drawing/2014/main" id="{F9370EBB-4ABD-B345-AE10-6924FAA75CF2}"/>
                    </a:ext>
                  </a:extLst>
                </p14:cNvPr>
                <p14:cNvContentPartPr/>
                <p14:nvPr/>
              </p14:nvContentPartPr>
              <p14:xfrm>
                <a:off x="3034266" y="6346819"/>
                <a:ext cx="136800" cy="205200"/>
              </p14:xfrm>
            </p:contentPart>
          </mc:Choice>
          <mc:Fallback>
            <p:pic>
              <p:nvPicPr>
                <p:cNvPr id="39" name="Viết tay 38">
                  <a:extLst>
                    <a:ext uri="{FF2B5EF4-FFF2-40B4-BE49-F238E27FC236}">
                      <a16:creationId xmlns:a16="http://schemas.microsoft.com/office/drawing/2014/main" id="{F9370EBB-4ABD-B345-AE10-6924FAA75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8786" y="6331339"/>
                  <a:ext cx="167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Viết tay 39">
                  <a:extLst>
                    <a:ext uri="{FF2B5EF4-FFF2-40B4-BE49-F238E27FC236}">
                      <a16:creationId xmlns:a16="http://schemas.microsoft.com/office/drawing/2014/main" id="{9D5DBD25-7853-D449-9B8A-A316C60EDAE1}"/>
                    </a:ext>
                  </a:extLst>
                </p14:cNvPr>
                <p14:cNvContentPartPr/>
                <p14:nvPr/>
              </p14:nvContentPartPr>
              <p14:xfrm>
                <a:off x="3212466" y="6288859"/>
                <a:ext cx="136800" cy="278640"/>
              </p14:xfrm>
            </p:contentPart>
          </mc:Choice>
          <mc:Fallback>
            <p:pic>
              <p:nvPicPr>
                <p:cNvPr id="40" name="Viết tay 39">
                  <a:extLst>
                    <a:ext uri="{FF2B5EF4-FFF2-40B4-BE49-F238E27FC236}">
                      <a16:creationId xmlns:a16="http://schemas.microsoft.com/office/drawing/2014/main" id="{9D5DBD25-7853-D449-9B8A-A316C60EDA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97346" y="6273739"/>
                  <a:ext cx="1674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Viết tay 40">
                  <a:extLst>
                    <a:ext uri="{FF2B5EF4-FFF2-40B4-BE49-F238E27FC236}">
                      <a16:creationId xmlns:a16="http://schemas.microsoft.com/office/drawing/2014/main" id="{BC8FF0D8-3A84-724E-BCB4-209A9CDBF723}"/>
                    </a:ext>
                  </a:extLst>
                </p14:cNvPr>
                <p14:cNvContentPartPr/>
                <p14:nvPr/>
              </p14:nvContentPartPr>
              <p14:xfrm>
                <a:off x="3522066" y="6435739"/>
                <a:ext cx="136800" cy="26640"/>
              </p14:xfrm>
            </p:contentPart>
          </mc:Choice>
          <mc:Fallback>
            <p:pic>
              <p:nvPicPr>
                <p:cNvPr id="41" name="Viết tay 40">
                  <a:extLst>
                    <a:ext uri="{FF2B5EF4-FFF2-40B4-BE49-F238E27FC236}">
                      <a16:creationId xmlns:a16="http://schemas.microsoft.com/office/drawing/2014/main" id="{BC8FF0D8-3A84-724E-BCB4-209A9CDBF7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06946" y="6420619"/>
                  <a:ext cx="16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Viết tay 41">
                  <a:extLst>
                    <a:ext uri="{FF2B5EF4-FFF2-40B4-BE49-F238E27FC236}">
                      <a16:creationId xmlns:a16="http://schemas.microsoft.com/office/drawing/2014/main" id="{FB5A072E-B39B-4049-B269-A655D99D447E}"/>
                    </a:ext>
                  </a:extLst>
                </p14:cNvPr>
                <p14:cNvContentPartPr/>
                <p14:nvPr/>
              </p14:nvContentPartPr>
              <p14:xfrm>
                <a:off x="3506946" y="6514579"/>
                <a:ext cx="157320" cy="21240"/>
              </p14:xfrm>
            </p:contentPart>
          </mc:Choice>
          <mc:Fallback>
            <p:pic>
              <p:nvPicPr>
                <p:cNvPr id="42" name="Viết tay 41">
                  <a:extLst>
                    <a:ext uri="{FF2B5EF4-FFF2-40B4-BE49-F238E27FC236}">
                      <a16:creationId xmlns:a16="http://schemas.microsoft.com/office/drawing/2014/main" id="{FB5A072E-B39B-4049-B269-A655D99D44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826" y="6499459"/>
                  <a:ext cx="187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875903EC-8570-FF4C-A692-C454D0C8DF02}"/>
                    </a:ext>
                  </a:extLst>
                </p14:cNvPr>
                <p14:cNvContentPartPr/>
                <p14:nvPr/>
              </p14:nvContentPartPr>
              <p14:xfrm>
                <a:off x="3868746" y="6247099"/>
                <a:ext cx="89640" cy="189360"/>
              </p14:xfrm>
            </p:contentPart>
          </mc:Choice>
          <mc:Fallback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875903EC-8570-FF4C-A692-C454D0C8DF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53266" y="6231619"/>
                  <a:ext cx="1202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Viết tay 45">
                  <a:extLst>
                    <a:ext uri="{FF2B5EF4-FFF2-40B4-BE49-F238E27FC236}">
                      <a16:creationId xmlns:a16="http://schemas.microsoft.com/office/drawing/2014/main" id="{F742E606-48D2-D24F-85E5-51E5EE5C8BD9}"/>
                    </a:ext>
                  </a:extLst>
                </p14:cNvPr>
                <p14:cNvContentPartPr/>
                <p14:nvPr/>
              </p14:nvContentPartPr>
              <p14:xfrm>
                <a:off x="4062786" y="6451579"/>
                <a:ext cx="42480" cy="16200"/>
              </p14:xfrm>
            </p:contentPart>
          </mc:Choice>
          <mc:Fallback>
            <p:pic>
              <p:nvPicPr>
                <p:cNvPr id="46" name="Viết tay 45">
                  <a:extLst>
                    <a:ext uri="{FF2B5EF4-FFF2-40B4-BE49-F238E27FC236}">
                      <a16:creationId xmlns:a16="http://schemas.microsoft.com/office/drawing/2014/main" id="{F742E606-48D2-D24F-85E5-51E5EE5C8B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47666" y="6436459"/>
                  <a:ext cx="72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7E28B4EC-4992-B14A-9C90-456875AAF05F}"/>
                    </a:ext>
                  </a:extLst>
                </p14:cNvPr>
                <p14:cNvContentPartPr/>
                <p14:nvPr/>
              </p14:nvContentPartPr>
              <p14:xfrm>
                <a:off x="1344426" y="6719779"/>
                <a:ext cx="147240" cy="168120"/>
              </p14:xfrm>
            </p:contentPart>
          </mc:Choice>
          <mc:Fallback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7E28B4EC-4992-B14A-9C90-456875AAF0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28946" y="6704659"/>
                  <a:ext cx="177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Viết tay 49">
                  <a:extLst>
                    <a:ext uri="{FF2B5EF4-FFF2-40B4-BE49-F238E27FC236}">
                      <a16:creationId xmlns:a16="http://schemas.microsoft.com/office/drawing/2014/main" id="{51CC2BCF-9C93-714C-945D-E5BF221128FE}"/>
                    </a:ext>
                  </a:extLst>
                </p14:cNvPr>
                <p14:cNvContentPartPr/>
                <p14:nvPr/>
              </p14:nvContentPartPr>
              <p14:xfrm>
                <a:off x="1554306" y="6834259"/>
                <a:ext cx="16200" cy="105480"/>
              </p14:xfrm>
            </p:contentPart>
          </mc:Choice>
          <mc:Fallback>
            <p:pic>
              <p:nvPicPr>
                <p:cNvPr id="50" name="Viết tay 49">
                  <a:extLst>
                    <a:ext uri="{FF2B5EF4-FFF2-40B4-BE49-F238E27FC236}">
                      <a16:creationId xmlns:a16="http://schemas.microsoft.com/office/drawing/2014/main" id="{51CC2BCF-9C93-714C-945D-E5BF221128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39186" y="6819139"/>
                  <a:ext cx="46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98274F0D-EA36-C44F-9B30-E48B9FD5B23A}"/>
                    </a:ext>
                  </a:extLst>
                </p14:cNvPr>
                <p14:cNvContentPartPr/>
                <p14:nvPr/>
              </p14:nvContentPartPr>
              <p14:xfrm>
                <a:off x="1701186" y="6671179"/>
                <a:ext cx="63360" cy="157680"/>
              </p14:xfrm>
            </p:contentPart>
          </mc:Choice>
          <mc:Fallback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98274F0D-EA36-C44F-9B30-E48B9FD5B2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86066" y="6656059"/>
                  <a:ext cx="93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640C190D-D662-3B4D-BCC4-FD9F74D058EF}"/>
                    </a:ext>
                  </a:extLst>
                </p14:cNvPr>
                <p14:cNvContentPartPr/>
                <p14:nvPr/>
              </p14:nvContentPartPr>
              <p14:xfrm>
                <a:off x="1827186" y="6692059"/>
                <a:ext cx="152640" cy="120960"/>
              </p14:xfrm>
            </p:contentPart>
          </mc:Choice>
          <mc:Fallback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640C190D-D662-3B4D-BCC4-FD9F74D058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12066" y="6676939"/>
                  <a:ext cx="182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476B5709-68A9-B949-8D81-D118DCDDA915}"/>
                    </a:ext>
                  </a:extLst>
                </p14:cNvPr>
                <p14:cNvContentPartPr/>
                <p14:nvPr/>
              </p14:nvContentPartPr>
              <p14:xfrm>
                <a:off x="2005746" y="6644899"/>
                <a:ext cx="110520" cy="210240"/>
              </p14:xfrm>
            </p:contentPart>
          </mc:Choice>
          <mc:Fallback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476B5709-68A9-B949-8D81-D118DCDDA9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90266" y="6629779"/>
                  <a:ext cx="1411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Viết tay 53">
                  <a:extLst>
                    <a:ext uri="{FF2B5EF4-FFF2-40B4-BE49-F238E27FC236}">
                      <a16:creationId xmlns:a16="http://schemas.microsoft.com/office/drawing/2014/main" id="{50E82D28-5BF3-4042-BE9F-3D475FF2C639}"/>
                    </a:ext>
                  </a:extLst>
                </p14:cNvPr>
                <p14:cNvContentPartPr/>
                <p14:nvPr/>
              </p14:nvContentPartPr>
              <p14:xfrm>
                <a:off x="1234266" y="6781339"/>
                <a:ext cx="84240" cy="194400"/>
              </p14:xfrm>
            </p:contentPart>
          </mc:Choice>
          <mc:Fallback>
            <p:pic>
              <p:nvPicPr>
                <p:cNvPr id="54" name="Viết tay 53">
                  <a:extLst>
                    <a:ext uri="{FF2B5EF4-FFF2-40B4-BE49-F238E27FC236}">
                      <a16:creationId xmlns:a16="http://schemas.microsoft.com/office/drawing/2014/main" id="{50E82D28-5BF3-4042-BE9F-3D475FF2C6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18786" y="6766219"/>
                  <a:ext cx="114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Viết tay 55">
                  <a:extLst>
                    <a:ext uri="{FF2B5EF4-FFF2-40B4-BE49-F238E27FC236}">
                      <a16:creationId xmlns:a16="http://schemas.microsoft.com/office/drawing/2014/main" id="{A81B1207-A3C2-C046-859A-01782080D565}"/>
                    </a:ext>
                  </a:extLst>
                </p14:cNvPr>
                <p14:cNvContentPartPr/>
                <p14:nvPr/>
              </p14:nvContentPartPr>
              <p14:xfrm>
                <a:off x="735666" y="6692419"/>
                <a:ext cx="16200" cy="157680"/>
              </p14:xfrm>
            </p:contentPart>
          </mc:Choice>
          <mc:Fallback>
            <p:pic>
              <p:nvPicPr>
                <p:cNvPr id="56" name="Viết tay 55">
                  <a:extLst>
                    <a:ext uri="{FF2B5EF4-FFF2-40B4-BE49-F238E27FC236}">
                      <a16:creationId xmlns:a16="http://schemas.microsoft.com/office/drawing/2014/main" id="{A81B1207-A3C2-C046-859A-01782080D5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0186" y="6677299"/>
                  <a:ext cx="46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Viết tay 56">
                  <a:extLst>
                    <a:ext uri="{FF2B5EF4-FFF2-40B4-BE49-F238E27FC236}">
                      <a16:creationId xmlns:a16="http://schemas.microsoft.com/office/drawing/2014/main" id="{F0BE99CF-6518-384E-BAC8-4DBCCD973A58}"/>
                    </a:ext>
                  </a:extLst>
                </p14:cNvPr>
                <p14:cNvContentPartPr/>
                <p14:nvPr/>
              </p14:nvContentPartPr>
              <p14:xfrm>
                <a:off x="647106" y="6702859"/>
                <a:ext cx="309240" cy="294120"/>
              </p14:xfrm>
            </p:contentPart>
          </mc:Choice>
          <mc:Fallback>
            <p:pic>
              <p:nvPicPr>
                <p:cNvPr id="57" name="Viết tay 56">
                  <a:extLst>
                    <a:ext uri="{FF2B5EF4-FFF2-40B4-BE49-F238E27FC236}">
                      <a16:creationId xmlns:a16="http://schemas.microsoft.com/office/drawing/2014/main" id="{F0BE99CF-6518-384E-BAC8-4DBCCD973A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626" y="6687739"/>
                  <a:ext cx="339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Viết tay 57">
                  <a:extLst>
                    <a:ext uri="{FF2B5EF4-FFF2-40B4-BE49-F238E27FC236}">
                      <a16:creationId xmlns:a16="http://schemas.microsoft.com/office/drawing/2014/main" id="{DED0F6EC-3F51-BC45-9C02-FD01E859BE11}"/>
                    </a:ext>
                  </a:extLst>
                </p14:cNvPr>
                <p14:cNvContentPartPr/>
                <p14:nvPr/>
              </p14:nvContentPartPr>
              <p14:xfrm>
                <a:off x="853386" y="6706099"/>
                <a:ext cx="24120" cy="57960"/>
              </p14:xfrm>
            </p:contentPart>
          </mc:Choice>
          <mc:Fallback>
            <p:pic>
              <p:nvPicPr>
                <p:cNvPr id="58" name="Viết tay 57">
                  <a:extLst>
                    <a:ext uri="{FF2B5EF4-FFF2-40B4-BE49-F238E27FC236}">
                      <a16:creationId xmlns:a16="http://schemas.microsoft.com/office/drawing/2014/main" id="{DED0F6EC-3F51-BC45-9C02-FD01E859BE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8266" y="6690979"/>
                  <a:ext cx="54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Viết tay 58">
                  <a:extLst>
                    <a:ext uri="{FF2B5EF4-FFF2-40B4-BE49-F238E27FC236}">
                      <a16:creationId xmlns:a16="http://schemas.microsoft.com/office/drawing/2014/main" id="{8C8B6980-916C-6C4E-ACBE-578EC7BA073F}"/>
                    </a:ext>
                  </a:extLst>
                </p14:cNvPr>
                <p14:cNvContentPartPr/>
                <p14:nvPr/>
              </p14:nvContentPartPr>
              <p14:xfrm>
                <a:off x="882546" y="6669379"/>
                <a:ext cx="63360" cy="84240"/>
              </p14:xfrm>
            </p:contentPart>
          </mc:Choice>
          <mc:Fallback>
            <p:pic>
              <p:nvPicPr>
                <p:cNvPr id="59" name="Viết tay 58">
                  <a:extLst>
                    <a:ext uri="{FF2B5EF4-FFF2-40B4-BE49-F238E27FC236}">
                      <a16:creationId xmlns:a16="http://schemas.microsoft.com/office/drawing/2014/main" id="{8C8B6980-916C-6C4E-ACBE-578EC7BA07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7426" y="6654259"/>
                  <a:ext cx="9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Viết tay 59">
                  <a:extLst>
                    <a:ext uri="{FF2B5EF4-FFF2-40B4-BE49-F238E27FC236}">
                      <a16:creationId xmlns:a16="http://schemas.microsoft.com/office/drawing/2014/main" id="{9F2EE529-2C57-4A4D-B7EB-BBE41060F14D}"/>
                    </a:ext>
                  </a:extLst>
                </p14:cNvPr>
                <p14:cNvContentPartPr/>
                <p14:nvPr/>
              </p14:nvContentPartPr>
              <p14:xfrm>
                <a:off x="2325786" y="6758659"/>
                <a:ext cx="73800" cy="21240"/>
              </p14:xfrm>
            </p:contentPart>
          </mc:Choice>
          <mc:Fallback>
            <p:pic>
              <p:nvPicPr>
                <p:cNvPr id="60" name="Viết tay 59">
                  <a:extLst>
                    <a:ext uri="{FF2B5EF4-FFF2-40B4-BE49-F238E27FC236}">
                      <a16:creationId xmlns:a16="http://schemas.microsoft.com/office/drawing/2014/main" id="{9F2EE529-2C57-4A4D-B7EB-BBE41060F1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10306" y="6743539"/>
                  <a:ext cx="104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Viết tay 60">
                  <a:extLst>
                    <a:ext uri="{FF2B5EF4-FFF2-40B4-BE49-F238E27FC236}">
                      <a16:creationId xmlns:a16="http://schemas.microsoft.com/office/drawing/2014/main" id="{640C2B57-37D9-804C-A4AA-865B732E5C72}"/>
                    </a:ext>
                  </a:extLst>
                </p14:cNvPr>
                <p14:cNvContentPartPr/>
                <p14:nvPr/>
              </p14:nvContentPartPr>
              <p14:xfrm>
                <a:off x="2283666" y="6832099"/>
                <a:ext cx="79200" cy="10800"/>
              </p14:xfrm>
            </p:contentPart>
          </mc:Choice>
          <mc:Fallback>
            <p:pic>
              <p:nvPicPr>
                <p:cNvPr id="61" name="Viết tay 60">
                  <a:extLst>
                    <a:ext uri="{FF2B5EF4-FFF2-40B4-BE49-F238E27FC236}">
                      <a16:creationId xmlns:a16="http://schemas.microsoft.com/office/drawing/2014/main" id="{640C2B57-37D9-804C-A4AA-865B732E5C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68546" y="6816979"/>
                  <a:ext cx="109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232" name="Viết tay 95231">
                  <a:extLst>
                    <a:ext uri="{FF2B5EF4-FFF2-40B4-BE49-F238E27FC236}">
                      <a16:creationId xmlns:a16="http://schemas.microsoft.com/office/drawing/2014/main" id="{0933E64E-8BE6-434C-AFC2-631A7435F8B7}"/>
                    </a:ext>
                  </a:extLst>
                </p14:cNvPr>
                <p14:cNvContentPartPr/>
                <p14:nvPr/>
              </p14:nvContentPartPr>
              <p14:xfrm>
                <a:off x="2509386" y="6653899"/>
                <a:ext cx="42480" cy="199800"/>
              </p14:xfrm>
            </p:contentPart>
          </mc:Choice>
          <mc:Fallback>
            <p:pic>
              <p:nvPicPr>
                <p:cNvPr id="95232" name="Viết tay 95231">
                  <a:extLst>
                    <a:ext uri="{FF2B5EF4-FFF2-40B4-BE49-F238E27FC236}">
                      <a16:creationId xmlns:a16="http://schemas.microsoft.com/office/drawing/2014/main" id="{0933E64E-8BE6-434C-AFC2-631A7435F8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94266" y="6638419"/>
                  <a:ext cx="72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233" name="Viết tay 95232">
                  <a:extLst>
                    <a:ext uri="{FF2B5EF4-FFF2-40B4-BE49-F238E27FC236}">
                      <a16:creationId xmlns:a16="http://schemas.microsoft.com/office/drawing/2014/main" id="{1182C3A3-FB51-E140-8DD4-E8CAE87E7C9D}"/>
                    </a:ext>
                  </a:extLst>
                </p14:cNvPr>
                <p14:cNvContentPartPr/>
                <p14:nvPr/>
              </p14:nvContentPartPr>
              <p14:xfrm>
                <a:off x="2425506" y="6601339"/>
                <a:ext cx="236520" cy="63360"/>
              </p14:xfrm>
            </p:contentPart>
          </mc:Choice>
          <mc:Fallback>
            <p:pic>
              <p:nvPicPr>
                <p:cNvPr id="95233" name="Viết tay 95232">
                  <a:extLst>
                    <a:ext uri="{FF2B5EF4-FFF2-40B4-BE49-F238E27FC236}">
                      <a16:creationId xmlns:a16="http://schemas.microsoft.com/office/drawing/2014/main" id="{1182C3A3-FB51-E140-8DD4-E8CAE87E7C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10026" y="6585859"/>
                  <a:ext cx="267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5235" name="Viết tay 95234">
                  <a:extLst>
                    <a:ext uri="{FF2B5EF4-FFF2-40B4-BE49-F238E27FC236}">
                      <a16:creationId xmlns:a16="http://schemas.microsoft.com/office/drawing/2014/main" id="{BDF2287B-B1F5-F94B-8EC6-EAAC936683A0}"/>
                    </a:ext>
                  </a:extLst>
                </p14:cNvPr>
                <p14:cNvContentPartPr/>
                <p14:nvPr/>
              </p14:nvContentPartPr>
              <p14:xfrm>
                <a:off x="2682546" y="6611779"/>
                <a:ext cx="52920" cy="205200"/>
              </p14:xfrm>
            </p:contentPart>
          </mc:Choice>
          <mc:Fallback>
            <p:pic>
              <p:nvPicPr>
                <p:cNvPr id="95235" name="Viết tay 95234">
                  <a:extLst>
                    <a:ext uri="{FF2B5EF4-FFF2-40B4-BE49-F238E27FC236}">
                      <a16:creationId xmlns:a16="http://schemas.microsoft.com/office/drawing/2014/main" id="{BDF2287B-B1F5-F94B-8EC6-EAAC936683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67426" y="6596659"/>
                  <a:ext cx="8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236" name="Viết tay 95235">
                  <a:extLst>
                    <a:ext uri="{FF2B5EF4-FFF2-40B4-BE49-F238E27FC236}">
                      <a16:creationId xmlns:a16="http://schemas.microsoft.com/office/drawing/2014/main" id="{38B1AED3-3529-DB42-B938-83B0D6DD260C}"/>
                    </a:ext>
                  </a:extLst>
                </p14:cNvPr>
                <p14:cNvContentPartPr/>
                <p14:nvPr/>
              </p14:nvContentPartPr>
              <p14:xfrm>
                <a:off x="2792706" y="6679819"/>
                <a:ext cx="142200" cy="115920"/>
              </p14:xfrm>
            </p:contentPart>
          </mc:Choice>
          <mc:Fallback>
            <p:pic>
              <p:nvPicPr>
                <p:cNvPr id="95236" name="Viết tay 95235">
                  <a:extLst>
                    <a:ext uri="{FF2B5EF4-FFF2-40B4-BE49-F238E27FC236}">
                      <a16:creationId xmlns:a16="http://schemas.microsoft.com/office/drawing/2014/main" id="{38B1AED3-3529-DB42-B938-83B0D6DD26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77586" y="6664699"/>
                  <a:ext cx="172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237" name="Viết tay 95236">
                  <a:extLst>
                    <a:ext uri="{FF2B5EF4-FFF2-40B4-BE49-F238E27FC236}">
                      <a16:creationId xmlns:a16="http://schemas.microsoft.com/office/drawing/2014/main" id="{B6D287FC-AB08-CA46-A558-1F0BC795D2F1}"/>
                    </a:ext>
                  </a:extLst>
                </p14:cNvPr>
                <p14:cNvContentPartPr/>
                <p14:nvPr/>
              </p14:nvContentPartPr>
              <p14:xfrm>
                <a:off x="2976306" y="6790339"/>
                <a:ext cx="21240" cy="94680"/>
              </p14:xfrm>
            </p:contentPart>
          </mc:Choice>
          <mc:Fallback>
            <p:pic>
              <p:nvPicPr>
                <p:cNvPr id="95237" name="Viết tay 95236">
                  <a:extLst>
                    <a:ext uri="{FF2B5EF4-FFF2-40B4-BE49-F238E27FC236}">
                      <a16:creationId xmlns:a16="http://schemas.microsoft.com/office/drawing/2014/main" id="{B6D287FC-AB08-CA46-A558-1F0BC795D2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61186" y="6774859"/>
                  <a:ext cx="51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5238" name="Viết tay 95237">
                  <a:extLst>
                    <a:ext uri="{FF2B5EF4-FFF2-40B4-BE49-F238E27FC236}">
                      <a16:creationId xmlns:a16="http://schemas.microsoft.com/office/drawing/2014/main" id="{F9046EDD-C4AF-FB4F-8D73-3BE1FA311913}"/>
                    </a:ext>
                  </a:extLst>
                </p14:cNvPr>
                <p14:cNvContentPartPr/>
                <p14:nvPr/>
              </p14:nvContentPartPr>
              <p14:xfrm>
                <a:off x="3081426" y="6664339"/>
                <a:ext cx="47520" cy="173520"/>
              </p14:xfrm>
            </p:contentPart>
          </mc:Choice>
          <mc:Fallback>
            <p:pic>
              <p:nvPicPr>
                <p:cNvPr id="95238" name="Viết tay 95237">
                  <a:extLst>
                    <a:ext uri="{FF2B5EF4-FFF2-40B4-BE49-F238E27FC236}">
                      <a16:creationId xmlns:a16="http://schemas.microsoft.com/office/drawing/2014/main" id="{F9046EDD-C4AF-FB4F-8D73-3BE1FA3119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6306" y="6648859"/>
                  <a:ext cx="78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5239" name="Viết tay 95238">
                  <a:extLst>
                    <a:ext uri="{FF2B5EF4-FFF2-40B4-BE49-F238E27FC236}">
                      <a16:creationId xmlns:a16="http://schemas.microsoft.com/office/drawing/2014/main" id="{D0D2EEC4-9FC1-5345-87AA-D5062DCFAC3C}"/>
                    </a:ext>
                  </a:extLst>
                </p14:cNvPr>
                <p14:cNvContentPartPr/>
                <p14:nvPr/>
              </p14:nvContentPartPr>
              <p14:xfrm>
                <a:off x="3186186" y="6690619"/>
                <a:ext cx="110520" cy="157680"/>
              </p14:xfrm>
            </p:contentPart>
          </mc:Choice>
          <mc:Fallback>
            <p:pic>
              <p:nvPicPr>
                <p:cNvPr id="95239" name="Viết tay 95238">
                  <a:extLst>
                    <a:ext uri="{FF2B5EF4-FFF2-40B4-BE49-F238E27FC236}">
                      <a16:creationId xmlns:a16="http://schemas.microsoft.com/office/drawing/2014/main" id="{D0D2EEC4-9FC1-5345-87AA-D5062DCFAC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71066" y="6675139"/>
                  <a:ext cx="141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5240" name="Viết tay 95239">
                  <a:extLst>
                    <a:ext uri="{FF2B5EF4-FFF2-40B4-BE49-F238E27FC236}">
                      <a16:creationId xmlns:a16="http://schemas.microsoft.com/office/drawing/2014/main" id="{264EE19F-44A5-0A45-BF13-B133C99C04F1}"/>
                    </a:ext>
                  </a:extLst>
                </p14:cNvPr>
                <p14:cNvContentPartPr/>
                <p14:nvPr/>
              </p14:nvContentPartPr>
              <p14:xfrm>
                <a:off x="3360066" y="6632659"/>
                <a:ext cx="99360" cy="215640"/>
              </p14:xfrm>
            </p:contentPart>
          </mc:Choice>
          <mc:Fallback>
            <p:pic>
              <p:nvPicPr>
                <p:cNvPr id="95240" name="Viết tay 95239">
                  <a:extLst>
                    <a:ext uri="{FF2B5EF4-FFF2-40B4-BE49-F238E27FC236}">
                      <a16:creationId xmlns:a16="http://schemas.microsoft.com/office/drawing/2014/main" id="{264EE19F-44A5-0A45-BF13-B133C99C0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44946" y="6617539"/>
                  <a:ext cx="129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5241" name="Viết tay 95240">
                  <a:extLst>
                    <a:ext uri="{FF2B5EF4-FFF2-40B4-BE49-F238E27FC236}">
                      <a16:creationId xmlns:a16="http://schemas.microsoft.com/office/drawing/2014/main" id="{68238C74-325E-764B-887F-8A9EA156BFEC}"/>
                    </a:ext>
                  </a:extLst>
                </p14:cNvPr>
                <p14:cNvContentPartPr/>
                <p14:nvPr/>
              </p14:nvContentPartPr>
              <p14:xfrm>
                <a:off x="3595866" y="6721939"/>
                <a:ext cx="105480" cy="21240"/>
              </p14:xfrm>
            </p:contentPart>
          </mc:Choice>
          <mc:Fallback>
            <p:pic>
              <p:nvPicPr>
                <p:cNvPr id="95241" name="Viết tay 95240">
                  <a:extLst>
                    <a:ext uri="{FF2B5EF4-FFF2-40B4-BE49-F238E27FC236}">
                      <a16:creationId xmlns:a16="http://schemas.microsoft.com/office/drawing/2014/main" id="{68238C74-325E-764B-887F-8A9EA156BF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80386" y="6706819"/>
                  <a:ext cx="13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242" name="Viết tay 95241">
                  <a:extLst>
                    <a:ext uri="{FF2B5EF4-FFF2-40B4-BE49-F238E27FC236}">
                      <a16:creationId xmlns:a16="http://schemas.microsoft.com/office/drawing/2014/main" id="{171A9AAB-7B38-B747-A430-6F111D90BB54}"/>
                    </a:ext>
                  </a:extLst>
                </p14:cNvPr>
                <p14:cNvContentPartPr/>
                <p14:nvPr/>
              </p14:nvContentPartPr>
              <p14:xfrm>
                <a:off x="3632586" y="6664339"/>
                <a:ext cx="21240" cy="152640"/>
              </p14:xfrm>
            </p:contentPart>
          </mc:Choice>
          <mc:Fallback>
            <p:pic>
              <p:nvPicPr>
                <p:cNvPr id="95242" name="Viết tay 95241">
                  <a:extLst>
                    <a:ext uri="{FF2B5EF4-FFF2-40B4-BE49-F238E27FC236}">
                      <a16:creationId xmlns:a16="http://schemas.microsoft.com/office/drawing/2014/main" id="{171A9AAB-7B38-B747-A430-6F111D90BB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17106" y="6648859"/>
                  <a:ext cx="51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5243" name="Viết tay 95242">
                  <a:extLst>
                    <a:ext uri="{FF2B5EF4-FFF2-40B4-BE49-F238E27FC236}">
                      <a16:creationId xmlns:a16="http://schemas.microsoft.com/office/drawing/2014/main" id="{B88D8564-628F-4542-83A3-B0208D941A73}"/>
                    </a:ext>
                  </a:extLst>
                </p14:cNvPr>
                <p14:cNvContentPartPr/>
                <p14:nvPr/>
              </p14:nvContentPartPr>
              <p14:xfrm>
                <a:off x="3852906" y="6653899"/>
                <a:ext cx="26640" cy="152640"/>
              </p14:xfrm>
            </p:contentPart>
          </mc:Choice>
          <mc:Fallback>
            <p:pic>
              <p:nvPicPr>
                <p:cNvPr id="95243" name="Viết tay 95242">
                  <a:extLst>
                    <a:ext uri="{FF2B5EF4-FFF2-40B4-BE49-F238E27FC236}">
                      <a16:creationId xmlns:a16="http://schemas.microsoft.com/office/drawing/2014/main" id="{B88D8564-628F-4542-83A3-B0208D941A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7426" y="6638419"/>
                  <a:ext cx="57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244" name="Viết tay 95243">
                  <a:extLst>
                    <a:ext uri="{FF2B5EF4-FFF2-40B4-BE49-F238E27FC236}">
                      <a16:creationId xmlns:a16="http://schemas.microsoft.com/office/drawing/2014/main" id="{CB4715E4-5E53-744C-9CE0-BA6A1FC7F8DC}"/>
                    </a:ext>
                  </a:extLst>
                </p14:cNvPr>
                <p14:cNvContentPartPr/>
                <p14:nvPr/>
              </p14:nvContentPartPr>
              <p14:xfrm>
                <a:off x="3769026" y="6616819"/>
                <a:ext cx="226080" cy="57960"/>
              </p14:xfrm>
            </p:contentPart>
          </mc:Choice>
          <mc:Fallback>
            <p:pic>
              <p:nvPicPr>
                <p:cNvPr id="95244" name="Viết tay 95243">
                  <a:extLst>
                    <a:ext uri="{FF2B5EF4-FFF2-40B4-BE49-F238E27FC236}">
                      <a16:creationId xmlns:a16="http://schemas.microsoft.com/office/drawing/2014/main" id="{CB4715E4-5E53-744C-9CE0-BA6A1FC7F8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53546" y="6601699"/>
                  <a:ext cx="25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245" name="Viết tay 95244">
                  <a:extLst>
                    <a:ext uri="{FF2B5EF4-FFF2-40B4-BE49-F238E27FC236}">
                      <a16:creationId xmlns:a16="http://schemas.microsoft.com/office/drawing/2014/main" id="{6246349A-E24A-064F-875C-3515DC62517F}"/>
                    </a:ext>
                  </a:extLst>
                </p14:cNvPr>
                <p14:cNvContentPartPr/>
                <p14:nvPr/>
              </p14:nvContentPartPr>
              <p14:xfrm>
                <a:off x="3968466" y="6601339"/>
                <a:ext cx="73800" cy="236520"/>
              </p14:xfrm>
            </p:contentPart>
          </mc:Choice>
          <mc:Fallback>
            <p:pic>
              <p:nvPicPr>
                <p:cNvPr id="95245" name="Viết tay 95244">
                  <a:extLst>
                    <a:ext uri="{FF2B5EF4-FFF2-40B4-BE49-F238E27FC236}">
                      <a16:creationId xmlns:a16="http://schemas.microsoft.com/office/drawing/2014/main" id="{6246349A-E24A-064F-875C-3515DC6251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52986" y="6585859"/>
                  <a:ext cx="10440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58" name="Nhóm 95257">
            <a:extLst>
              <a:ext uri="{FF2B5EF4-FFF2-40B4-BE49-F238E27FC236}">
                <a16:creationId xmlns:a16="http://schemas.microsoft.com/office/drawing/2014/main" id="{6A257A13-21DC-484F-85AE-27FD76D8413E}"/>
              </a:ext>
            </a:extLst>
          </p:cNvPr>
          <p:cNvGrpSpPr/>
          <p:nvPr/>
        </p:nvGrpSpPr>
        <p:grpSpPr>
          <a:xfrm>
            <a:off x="4162506" y="6643099"/>
            <a:ext cx="204840" cy="257400"/>
            <a:chOff x="4162506" y="6643099"/>
            <a:chExt cx="2048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247" name="Viết tay 95246">
                  <a:extLst>
                    <a:ext uri="{FF2B5EF4-FFF2-40B4-BE49-F238E27FC236}">
                      <a16:creationId xmlns:a16="http://schemas.microsoft.com/office/drawing/2014/main" id="{806C5823-1AE5-B346-8447-2C9379DCBC38}"/>
                    </a:ext>
                  </a:extLst>
                </p14:cNvPr>
                <p14:cNvContentPartPr/>
                <p14:nvPr/>
              </p14:nvContentPartPr>
              <p14:xfrm>
                <a:off x="4172946" y="6643099"/>
                <a:ext cx="131400" cy="189360"/>
              </p14:xfrm>
            </p:contentPart>
          </mc:Choice>
          <mc:Fallback>
            <p:pic>
              <p:nvPicPr>
                <p:cNvPr id="95247" name="Viết tay 95246">
                  <a:extLst>
                    <a:ext uri="{FF2B5EF4-FFF2-40B4-BE49-F238E27FC236}">
                      <a16:creationId xmlns:a16="http://schemas.microsoft.com/office/drawing/2014/main" id="{806C5823-1AE5-B346-8447-2C9379DCBC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57826" y="6627979"/>
                  <a:ext cx="162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248" name="Viết tay 95247">
                  <a:extLst>
                    <a:ext uri="{FF2B5EF4-FFF2-40B4-BE49-F238E27FC236}">
                      <a16:creationId xmlns:a16="http://schemas.microsoft.com/office/drawing/2014/main" id="{F661C22A-067C-274A-B53F-2C772428BE60}"/>
                    </a:ext>
                  </a:extLst>
                </p14:cNvPr>
                <p14:cNvContentPartPr/>
                <p14:nvPr/>
              </p14:nvContentPartPr>
              <p14:xfrm>
                <a:off x="4162506" y="6716539"/>
                <a:ext cx="147240" cy="37080"/>
              </p14:xfrm>
            </p:contentPart>
          </mc:Choice>
          <mc:Fallback>
            <p:pic>
              <p:nvPicPr>
                <p:cNvPr id="95248" name="Viết tay 95247">
                  <a:extLst>
                    <a:ext uri="{FF2B5EF4-FFF2-40B4-BE49-F238E27FC236}">
                      <a16:creationId xmlns:a16="http://schemas.microsoft.com/office/drawing/2014/main" id="{F661C22A-067C-274A-B53F-2C772428BE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47386" y="6701419"/>
                  <a:ext cx="177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5249" name="Viết tay 95248">
                  <a:extLst>
                    <a:ext uri="{FF2B5EF4-FFF2-40B4-BE49-F238E27FC236}">
                      <a16:creationId xmlns:a16="http://schemas.microsoft.com/office/drawing/2014/main" id="{799B2538-3DAD-764E-98F0-E00F5A1C99DA}"/>
                    </a:ext>
                  </a:extLst>
                </p14:cNvPr>
                <p14:cNvContentPartPr/>
                <p14:nvPr/>
              </p14:nvContentPartPr>
              <p14:xfrm>
                <a:off x="4356546" y="6769099"/>
                <a:ext cx="10800" cy="131400"/>
              </p14:xfrm>
            </p:contentPart>
          </mc:Choice>
          <mc:Fallback>
            <p:pic>
              <p:nvPicPr>
                <p:cNvPr id="95249" name="Viết tay 95248">
                  <a:extLst>
                    <a:ext uri="{FF2B5EF4-FFF2-40B4-BE49-F238E27FC236}">
                      <a16:creationId xmlns:a16="http://schemas.microsoft.com/office/drawing/2014/main" id="{799B2538-3DAD-764E-98F0-E00F5A1C99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41426" y="6753979"/>
                  <a:ext cx="414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57" name="Nhóm 95256">
            <a:extLst>
              <a:ext uri="{FF2B5EF4-FFF2-40B4-BE49-F238E27FC236}">
                <a16:creationId xmlns:a16="http://schemas.microsoft.com/office/drawing/2014/main" id="{FF26ECC7-9FC4-3742-887D-9D8BD79A60D2}"/>
              </a:ext>
            </a:extLst>
          </p:cNvPr>
          <p:cNvGrpSpPr/>
          <p:nvPr/>
        </p:nvGrpSpPr>
        <p:grpSpPr>
          <a:xfrm>
            <a:off x="4524666" y="6627619"/>
            <a:ext cx="357120" cy="273240"/>
            <a:chOff x="4524666" y="6627619"/>
            <a:chExt cx="35712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5250" name="Viết tay 95249">
                  <a:extLst>
                    <a:ext uri="{FF2B5EF4-FFF2-40B4-BE49-F238E27FC236}">
                      <a16:creationId xmlns:a16="http://schemas.microsoft.com/office/drawing/2014/main" id="{133CB60D-45FE-ED42-A4FF-B21BB8080773}"/>
                    </a:ext>
                  </a:extLst>
                </p14:cNvPr>
                <p14:cNvContentPartPr/>
                <p14:nvPr/>
              </p14:nvContentPartPr>
              <p14:xfrm>
                <a:off x="4524666" y="6701059"/>
                <a:ext cx="16200" cy="152640"/>
              </p14:xfrm>
            </p:contentPart>
          </mc:Choice>
          <mc:Fallback>
            <p:pic>
              <p:nvPicPr>
                <p:cNvPr id="95250" name="Viết tay 95249">
                  <a:extLst>
                    <a:ext uri="{FF2B5EF4-FFF2-40B4-BE49-F238E27FC236}">
                      <a16:creationId xmlns:a16="http://schemas.microsoft.com/office/drawing/2014/main" id="{133CB60D-45FE-ED42-A4FF-B21BB80807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09186" y="6685579"/>
                  <a:ext cx="46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251" name="Viết tay 95250">
                  <a:extLst>
                    <a:ext uri="{FF2B5EF4-FFF2-40B4-BE49-F238E27FC236}">
                      <a16:creationId xmlns:a16="http://schemas.microsoft.com/office/drawing/2014/main" id="{A03D49C8-65FE-124E-9074-449549D7EB9F}"/>
                    </a:ext>
                  </a:extLst>
                </p14:cNvPr>
                <p14:cNvContentPartPr/>
                <p14:nvPr/>
              </p14:nvContentPartPr>
              <p14:xfrm>
                <a:off x="4582266" y="6695659"/>
                <a:ext cx="94680" cy="163080"/>
              </p14:xfrm>
            </p:contentPart>
          </mc:Choice>
          <mc:Fallback>
            <p:pic>
              <p:nvPicPr>
                <p:cNvPr id="95251" name="Viết tay 95250">
                  <a:extLst>
                    <a:ext uri="{FF2B5EF4-FFF2-40B4-BE49-F238E27FC236}">
                      <a16:creationId xmlns:a16="http://schemas.microsoft.com/office/drawing/2014/main" id="{A03D49C8-65FE-124E-9074-449549D7EB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67146" y="6680539"/>
                  <a:ext cx="125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5252" name="Viết tay 95251">
                  <a:extLst>
                    <a:ext uri="{FF2B5EF4-FFF2-40B4-BE49-F238E27FC236}">
                      <a16:creationId xmlns:a16="http://schemas.microsoft.com/office/drawing/2014/main" id="{165D3AB1-CE2C-4E44-87AE-D1BB25A31136}"/>
                    </a:ext>
                  </a:extLst>
                </p14:cNvPr>
                <p14:cNvContentPartPr/>
                <p14:nvPr/>
              </p14:nvContentPartPr>
              <p14:xfrm>
                <a:off x="4613946" y="6701059"/>
                <a:ext cx="157680" cy="26640"/>
              </p14:xfrm>
            </p:contentPart>
          </mc:Choice>
          <mc:Fallback>
            <p:pic>
              <p:nvPicPr>
                <p:cNvPr id="95252" name="Viết tay 95251">
                  <a:extLst>
                    <a:ext uri="{FF2B5EF4-FFF2-40B4-BE49-F238E27FC236}">
                      <a16:creationId xmlns:a16="http://schemas.microsoft.com/office/drawing/2014/main" id="{165D3AB1-CE2C-4E44-87AE-D1BB25A311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98466" y="6685579"/>
                  <a:ext cx="188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253" name="Viết tay 95252">
                  <a:extLst>
                    <a:ext uri="{FF2B5EF4-FFF2-40B4-BE49-F238E27FC236}">
                      <a16:creationId xmlns:a16="http://schemas.microsoft.com/office/drawing/2014/main" id="{AD0901E9-6079-094A-8BEA-AC1BCFEBA258}"/>
                    </a:ext>
                  </a:extLst>
                </p14:cNvPr>
                <p14:cNvContentPartPr/>
                <p14:nvPr/>
              </p14:nvContentPartPr>
              <p14:xfrm>
                <a:off x="4792146" y="6627619"/>
                <a:ext cx="89640" cy="273240"/>
              </p14:xfrm>
            </p:contentPart>
          </mc:Choice>
          <mc:Fallback>
            <p:pic>
              <p:nvPicPr>
                <p:cNvPr id="95253" name="Viết tay 95252">
                  <a:extLst>
                    <a:ext uri="{FF2B5EF4-FFF2-40B4-BE49-F238E27FC236}">
                      <a16:creationId xmlns:a16="http://schemas.microsoft.com/office/drawing/2014/main" id="{AD0901E9-6079-094A-8BEA-AC1BCFEBA2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77026" y="6612139"/>
                  <a:ext cx="12024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56" name="Nhóm 95255">
            <a:extLst>
              <a:ext uri="{FF2B5EF4-FFF2-40B4-BE49-F238E27FC236}">
                <a16:creationId xmlns:a16="http://schemas.microsoft.com/office/drawing/2014/main" id="{4EBC2E42-284F-C64F-BB7C-280B0F88810B}"/>
              </a:ext>
            </a:extLst>
          </p:cNvPr>
          <p:cNvGrpSpPr/>
          <p:nvPr/>
        </p:nvGrpSpPr>
        <p:grpSpPr>
          <a:xfrm>
            <a:off x="5059986" y="6758659"/>
            <a:ext cx="131400" cy="63360"/>
            <a:chOff x="5059986" y="6758659"/>
            <a:chExt cx="13140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254" name="Viết tay 95253">
                  <a:extLst>
                    <a:ext uri="{FF2B5EF4-FFF2-40B4-BE49-F238E27FC236}">
                      <a16:creationId xmlns:a16="http://schemas.microsoft.com/office/drawing/2014/main" id="{96042E76-99E7-AA4B-B1C8-7677C22E37C8}"/>
                    </a:ext>
                  </a:extLst>
                </p14:cNvPr>
                <p14:cNvContentPartPr/>
                <p14:nvPr/>
              </p14:nvContentPartPr>
              <p14:xfrm>
                <a:off x="5080866" y="6758659"/>
                <a:ext cx="84240" cy="16200"/>
              </p14:xfrm>
            </p:contentPart>
          </mc:Choice>
          <mc:Fallback>
            <p:pic>
              <p:nvPicPr>
                <p:cNvPr id="95254" name="Viết tay 95253">
                  <a:extLst>
                    <a:ext uri="{FF2B5EF4-FFF2-40B4-BE49-F238E27FC236}">
                      <a16:creationId xmlns:a16="http://schemas.microsoft.com/office/drawing/2014/main" id="{96042E76-99E7-AA4B-B1C8-7677C22E37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65746" y="6743539"/>
                  <a:ext cx="114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255" name="Viết tay 95254">
                  <a:extLst>
                    <a:ext uri="{FF2B5EF4-FFF2-40B4-BE49-F238E27FC236}">
                      <a16:creationId xmlns:a16="http://schemas.microsoft.com/office/drawing/2014/main" id="{3161AAD9-362F-9945-BBBC-04A3C958289D}"/>
                    </a:ext>
                  </a:extLst>
                </p14:cNvPr>
                <p14:cNvContentPartPr/>
                <p14:nvPr/>
              </p14:nvContentPartPr>
              <p14:xfrm>
                <a:off x="5059986" y="6816259"/>
                <a:ext cx="131400" cy="5760"/>
              </p14:xfrm>
            </p:contentPart>
          </mc:Choice>
          <mc:Fallback>
            <p:pic>
              <p:nvPicPr>
                <p:cNvPr id="95255" name="Viết tay 95254">
                  <a:extLst>
                    <a:ext uri="{FF2B5EF4-FFF2-40B4-BE49-F238E27FC236}">
                      <a16:creationId xmlns:a16="http://schemas.microsoft.com/office/drawing/2014/main" id="{3161AAD9-362F-9945-BBBC-04A3C95828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44506" y="6801139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5259" name="Viết tay 95258">
                <a:extLst>
                  <a:ext uri="{FF2B5EF4-FFF2-40B4-BE49-F238E27FC236}">
                    <a16:creationId xmlns:a16="http://schemas.microsoft.com/office/drawing/2014/main" id="{144E36FA-2A68-7E46-990B-DB2FC42A7B54}"/>
                  </a:ext>
                </a:extLst>
              </p14:cNvPr>
              <p14:cNvContentPartPr/>
              <p14:nvPr/>
            </p14:nvContentPartPr>
            <p14:xfrm>
              <a:off x="5474346" y="6643099"/>
              <a:ext cx="73800" cy="205200"/>
            </p14:xfrm>
          </p:contentPart>
        </mc:Choice>
        <mc:Fallback>
          <p:pic>
            <p:nvPicPr>
              <p:cNvPr id="95259" name="Viết tay 95258">
                <a:extLst>
                  <a:ext uri="{FF2B5EF4-FFF2-40B4-BE49-F238E27FC236}">
                    <a16:creationId xmlns:a16="http://schemas.microsoft.com/office/drawing/2014/main" id="{144E36FA-2A68-7E46-990B-DB2FC42A7B5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59226" y="6627979"/>
                <a:ext cx="10440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269" name="Nhóm 95268">
            <a:extLst>
              <a:ext uri="{FF2B5EF4-FFF2-40B4-BE49-F238E27FC236}">
                <a16:creationId xmlns:a16="http://schemas.microsoft.com/office/drawing/2014/main" id="{8D89C5E9-5137-2A4B-AB5E-E698C168B504}"/>
              </a:ext>
            </a:extLst>
          </p:cNvPr>
          <p:cNvGrpSpPr/>
          <p:nvPr/>
        </p:nvGrpSpPr>
        <p:grpSpPr>
          <a:xfrm>
            <a:off x="5715906" y="6627619"/>
            <a:ext cx="908280" cy="273240"/>
            <a:chOff x="5715906" y="6627619"/>
            <a:chExt cx="908280" cy="2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260" name="Viết tay 95259">
                  <a:extLst>
                    <a:ext uri="{FF2B5EF4-FFF2-40B4-BE49-F238E27FC236}">
                      <a16:creationId xmlns:a16="http://schemas.microsoft.com/office/drawing/2014/main" id="{A1E801FF-F353-C241-B5E3-27B13B1BEC1D}"/>
                    </a:ext>
                  </a:extLst>
                </p14:cNvPr>
                <p14:cNvContentPartPr/>
                <p14:nvPr/>
              </p14:nvContentPartPr>
              <p14:xfrm>
                <a:off x="5715906" y="6721939"/>
                <a:ext cx="152640" cy="16200"/>
              </p14:xfrm>
            </p:contentPart>
          </mc:Choice>
          <mc:Fallback>
            <p:pic>
              <p:nvPicPr>
                <p:cNvPr id="95260" name="Viết tay 95259">
                  <a:extLst>
                    <a:ext uri="{FF2B5EF4-FFF2-40B4-BE49-F238E27FC236}">
                      <a16:creationId xmlns:a16="http://schemas.microsoft.com/office/drawing/2014/main" id="{A1E801FF-F353-C241-B5E3-27B13B1BEC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00786" y="6706819"/>
                  <a:ext cx="182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261" name="Viết tay 95260">
                  <a:extLst>
                    <a:ext uri="{FF2B5EF4-FFF2-40B4-BE49-F238E27FC236}">
                      <a16:creationId xmlns:a16="http://schemas.microsoft.com/office/drawing/2014/main" id="{468B5F0C-1DB1-634E-9E0D-5387259FAD8A}"/>
                    </a:ext>
                  </a:extLst>
                </p14:cNvPr>
                <p14:cNvContentPartPr/>
                <p14:nvPr/>
              </p14:nvContentPartPr>
              <p14:xfrm>
                <a:off x="5773506" y="6664339"/>
                <a:ext cx="42480" cy="173520"/>
              </p14:xfrm>
            </p:contentPart>
          </mc:Choice>
          <mc:Fallback>
            <p:pic>
              <p:nvPicPr>
                <p:cNvPr id="95261" name="Viết tay 95260">
                  <a:extLst>
                    <a:ext uri="{FF2B5EF4-FFF2-40B4-BE49-F238E27FC236}">
                      <a16:creationId xmlns:a16="http://schemas.microsoft.com/office/drawing/2014/main" id="{468B5F0C-1DB1-634E-9E0D-5387259FAD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758386" y="6648859"/>
                  <a:ext cx="72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263" name="Viết tay 95262">
                  <a:extLst>
                    <a:ext uri="{FF2B5EF4-FFF2-40B4-BE49-F238E27FC236}">
                      <a16:creationId xmlns:a16="http://schemas.microsoft.com/office/drawing/2014/main" id="{9D0262CE-727B-154D-BC78-713CB626F24D}"/>
                    </a:ext>
                  </a:extLst>
                </p14:cNvPr>
                <p14:cNvContentPartPr/>
                <p14:nvPr/>
              </p14:nvContentPartPr>
              <p14:xfrm>
                <a:off x="5983386" y="6632659"/>
                <a:ext cx="142200" cy="110520"/>
              </p14:xfrm>
            </p:contentPart>
          </mc:Choice>
          <mc:Fallback>
            <p:pic>
              <p:nvPicPr>
                <p:cNvPr id="95263" name="Viết tay 95262">
                  <a:extLst>
                    <a:ext uri="{FF2B5EF4-FFF2-40B4-BE49-F238E27FC236}">
                      <a16:creationId xmlns:a16="http://schemas.microsoft.com/office/drawing/2014/main" id="{9D0262CE-727B-154D-BC78-713CB626F24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68266" y="6617539"/>
                  <a:ext cx="172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264" name="Viết tay 95263">
                  <a:extLst>
                    <a:ext uri="{FF2B5EF4-FFF2-40B4-BE49-F238E27FC236}">
                      <a16:creationId xmlns:a16="http://schemas.microsoft.com/office/drawing/2014/main" id="{EB323B0E-6AA2-294A-A6C1-678E548FA79F}"/>
                    </a:ext>
                  </a:extLst>
                </p14:cNvPr>
                <p14:cNvContentPartPr/>
                <p14:nvPr/>
              </p14:nvContentPartPr>
              <p14:xfrm>
                <a:off x="5920386" y="6627619"/>
                <a:ext cx="163080" cy="273240"/>
              </p14:xfrm>
            </p:contentPart>
          </mc:Choice>
          <mc:Fallback>
            <p:pic>
              <p:nvPicPr>
                <p:cNvPr id="95264" name="Viết tay 95263">
                  <a:extLst>
                    <a:ext uri="{FF2B5EF4-FFF2-40B4-BE49-F238E27FC236}">
                      <a16:creationId xmlns:a16="http://schemas.microsoft.com/office/drawing/2014/main" id="{EB323B0E-6AA2-294A-A6C1-678E548FA7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05266" y="6612139"/>
                  <a:ext cx="193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265" name="Viết tay 95264">
                  <a:extLst>
                    <a:ext uri="{FF2B5EF4-FFF2-40B4-BE49-F238E27FC236}">
                      <a16:creationId xmlns:a16="http://schemas.microsoft.com/office/drawing/2014/main" id="{987EC61C-A90B-2C4A-BC00-62E9AFCF1A32}"/>
                    </a:ext>
                  </a:extLst>
                </p14:cNvPr>
                <p14:cNvContentPartPr/>
                <p14:nvPr/>
              </p14:nvContentPartPr>
              <p14:xfrm>
                <a:off x="6245826" y="6779539"/>
                <a:ext cx="94680" cy="26640"/>
              </p14:xfrm>
            </p:contentPart>
          </mc:Choice>
          <mc:Fallback>
            <p:pic>
              <p:nvPicPr>
                <p:cNvPr id="95265" name="Viết tay 95264">
                  <a:extLst>
                    <a:ext uri="{FF2B5EF4-FFF2-40B4-BE49-F238E27FC236}">
                      <a16:creationId xmlns:a16="http://schemas.microsoft.com/office/drawing/2014/main" id="{987EC61C-A90B-2C4A-BC00-62E9AFCF1A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30706" y="6764419"/>
                  <a:ext cx="125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266" name="Viết tay 95265">
                  <a:extLst>
                    <a:ext uri="{FF2B5EF4-FFF2-40B4-BE49-F238E27FC236}">
                      <a16:creationId xmlns:a16="http://schemas.microsoft.com/office/drawing/2014/main" id="{F4D14E3A-AAB3-564C-86A4-EA7CF32BEAFC}"/>
                    </a:ext>
                  </a:extLst>
                </p14:cNvPr>
                <p14:cNvContentPartPr/>
                <p14:nvPr/>
              </p14:nvContentPartPr>
              <p14:xfrm>
                <a:off x="6193266" y="6832099"/>
                <a:ext cx="178920" cy="21240"/>
              </p14:xfrm>
            </p:contentPart>
          </mc:Choice>
          <mc:Fallback>
            <p:pic>
              <p:nvPicPr>
                <p:cNvPr id="95266" name="Viết tay 95265">
                  <a:extLst>
                    <a:ext uri="{FF2B5EF4-FFF2-40B4-BE49-F238E27FC236}">
                      <a16:creationId xmlns:a16="http://schemas.microsoft.com/office/drawing/2014/main" id="{F4D14E3A-AAB3-564C-86A4-EA7CF32BEA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78146" y="6816979"/>
                  <a:ext cx="209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267" name="Viết tay 95266">
                  <a:extLst>
                    <a:ext uri="{FF2B5EF4-FFF2-40B4-BE49-F238E27FC236}">
                      <a16:creationId xmlns:a16="http://schemas.microsoft.com/office/drawing/2014/main" id="{30DB15E5-BE3F-DD4C-AA0D-951725A63B86}"/>
                    </a:ext>
                  </a:extLst>
                </p14:cNvPr>
                <p14:cNvContentPartPr/>
                <p14:nvPr/>
              </p14:nvContentPartPr>
              <p14:xfrm>
                <a:off x="6481986" y="6690619"/>
                <a:ext cx="142200" cy="110520"/>
              </p14:xfrm>
            </p:contentPart>
          </mc:Choice>
          <mc:Fallback>
            <p:pic>
              <p:nvPicPr>
                <p:cNvPr id="95267" name="Viết tay 95266">
                  <a:extLst>
                    <a:ext uri="{FF2B5EF4-FFF2-40B4-BE49-F238E27FC236}">
                      <a16:creationId xmlns:a16="http://schemas.microsoft.com/office/drawing/2014/main" id="{30DB15E5-BE3F-DD4C-AA0D-951725A63B8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66866" y="6675139"/>
                  <a:ext cx="172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268" name="Viết tay 95267">
                  <a:extLst>
                    <a:ext uri="{FF2B5EF4-FFF2-40B4-BE49-F238E27FC236}">
                      <a16:creationId xmlns:a16="http://schemas.microsoft.com/office/drawing/2014/main" id="{7F4100B4-69D1-104E-A239-ABD4CAAC9B79}"/>
                    </a:ext>
                  </a:extLst>
                </p14:cNvPr>
                <p14:cNvContentPartPr/>
                <p14:nvPr/>
              </p14:nvContentPartPr>
              <p14:xfrm>
                <a:off x="6550386" y="6721939"/>
                <a:ext cx="31680" cy="173520"/>
              </p14:xfrm>
            </p:contentPart>
          </mc:Choice>
          <mc:Fallback>
            <p:pic>
              <p:nvPicPr>
                <p:cNvPr id="95268" name="Viết tay 95267">
                  <a:extLst>
                    <a:ext uri="{FF2B5EF4-FFF2-40B4-BE49-F238E27FC236}">
                      <a16:creationId xmlns:a16="http://schemas.microsoft.com/office/drawing/2014/main" id="{7F4100B4-69D1-104E-A239-ABD4CAAC9B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34906" y="6706819"/>
                  <a:ext cx="6228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723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B=1=5, {3,1,8,4)</a:t>
            </a:r>
          </a:p>
          <a:p>
            <a:r>
              <a:rPr lang="en-US"/>
              <a:t>B2=6, {2,7</a:t>
            </a:r>
          </a:p>
          <a:p>
            <a:r>
              <a:rPr lang="en-US"/>
              <a:t>B3=12</a:t>
            </a:r>
          </a:p>
        </p:txBody>
      </p:sp>
    </p:spTree>
    <p:extLst>
      <p:ext uri="{BB962C8B-B14F-4D97-AF65-F5344CB8AC3E}">
        <p14:creationId xmlns:p14="http://schemas.microsoft.com/office/powerpoint/2010/main" val="409123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2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Tính trọng số các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lưu lượng giữa nút i và i+12 là 1, (i=1..5)</a:t>
            </a:r>
          </a:p>
          <a:p>
            <a:r>
              <a:rPr lang="en-US"/>
              <a:t>Lưu lượng giữa nút i và i+8 là 3. (i=1..9)</a:t>
            </a:r>
          </a:p>
          <a:p>
            <a:r>
              <a:rPr lang="en-US"/>
              <a:t>Lưu lượng giữa nút 5 và nút 15 là 8. Lưu lượng giữa nút 7 và  9 là 12</a:t>
            </a:r>
          </a:p>
          <a:p>
            <a:r>
              <a:rPr lang="en-US"/>
              <a:t>w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 baseline="-25000"/>
              <a:t> </a:t>
            </a:r>
            <a:r>
              <a:rPr lang="en-US"/>
              <a:t>=1+3=4 với i=1..4 và </a:t>
            </a:r>
          </a:p>
          <a:p>
            <a:r>
              <a:rPr lang="en-US"/>
              <a:t>W</a:t>
            </a:r>
            <a:r>
              <a:rPr lang="en-US" baseline="-25000"/>
              <a:t>5</a:t>
            </a:r>
            <a:r>
              <a:rPr lang="en-US"/>
              <a:t> =1+3+8=12</a:t>
            </a:r>
          </a:p>
          <a:p>
            <a:r>
              <a:rPr lang="en-US"/>
              <a:t>W</a:t>
            </a:r>
            <a:r>
              <a:rPr lang="en-US" baseline="-25000"/>
              <a:t>6</a:t>
            </a:r>
            <a:r>
              <a:rPr lang="en-US"/>
              <a:t>=3=W</a:t>
            </a:r>
            <a:r>
              <a:rPr lang="en-US" baseline="-25000"/>
              <a:t>8</a:t>
            </a:r>
            <a:endParaRPr lang="en-US"/>
          </a:p>
          <a:p>
            <a:r>
              <a:rPr lang="en-US"/>
              <a:t> W</a:t>
            </a:r>
            <a:r>
              <a:rPr lang="en-US" baseline="-25000"/>
              <a:t>7</a:t>
            </a:r>
            <a:r>
              <a:rPr lang="en-US"/>
              <a:t> =3+12=15</a:t>
            </a:r>
          </a:p>
          <a:p>
            <a:r>
              <a:rPr lang="en-US"/>
              <a:t>W</a:t>
            </a:r>
            <a:r>
              <a:rPr lang="en-US" baseline="-25000"/>
              <a:t>9=</a:t>
            </a:r>
            <a:r>
              <a:rPr lang="en-US"/>
              <a:t> =3+3+12=18</a:t>
            </a:r>
          </a:p>
          <a:p>
            <a:r>
              <a:rPr lang="en-US"/>
              <a:t>w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 baseline="-25000"/>
              <a:t> </a:t>
            </a:r>
            <a:r>
              <a:rPr lang="en-US"/>
              <a:t>=3 với i=10..12 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A9B018D1-9BFC-564D-B8E7-A946AEDBB7F1}"/>
                  </a:ext>
                </a:extLst>
              </p14:cNvPr>
              <p14:cNvContentPartPr/>
              <p14:nvPr/>
            </p14:nvContentPartPr>
            <p14:xfrm>
              <a:off x="2636826" y="2279539"/>
              <a:ext cx="517680" cy="31680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A9B018D1-9BFC-564D-B8E7-A946AEDBB7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2826" y="2171539"/>
                <a:ext cx="6253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43BC017-6A62-E84B-B88A-04A89655D594}"/>
                  </a:ext>
                </a:extLst>
              </p14:cNvPr>
              <p14:cNvContentPartPr/>
              <p14:nvPr/>
            </p14:nvContentPartPr>
            <p14:xfrm>
              <a:off x="2177826" y="2998459"/>
              <a:ext cx="871560" cy="4752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43BC017-6A62-E84B-B88A-04A89655D5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4186" y="2890819"/>
                <a:ext cx="979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9B06CA3-BA89-7841-85E8-8F0A577B0D82}"/>
                  </a:ext>
                </a:extLst>
              </p14:cNvPr>
              <p14:cNvContentPartPr/>
              <p14:nvPr/>
            </p14:nvContentPartPr>
            <p14:xfrm>
              <a:off x="3240906" y="3402739"/>
              <a:ext cx="548640" cy="26640"/>
            </p14:xfrm>
          </p:contentPart>
        </mc:Choice>
        <mc:Fallback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9B06CA3-BA89-7841-85E8-8F0A577B0D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86906" y="3294739"/>
                <a:ext cx="6562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114AD4C9-42BB-8A45-BAF4-527A374CE450}"/>
                  </a:ext>
                </a:extLst>
              </p14:cNvPr>
              <p14:cNvContentPartPr/>
              <p14:nvPr/>
            </p14:nvContentPartPr>
            <p14:xfrm>
              <a:off x="215106" y="1607779"/>
              <a:ext cx="68760" cy="577800"/>
            </p14:xfrm>
          </p:contentPart>
        </mc:Choice>
        <mc:Fallback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114AD4C9-42BB-8A45-BAF4-527A374CE4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466" y="1500139"/>
                <a:ext cx="17640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3FD1F289-FE12-894B-A911-3C949EADDF68}"/>
                  </a:ext>
                </a:extLst>
              </p14:cNvPr>
              <p14:cNvContentPartPr/>
              <p14:nvPr/>
            </p14:nvContentPartPr>
            <p14:xfrm>
              <a:off x="2138226" y="4074139"/>
              <a:ext cx="113400" cy="26640"/>
            </p14:xfrm>
          </p:contentPart>
        </mc:Choice>
        <mc:Fallback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3FD1F289-FE12-894B-A911-3C949EADDF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4226" y="3966499"/>
                <a:ext cx="22104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6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3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Tính trọng số các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lưu lượng giữa nút i và i+12 là 1, (i=1..5)</a:t>
            </a:r>
          </a:p>
          <a:p>
            <a:r>
              <a:rPr lang="en-US"/>
              <a:t>Lưu lượng giữa nút i và i+8 là 3. (i=1..9)</a:t>
            </a:r>
          </a:p>
          <a:p>
            <a:r>
              <a:rPr lang="en-US"/>
              <a:t>Lưu lượng giữa nút 5 và nút 15 là 8. Lưu lượng giữa nút 7 và  9 là 12</a:t>
            </a:r>
          </a:p>
          <a:p>
            <a:r>
              <a:rPr lang="en-US"/>
              <a:t>w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 baseline="-25000"/>
              <a:t> </a:t>
            </a:r>
            <a:r>
              <a:rPr lang="en-US"/>
              <a:t>=1+3=4 (với i=13,14,16,17)</a:t>
            </a:r>
          </a:p>
          <a:p>
            <a:r>
              <a:rPr lang="en-US"/>
              <a:t>w</a:t>
            </a:r>
            <a:r>
              <a:rPr lang="en-US" baseline="-25000"/>
              <a:t>15</a:t>
            </a:r>
            <a:r>
              <a:rPr lang="en-US"/>
              <a:t> =1+3+8=12</a:t>
            </a:r>
          </a:p>
          <a:p>
            <a:endParaRPr lang="en-US"/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6626CF6D-A5FA-574E-AC20-02081C56E82B}"/>
                  </a:ext>
                </a:extLst>
              </p14:cNvPr>
              <p14:cNvContentPartPr/>
              <p14:nvPr/>
            </p14:nvContentPartPr>
            <p14:xfrm>
              <a:off x="178386" y="1786339"/>
              <a:ext cx="226080" cy="1611360"/>
            </p14:xfrm>
          </p:contentPart>
        </mc:Choice>
        <mc:Fallback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6626CF6D-A5FA-574E-AC20-02081C56E8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746" y="1678339"/>
                <a:ext cx="333720" cy="18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B4A8D074-7809-5640-9B32-21D3EE95355B}"/>
                  </a:ext>
                </a:extLst>
              </p14:cNvPr>
              <p14:cNvContentPartPr/>
              <p14:nvPr/>
            </p14:nvContentPartPr>
            <p14:xfrm>
              <a:off x="1928706" y="4242259"/>
              <a:ext cx="396360" cy="2664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B4A8D074-7809-5640-9B32-21D3EE9535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066" y="4134259"/>
                <a:ext cx="50400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2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r>
              <a:rPr lang="en-US"/>
              <a:t>Biết W=3, R=0,3. Khoảng cách Đềcác. </a:t>
            </a:r>
          </a:p>
          <a:p>
            <a:r>
              <a:rPr lang="en-US"/>
              <a:t>Dung lượng liên kết C=2.</a:t>
            </a:r>
          </a:p>
          <a:p>
            <a:r>
              <a:rPr lang="en-US"/>
              <a:t>W</a:t>
            </a:r>
            <a:r>
              <a:rPr lang="en-US" baseline="-25000"/>
              <a:t>5</a:t>
            </a:r>
            <a:r>
              <a:rPr lang="en-US"/>
              <a:t>=8, W</a:t>
            </a:r>
            <a:r>
              <a:rPr lang="en-US" baseline="-25000"/>
              <a:t>6</a:t>
            </a:r>
            <a:r>
              <a:rPr lang="en-US"/>
              <a:t>=9, W</a:t>
            </a:r>
            <a:r>
              <a:rPr lang="en-US" baseline="-25000"/>
              <a:t>12</a:t>
            </a:r>
            <a:r>
              <a:rPr lang="en-US"/>
              <a:t>=7, W</a:t>
            </a:r>
            <a:r>
              <a:rPr lang="en-US" baseline="-25000"/>
              <a:t>17</a:t>
            </a:r>
            <a:r>
              <a:rPr lang="en-US"/>
              <a:t> =5,còn các nút khác có trọng số =1 </a:t>
            </a:r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1AA09DEC-C0B3-3A4B-84F6-8C1436559E9B}"/>
                  </a:ext>
                </a:extLst>
              </p14:cNvPr>
              <p14:cNvContentPartPr/>
              <p14:nvPr/>
            </p14:nvContentPartPr>
            <p14:xfrm>
              <a:off x="997026" y="4215979"/>
              <a:ext cx="2999880" cy="8424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1AA09DEC-C0B3-3A4B-84F6-8C1436559E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386" y="4144339"/>
                <a:ext cx="30715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1083A428-02DB-5F49-A9BC-4E1B2A3F64AE}"/>
                  </a:ext>
                </a:extLst>
              </p14:cNvPr>
              <p14:cNvContentPartPr/>
              <p14:nvPr/>
            </p14:nvContentPartPr>
            <p14:xfrm>
              <a:off x="1049586" y="4641139"/>
              <a:ext cx="913680" cy="896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1083A428-02DB-5F49-A9BC-4E1B2A3F64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586" y="4569139"/>
                <a:ext cx="98532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9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3886200" cy="3733800"/>
              </a:xfrm>
            </p:spPr>
            <p:txBody>
              <a:bodyPr>
                <a:noAutofit/>
              </a:bodyPr>
              <a:lstStyle/>
              <a:p>
                <a:r>
                  <a:rPr lang="en-US" sz="1800"/>
                  <a:t>Biết W=3, R=0,3. Khoảng cách Đềcác. </a:t>
                </a:r>
              </a:p>
              <a:p>
                <a:r>
                  <a:rPr lang="en-US" sz="1800"/>
                  <a:t>Dung lượng liên kết C=2.</a:t>
                </a:r>
              </a:p>
              <a:p>
                <a:r>
                  <a:rPr lang="en-US" sz="1800"/>
                  <a:t>W</a:t>
                </a:r>
                <a:r>
                  <a:rPr lang="en-US" sz="1800" baseline="-25000"/>
                  <a:t>5</a:t>
                </a:r>
                <a:r>
                  <a:rPr lang="en-US" sz="1800"/>
                  <a:t>=8, W</a:t>
                </a:r>
                <a:r>
                  <a:rPr lang="en-US" sz="1800" baseline="-25000"/>
                  <a:t>6</a:t>
                </a:r>
                <a:r>
                  <a:rPr lang="en-US" sz="1800"/>
                  <a:t>=9, W</a:t>
                </a:r>
                <a:r>
                  <a:rPr lang="en-US" sz="1800" baseline="-25000"/>
                  <a:t>12</a:t>
                </a:r>
                <a:r>
                  <a:rPr lang="en-US" sz="1800"/>
                  <a:t>=7, W</a:t>
                </a:r>
                <a:r>
                  <a:rPr lang="en-US" sz="1800" baseline="-25000"/>
                  <a:t>17</a:t>
                </a:r>
                <a:r>
                  <a:rPr lang="en-US" sz="1800"/>
                  <a:t> =5,còn các nút khác có trọng số =1 </a:t>
                </a:r>
              </a:p>
              <a:p>
                <a:endParaRPr lang="en-US" sz="1800"/>
              </a:p>
              <a:p>
                <a:r>
                  <a:rPr lang="en-US" sz="1800"/>
                  <a:t>Nút backbones: {5, 6,12}</a:t>
                </a:r>
              </a:p>
              <a:p>
                <a:r>
                  <a:rPr lang="en-US" sz="1800"/>
                  <a:t>Maxcost</a:t>
                </a:r>
              </a:p>
              <a:p>
                <a:r>
                  <a:rPr lang="en-US" sz="1800"/>
                  <a:t>d(2,17)=8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800"/>
              </a:p>
              <a:p>
                <a:r>
                  <a:rPr lang="en-US" sz="1800"/>
                  <a:t>R*Maxcost = 2,4*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800"/>
              </a:p>
              <a:p>
                <a:r>
                  <a:rPr lang="en-US" sz="1800"/>
                  <a:t>B1: 5, {3,1,4, 8,7}</a:t>
                </a:r>
              </a:p>
              <a:p>
                <a:r>
                  <a:rPr lang="en-US" sz="1800"/>
                  <a:t>B2: 6, {2,11}</a:t>
                </a:r>
              </a:p>
              <a:p>
                <a:r>
                  <a:rPr lang="en-US" sz="1800"/>
                  <a:t>B3: 12, { 15,16,14}</a:t>
                </a:r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3886200" cy="3733800"/>
              </a:xfrm>
              <a:blipFill rotWithShape="1">
                <a:blip r:embed="rId3"/>
                <a:stretch>
                  <a:fillRect l="-940" t="-817" r="-1724" b="-16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95BB0143-D90B-2A49-A54B-29B63D7F38D4}"/>
                  </a:ext>
                </a:extLst>
              </p14:cNvPr>
              <p14:cNvContentPartPr/>
              <p14:nvPr/>
            </p14:nvContentPartPr>
            <p14:xfrm>
              <a:off x="7216026" y="2505259"/>
              <a:ext cx="147240" cy="16812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95BB0143-D90B-2A49-A54B-29B63D7F38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0026" y="2433259"/>
                <a:ext cx="218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5DB7E379-1FD8-E146-AE53-1E8DBD4AF0E5}"/>
                  </a:ext>
                </a:extLst>
              </p14:cNvPr>
              <p14:cNvContentPartPr/>
              <p14:nvPr/>
            </p14:nvContentPartPr>
            <p14:xfrm>
              <a:off x="5620506" y="2948419"/>
              <a:ext cx="152640" cy="9756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5DB7E379-1FD8-E146-AE53-1E8DBD4AF0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866" y="2876419"/>
                <a:ext cx="224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1F8DE63F-085F-6343-AE11-B79486ACE4FC}"/>
                  </a:ext>
                </a:extLst>
              </p14:cNvPr>
              <p14:cNvContentPartPr/>
              <p14:nvPr/>
            </p14:nvContentPartPr>
            <p14:xfrm>
              <a:off x="6407826" y="4452139"/>
              <a:ext cx="157680" cy="14220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1F8DE63F-085F-6343-AE11-B79486ACE4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1826" y="4380499"/>
                <a:ext cx="22932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Nhóm 14">
            <a:extLst>
              <a:ext uri="{FF2B5EF4-FFF2-40B4-BE49-F238E27FC236}">
                <a16:creationId xmlns:a16="http://schemas.microsoft.com/office/drawing/2014/main" id="{2FEF9127-FD9D-4749-87A9-15F72B502768}"/>
              </a:ext>
            </a:extLst>
          </p:cNvPr>
          <p:cNvGrpSpPr/>
          <p:nvPr/>
        </p:nvGrpSpPr>
        <p:grpSpPr>
          <a:xfrm>
            <a:off x="2902146" y="4604419"/>
            <a:ext cx="246960" cy="157680"/>
            <a:chOff x="2902146" y="4604419"/>
            <a:chExt cx="2469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1EBCBBFF-EEE0-AF46-AC1C-22224A90F9C1}"/>
                    </a:ext>
                  </a:extLst>
                </p14:cNvPr>
                <p14:cNvContentPartPr/>
                <p14:nvPr/>
              </p14:nvContentPartPr>
              <p14:xfrm>
                <a:off x="2912586" y="4604419"/>
                <a:ext cx="236520" cy="8424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1EBCBBFF-EEE0-AF46-AC1C-22224A90F9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7466" y="4588939"/>
                  <a:ext cx="26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5C40BEF4-8CAC-CF49-B392-8A20DDFD8412}"/>
                    </a:ext>
                  </a:extLst>
                </p14:cNvPr>
                <p14:cNvContentPartPr/>
                <p14:nvPr/>
              </p14:nvContentPartPr>
              <p14:xfrm>
                <a:off x="2902146" y="4725019"/>
                <a:ext cx="205200" cy="3708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5C40BEF4-8CAC-CF49-B392-8A20DDFD84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6666" y="4709899"/>
                  <a:ext cx="2354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72DF0328-6EFD-CF46-BD9A-613975FDABAF}"/>
              </a:ext>
            </a:extLst>
          </p:cNvPr>
          <p:cNvGrpSpPr/>
          <p:nvPr/>
        </p:nvGrpSpPr>
        <p:grpSpPr>
          <a:xfrm>
            <a:off x="3353586" y="4536019"/>
            <a:ext cx="477720" cy="262800"/>
            <a:chOff x="3353586" y="4536019"/>
            <a:chExt cx="4777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D677016E-EBE9-4049-A01A-F2A21D02D50D}"/>
                    </a:ext>
                  </a:extLst>
                </p14:cNvPr>
                <p14:cNvContentPartPr/>
                <p14:nvPr/>
              </p14:nvContentPartPr>
              <p14:xfrm>
                <a:off x="3353586" y="4541419"/>
                <a:ext cx="89640" cy="19980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D677016E-EBE9-4049-A01A-F2A21D02D5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8106" y="4526299"/>
                  <a:ext cx="120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36721205-8E6A-3D43-95E3-150FC3D4EEA3}"/>
                    </a:ext>
                  </a:extLst>
                </p14:cNvPr>
                <p14:cNvContentPartPr/>
                <p14:nvPr/>
              </p14:nvContentPartPr>
              <p14:xfrm>
                <a:off x="3468786" y="4714579"/>
                <a:ext cx="47520" cy="8424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36721205-8E6A-3D43-95E3-150FC3D4EE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3666" y="4699459"/>
                  <a:ext cx="78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E66773CE-EAF3-AA4A-A723-90F47FFB93DA}"/>
                    </a:ext>
                  </a:extLst>
                </p14:cNvPr>
                <p14:cNvContentPartPr/>
                <p14:nvPr/>
              </p14:nvContentPartPr>
              <p14:xfrm>
                <a:off x="3578946" y="4536019"/>
                <a:ext cx="115920" cy="21024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E66773CE-EAF3-AA4A-A723-90F47FFB93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63826" y="4520899"/>
                  <a:ext cx="146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87C2A1B9-D263-1B45-A2FC-0236B8293086}"/>
                    </a:ext>
                  </a:extLst>
                </p14:cNvPr>
                <p14:cNvContentPartPr/>
                <p14:nvPr/>
              </p14:nvContentPartPr>
              <p14:xfrm>
                <a:off x="3710346" y="4578139"/>
                <a:ext cx="120960" cy="183960"/>
              </p14:xfrm>
            </p:contentPart>
          </mc:Choice>
          <mc:Fallback xmlns=""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87C2A1B9-D263-1B45-A2FC-0236B82930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94866" y="4563019"/>
                  <a:ext cx="15156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51F08278-B51D-CD45-B539-D9A7C231DAE9}"/>
                  </a:ext>
                </a:extLst>
              </p14:cNvPr>
              <p14:cNvContentPartPr/>
              <p14:nvPr/>
            </p14:nvContentPartPr>
            <p14:xfrm>
              <a:off x="7997946" y="1702099"/>
              <a:ext cx="152640" cy="17892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51F08278-B51D-CD45-B539-D9A7C231DAE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1946" y="1630459"/>
                <a:ext cx="224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7F96081A-7CBD-3F44-98D6-D2D692234177}"/>
                  </a:ext>
                </a:extLst>
              </p14:cNvPr>
              <p14:cNvContentPartPr/>
              <p14:nvPr/>
            </p14:nvContentPartPr>
            <p14:xfrm>
              <a:off x="8443986" y="2163979"/>
              <a:ext cx="194400" cy="16308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7F96081A-7CBD-3F44-98D6-D2D6922341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07986" y="2092339"/>
                <a:ext cx="2660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54A2D6A6-31CF-6742-A335-3628EE757ADD}"/>
                  </a:ext>
                </a:extLst>
              </p14:cNvPr>
              <p14:cNvContentPartPr/>
              <p14:nvPr/>
            </p14:nvContentPartPr>
            <p14:xfrm>
              <a:off x="6423306" y="2176939"/>
              <a:ext cx="86760" cy="849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54A2D6A6-31CF-6742-A335-3628EE757A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7666" y="2104939"/>
                <a:ext cx="158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Viết tay 18">
                <a:extLst>
                  <a:ext uri="{FF2B5EF4-FFF2-40B4-BE49-F238E27FC236}">
                    <a16:creationId xmlns:a16="http://schemas.microsoft.com/office/drawing/2014/main" id="{768C74E7-0F63-8940-BBD9-FA4BEA3036AD}"/>
                  </a:ext>
                </a:extLst>
              </p14:cNvPr>
              <p14:cNvContentPartPr/>
              <p14:nvPr/>
            </p14:nvContentPartPr>
            <p14:xfrm>
              <a:off x="7189746" y="3649339"/>
              <a:ext cx="134640" cy="147240"/>
            </p14:xfrm>
          </p:contentPart>
        </mc:Choice>
        <mc:Fallback xmlns="">
          <p:pic>
            <p:nvPicPr>
              <p:cNvPr id="19" name="Viết tay 18">
                <a:extLst>
                  <a:ext uri="{FF2B5EF4-FFF2-40B4-BE49-F238E27FC236}">
                    <a16:creationId xmlns:a16="http://schemas.microsoft.com/office/drawing/2014/main" id="{768C74E7-0F63-8940-BBD9-FA4BEA3036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53746" y="3577339"/>
                <a:ext cx="206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2BB63166-D89E-BA49-9E15-4E4D749074B8}"/>
                  </a:ext>
                </a:extLst>
              </p14:cNvPr>
              <p14:cNvContentPartPr/>
              <p14:nvPr/>
            </p14:nvContentPartPr>
            <p14:xfrm>
              <a:off x="6412866" y="3297619"/>
              <a:ext cx="105480" cy="129240"/>
            </p14:xfrm>
          </p:contentPart>
        </mc:Choice>
        <mc:Fallback xmlns=""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2BB63166-D89E-BA49-9E15-4E4D749074B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77226" y="3225979"/>
                <a:ext cx="177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943A9EAB-7D82-724F-870E-BEC2AEB0E3BD}"/>
                  </a:ext>
                </a:extLst>
              </p14:cNvPr>
              <p14:cNvContentPartPr/>
              <p14:nvPr/>
            </p14:nvContentPartPr>
            <p14:xfrm>
              <a:off x="5205786" y="2122219"/>
              <a:ext cx="152640" cy="14220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943A9EAB-7D82-724F-870E-BEC2AEB0E3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70146" y="2050219"/>
                <a:ext cx="224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7558AB2D-4F24-2E48-BEDD-C56C3C3D9690}"/>
                  </a:ext>
                </a:extLst>
              </p14:cNvPr>
              <p14:cNvContentPartPr/>
              <p14:nvPr/>
            </p14:nvContentPartPr>
            <p14:xfrm>
              <a:off x="5578386" y="4079539"/>
              <a:ext cx="205200" cy="20520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7558AB2D-4F24-2E48-BEDD-C56C3C3D96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42746" y="4007899"/>
                <a:ext cx="2768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FD0576CB-EBDD-8846-8742-184995C47A12}"/>
                  </a:ext>
                </a:extLst>
              </p14:cNvPr>
              <p14:cNvContentPartPr/>
              <p14:nvPr/>
            </p14:nvContentPartPr>
            <p14:xfrm>
              <a:off x="7213146" y="4866859"/>
              <a:ext cx="153000" cy="13680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FD0576CB-EBDD-8846-8742-184995C47A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77146" y="4794859"/>
                <a:ext cx="2246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67E16E67-8338-0F44-9923-4ECCF84B2B4B}"/>
                  </a:ext>
                </a:extLst>
              </p14:cNvPr>
              <p14:cNvContentPartPr/>
              <p14:nvPr/>
            </p14:nvContentPartPr>
            <p14:xfrm>
              <a:off x="5982666" y="5267899"/>
              <a:ext cx="183960" cy="13464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67E16E67-8338-0F44-9923-4ECCF84B2B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46666" y="5196259"/>
                <a:ext cx="2556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Viết tay 24">
                <a:extLst>
                  <a:ext uri="{FF2B5EF4-FFF2-40B4-BE49-F238E27FC236}">
                    <a16:creationId xmlns:a16="http://schemas.microsoft.com/office/drawing/2014/main" id="{A88ABB06-72C1-4645-9B17-7A9F67540F4F}"/>
                  </a:ext>
                </a:extLst>
              </p14:cNvPr>
              <p14:cNvContentPartPr/>
              <p14:nvPr/>
            </p14:nvContentPartPr>
            <p14:xfrm>
              <a:off x="5158626" y="4814299"/>
              <a:ext cx="267840" cy="234360"/>
            </p14:xfrm>
          </p:contentPart>
        </mc:Choice>
        <mc:Fallback xmlns="">
          <p:pic>
            <p:nvPicPr>
              <p:cNvPr id="25" name="Viết tay 24">
                <a:extLst>
                  <a:ext uri="{FF2B5EF4-FFF2-40B4-BE49-F238E27FC236}">
                    <a16:creationId xmlns:a16="http://schemas.microsoft.com/office/drawing/2014/main" id="{A88ABB06-72C1-4645-9B17-7A9F67540F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22986" y="4742299"/>
                <a:ext cx="33948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66AED-C4BC-43DF-8C97-7D618946C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3886200" cy="3733800"/>
              </a:xfrm>
            </p:spPr>
            <p:txBody>
              <a:bodyPr>
                <a:noAutofit/>
              </a:bodyPr>
              <a:lstStyle/>
              <a:p>
                <a:r>
                  <a:rPr lang="en-US" sz="1800"/>
                  <a:t>Biết W=3, R=0,3. W</a:t>
                </a:r>
                <a:r>
                  <a:rPr lang="en-US" sz="1800" baseline="-25000"/>
                  <a:t>17</a:t>
                </a:r>
                <a:r>
                  <a:rPr lang="en-US" sz="1800"/>
                  <a:t> =5,còn các nút khác có trọng số =1 </a:t>
                </a:r>
              </a:p>
              <a:p>
                <a:r>
                  <a:rPr lang="en-US" sz="1800"/>
                  <a:t>Nút backbones: {5, 6,12}</a:t>
                </a:r>
              </a:p>
              <a:p>
                <a:r>
                  <a:rPr lang="en-US" sz="1800"/>
                  <a:t>Maxcost</a:t>
                </a:r>
              </a:p>
              <a:p>
                <a:r>
                  <a:rPr lang="en-US" sz="1800"/>
                  <a:t>d(2,17)=8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800"/>
              </a:p>
              <a:p>
                <a:r>
                  <a:rPr lang="en-US" sz="1800"/>
                  <a:t>R*Maxcost = 2,4*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sz="1800"/>
              </a:p>
              <a:p>
                <a:r>
                  <a:rPr lang="en-US" sz="1800"/>
                  <a:t>B1: 5, {3,1,4, 8,7}</a:t>
                </a:r>
              </a:p>
              <a:p>
                <a:r>
                  <a:rPr lang="en-US" sz="1800"/>
                  <a:t>B2: 6, {2,11}</a:t>
                </a:r>
              </a:p>
              <a:p>
                <a:r>
                  <a:rPr lang="en-US" sz="1800"/>
                  <a:t>B3: 12, { 15,16,14}</a:t>
                </a:r>
              </a:p>
              <a:p>
                <a:r>
                  <a:rPr lang="en-US" sz="1800"/>
                  <a:t>Các nút chưa phân loại ( 9, 10,17,13}</a:t>
                </a:r>
              </a:p>
              <a:p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2766AED-C4BC-43DF-8C97-7D618946C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3886200" cy="3733800"/>
              </a:xfrm>
              <a:blipFill rotWithShape="1">
                <a:blip r:embed="rId3"/>
                <a:stretch>
                  <a:fillRect l="-940" t="-817" r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04805ED3-9D5C-DA44-ACD0-94802F40828E}"/>
                  </a:ext>
                </a:extLst>
              </p14:cNvPr>
              <p14:cNvContentPartPr/>
              <p14:nvPr/>
            </p14:nvContentPartPr>
            <p14:xfrm>
              <a:off x="8360106" y="3646459"/>
              <a:ext cx="199800" cy="18684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04805ED3-9D5C-DA44-ACD0-94802F4082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4106" y="3574459"/>
                <a:ext cx="271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123BB05-0108-0746-987C-27A49C8C9FB3}"/>
                  </a:ext>
                </a:extLst>
              </p14:cNvPr>
              <p14:cNvContentPartPr/>
              <p14:nvPr/>
            </p14:nvContentPartPr>
            <p14:xfrm>
              <a:off x="4791426" y="4063699"/>
              <a:ext cx="163080" cy="20520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123BB05-0108-0746-987C-27A49C8C9F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5426" y="3992059"/>
                <a:ext cx="2347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2EF9762E-21F8-6448-9BE9-55EE7B770BA7}"/>
                  </a:ext>
                </a:extLst>
              </p14:cNvPr>
              <p14:cNvContentPartPr/>
              <p14:nvPr/>
            </p14:nvContentPartPr>
            <p14:xfrm>
              <a:off x="8008386" y="4431259"/>
              <a:ext cx="157680" cy="14724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2EF9762E-21F8-6448-9BE9-55EE7B770B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2386" y="4359259"/>
                <a:ext cx="2293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16129163-F747-4B4E-B6F2-C9894C874526}"/>
                  </a:ext>
                </a:extLst>
              </p14:cNvPr>
              <p14:cNvContentPartPr/>
              <p14:nvPr/>
            </p14:nvContentPartPr>
            <p14:xfrm>
              <a:off x="8401866" y="5236579"/>
              <a:ext cx="215640" cy="18972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16129163-F747-4B4E-B6F2-C9894C8745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6226" y="5164579"/>
                <a:ext cx="287280" cy="3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65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7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886200" cy="3733800"/>
          </a:xfrm>
        </p:spPr>
        <p:txBody>
          <a:bodyPr>
            <a:noAutofit/>
          </a:bodyPr>
          <a:lstStyle/>
          <a:p>
            <a:r>
              <a:rPr lang="en-US" sz="1800"/>
              <a:t>W</a:t>
            </a:r>
            <a:r>
              <a:rPr lang="en-US" sz="1800" baseline="-25000"/>
              <a:t>17</a:t>
            </a:r>
            <a:r>
              <a:rPr lang="en-US" sz="1800"/>
              <a:t> =5,còn các nút khác có trọng số =1 </a:t>
            </a:r>
          </a:p>
          <a:p>
            <a:r>
              <a:rPr lang="en-US" sz="1800"/>
              <a:t>Các nút chưa phân loại ( 9, 10,17,13}</a:t>
            </a:r>
          </a:p>
          <a:p>
            <a:pPr>
              <a:defRPr/>
            </a:pPr>
            <a:r>
              <a:rPr lang="en-US" sz="1800"/>
              <a:t>(xctr, yctr) trong đó</a:t>
            </a:r>
          </a:p>
          <a:p>
            <a:pPr>
              <a:buNone/>
              <a:defRPr/>
            </a:pPr>
            <a:endParaRPr lang="en-US" sz="1800"/>
          </a:p>
          <a:p>
            <a:pPr>
              <a:buNone/>
              <a:defRPr/>
            </a:pPr>
            <a:r>
              <a:rPr lang="en-US" sz="1800"/>
              <a:t>		xctr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baseline="-25000"/>
              <a:t>n</a:t>
            </a:r>
            <a:r>
              <a:rPr lang="en-US" sz="1800"/>
              <a:t>x</a:t>
            </a:r>
            <a:r>
              <a:rPr lang="en-US" sz="1800" baseline="-25000"/>
              <a:t>n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/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=(9+0+9*5+8)/8=7.75</a:t>
            </a:r>
            <a:endParaRPr lang="en-US" sz="1800" baseline="-25000"/>
          </a:p>
          <a:p>
            <a:pPr>
              <a:buNone/>
              <a:defRPr/>
            </a:pPr>
            <a:endParaRPr lang="en-US" sz="1800" baseline="-25000"/>
          </a:p>
          <a:p>
            <a:pPr>
              <a:buNone/>
              <a:defRPr/>
            </a:pPr>
            <a:r>
              <a:rPr lang="en-US" sz="1800" baseline="-25000"/>
              <a:t>		</a:t>
            </a:r>
            <a:r>
              <a:rPr lang="en-US" sz="1800"/>
              <a:t>yctr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baseline="-25000"/>
              <a:t>n</a:t>
            </a:r>
            <a:r>
              <a:rPr lang="en-US" sz="1800"/>
              <a:t>y</a:t>
            </a:r>
            <a:r>
              <a:rPr lang="en-US" sz="1800" baseline="-25000"/>
              <a:t>n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/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=(5+6+9*5+7)/8=7.875</a:t>
            </a:r>
          </a:p>
          <a:p>
            <a:endParaRPr lang="en-US" sz="1800"/>
          </a:p>
        </p:txBody>
      </p:sp>
      <p:sp>
        <p:nvSpPr>
          <p:cNvPr id="2" name="Oval 1"/>
          <p:cNvSpPr/>
          <p:nvPr/>
        </p:nvSpPr>
        <p:spPr>
          <a:xfrm>
            <a:off x="78486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B50D853-D162-F145-B824-FDDB6854F990}"/>
                  </a:ext>
                </a:extLst>
              </p14:cNvPr>
              <p14:cNvContentPartPr/>
              <p14:nvPr/>
            </p14:nvContentPartPr>
            <p14:xfrm>
              <a:off x="8554146" y="3727819"/>
              <a:ext cx="21240" cy="42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B50D853-D162-F145-B824-FDDB6854F9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8146" y="3656179"/>
                <a:ext cx="92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974DAB4C-2D76-8741-BEEE-1F00655D3E1D}"/>
                  </a:ext>
                </a:extLst>
              </p14:cNvPr>
              <p14:cNvContentPartPr/>
              <p14:nvPr/>
            </p14:nvContentPartPr>
            <p14:xfrm>
              <a:off x="8360106" y="3706939"/>
              <a:ext cx="176400" cy="12636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974DAB4C-2D76-8741-BEEE-1F00655D3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4106" y="3635299"/>
                <a:ext cx="248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653D8CBC-DF57-6E44-BAE8-C9F1C335A761}"/>
                  </a:ext>
                </a:extLst>
              </p14:cNvPr>
              <p14:cNvContentPartPr/>
              <p14:nvPr/>
            </p14:nvContentPartPr>
            <p14:xfrm>
              <a:off x="4780986" y="4079539"/>
              <a:ext cx="155520" cy="13680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653D8CBC-DF57-6E44-BAE8-C9F1C335A7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4986" y="4007899"/>
                <a:ext cx="2271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8A4078E2-DF81-EE43-AA39-CB389E939204}"/>
                  </a:ext>
                </a:extLst>
              </p14:cNvPr>
              <p14:cNvContentPartPr/>
              <p14:nvPr/>
            </p14:nvContentPartPr>
            <p14:xfrm>
              <a:off x="8396826" y="5197339"/>
              <a:ext cx="226080" cy="21024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8A4078E2-DF81-EE43-AA39-CB389E9392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0826" y="5125699"/>
                <a:ext cx="2977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5E9032D3-9E9E-AB4A-8AD5-34E5F66B38C8}"/>
                  </a:ext>
                </a:extLst>
              </p14:cNvPr>
              <p14:cNvContentPartPr/>
              <p14:nvPr/>
            </p14:nvContentPartPr>
            <p14:xfrm>
              <a:off x="7934946" y="4404979"/>
              <a:ext cx="257400" cy="18936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5E9032D3-9E9E-AB4A-8AD5-34E5F66B38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8946" y="4332979"/>
                <a:ext cx="3290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E98AFAE1-9D4C-C448-BC0D-87AF6E27950A}"/>
                  </a:ext>
                </a:extLst>
              </p14:cNvPr>
              <p14:cNvContentPartPr/>
              <p14:nvPr/>
            </p14:nvContentPartPr>
            <p14:xfrm>
              <a:off x="4888626" y="5302459"/>
              <a:ext cx="21240" cy="7380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E98AFAE1-9D4C-C448-BC0D-87AF6E2795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3506" y="5286979"/>
                <a:ext cx="5184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Nhóm 24">
            <a:extLst>
              <a:ext uri="{FF2B5EF4-FFF2-40B4-BE49-F238E27FC236}">
                <a16:creationId xmlns:a16="http://schemas.microsoft.com/office/drawing/2014/main" id="{75DF1321-37CB-644E-8D8F-75E9B04F1AFB}"/>
              </a:ext>
            </a:extLst>
          </p:cNvPr>
          <p:cNvGrpSpPr/>
          <p:nvPr/>
        </p:nvGrpSpPr>
        <p:grpSpPr>
          <a:xfrm>
            <a:off x="8590866" y="1424179"/>
            <a:ext cx="1103040" cy="625320"/>
            <a:chOff x="8590866" y="1424179"/>
            <a:chExt cx="1103040" cy="62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0159D8F0-9D3A-1B4E-B541-199FB05D6448}"/>
                    </a:ext>
                  </a:extLst>
                </p14:cNvPr>
                <p14:cNvContentPartPr/>
                <p14:nvPr/>
              </p14:nvContentPartPr>
              <p14:xfrm>
                <a:off x="8590866" y="1744219"/>
                <a:ext cx="845280" cy="8964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0159D8F0-9D3A-1B4E-B541-199FB05D64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75746" y="1729099"/>
                  <a:ext cx="875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655886FC-9C5E-B545-A367-A8CDEDCB60DB}"/>
                    </a:ext>
                  </a:extLst>
                </p14:cNvPr>
                <p14:cNvContentPartPr/>
                <p14:nvPr/>
              </p14:nvContentPartPr>
              <p14:xfrm>
                <a:off x="9083706" y="1665379"/>
                <a:ext cx="487800" cy="38412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655886FC-9C5E-B545-A367-A8CDEDCB60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68586" y="1650259"/>
                  <a:ext cx="5184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BCCD7920-0F66-EF47-B157-31C08AE7062F}"/>
                    </a:ext>
                  </a:extLst>
                </p14:cNvPr>
                <p14:cNvContentPartPr/>
                <p14:nvPr/>
              </p14:nvContentPartPr>
              <p14:xfrm>
                <a:off x="9426066" y="1424179"/>
                <a:ext cx="267840" cy="15768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BCCD7920-0F66-EF47-B157-31C08AE7062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10586" y="1408699"/>
                  <a:ext cx="29844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A54B843A-051A-1A49-B89F-D3EC597476E1}"/>
              </a:ext>
            </a:extLst>
          </p:cNvPr>
          <p:cNvGrpSpPr/>
          <p:nvPr/>
        </p:nvGrpSpPr>
        <p:grpSpPr>
          <a:xfrm>
            <a:off x="4813026" y="5291659"/>
            <a:ext cx="663480" cy="1344240"/>
            <a:chOff x="4813026" y="5291659"/>
            <a:chExt cx="663480" cy="13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76EDB073-EBDE-2F4C-A84B-540DFBA6219A}"/>
                    </a:ext>
                  </a:extLst>
                </p14:cNvPr>
                <p14:cNvContentPartPr/>
                <p14:nvPr/>
              </p14:nvContentPartPr>
              <p14:xfrm>
                <a:off x="4849746" y="5291659"/>
                <a:ext cx="120960" cy="845280"/>
              </p14:xfrm>
            </p:contentPart>
          </mc:Choice>
          <mc:Fallback xmlns=""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76EDB073-EBDE-2F4C-A84B-540DFBA621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34626" y="5276539"/>
                  <a:ext cx="15156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9E5D770E-FB2C-EE41-BA18-CCF954C31E8D}"/>
                    </a:ext>
                  </a:extLst>
                </p14:cNvPr>
                <p14:cNvContentPartPr/>
                <p14:nvPr/>
              </p14:nvContentPartPr>
              <p14:xfrm>
                <a:off x="4813026" y="5742379"/>
                <a:ext cx="439560" cy="515520"/>
              </p14:xfrm>
            </p:contentPart>
          </mc:Choice>
          <mc:Fallback xmlns=""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9E5D770E-FB2C-EE41-BA18-CCF954C31E8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97906" y="5726899"/>
                  <a:ext cx="4698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9816B6AC-2454-194F-A939-1B85BDE8687E}"/>
                    </a:ext>
                  </a:extLst>
                </p14:cNvPr>
                <p14:cNvContentPartPr/>
                <p14:nvPr/>
              </p14:nvContentPartPr>
              <p14:xfrm>
                <a:off x="4940106" y="6236299"/>
                <a:ext cx="536400" cy="399600"/>
              </p14:xfrm>
            </p:contentPart>
          </mc:Choice>
          <mc:Fallback xmlns=""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9816B6AC-2454-194F-A939-1B85BDE868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24626" y="6220819"/>
                  <a:ext cx="56664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5A65439A-7916-5247-A1A4-F4BE8C081F29}"/>
              </a:ext>
            </a:extLst>
          </p:cNvPr>
          <p:cNvGrpSpPr/>
          <p:nvPr/>
        </p:nvGrpSpPr>
        <p:grpSpPr>
          <a:xfrm>
            <a:off x="8025666" y="4772179"/>
            <a:ext cx="766800" cy="147240"/>
            <a:chOff x="8025666" y="4772179"/>
            <a:chExt cx="76680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5B9F19B7-2FCF-1047-AD49-D091A7EDCF00}"/>
                    </a:ext>
                  </a:extLst>
                </p14:cNvPr>
                <p14:cNvContentPartPr/>
                <p14:nvPr/>
              </p14:nvContentPartPr>
              <p14:xfrm>
                <a:off x="8041506" y="4798459"/>
                <a:ext cx="750960" cy="4752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5B9F19B7-2FCF-1047-AD49-D091A7EDCF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20986" y="4778299"/>
                  <a:ext cx="791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96542767-4998-BB4E-85DD-92D44382D74C}"/>
                    </a:ext>
                  </a:extLst>
                </p14:cNvPr>
                <p14:cNvContentPartPr/>
                <p14:nvPr/>
              </p14:nvContentPartPr>
              <p14:xfrm>
                <a:off x="8025666" y="4772179"/>
                <a:ext cx="183960" cy="147240"/>
              </p14:xfrm>
            </p:contentPart>
          </mc:Choice>
          <mc:Fallback xmlns=""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96542767-4998-BB4E-85DD-92D44382D7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10546" y="4757059"/>
                  <a:ext cx="2145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C50F9E0E-49DB-0F42-AFD9-2DE014316A33}"/>
              </a:ext>
            </a:extLst>
          </p:cNvPr>
          <p:cNvGrpSpPr/>
          <p:nvPr/>
        </p:nvGrpSpPr>
        <p:grpSpPr>
          <a:xfrm>
            <a:off x="8865546" y="4572739"/>
            <a:ext cx="504360" cy="246960"/>
            <a:chOff x="8865546" y="4572739"/>
            <a:chExt cx="50436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87132134-17EC-ED45-9BDA-566D48A3EE68}"/>
                    </a:ext>
                  </a:extLst>
                </p14:cNvPr>
                <p14:cNvContentPartPr/>
                <p14:nvPr/>
              </p14:nvContentPartPr>
              <p14:xfrm>
                <a:off x="8865546" y="4662019"/>
                <a:ext cx="168120" cy="136800"/>
              </p14:xfrm>
            </p:contentPart>
          </mc:Choice>
          <mc:Fallback xmlns=""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87132134-17EC-ED45-9BDA-566D48A3EE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50066" y="4646899"/>
                  <a:ext cx="19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9B7D5D1C-9FD0-6443-9564-DE27A3270B7D}"/>
                    </a:ext>
                  </a:extLst>
                </p14:cNvPr>
                <p14:cNvContentPartPr/>
                <p14:nvPr/>
              </p14:nvContentPartPr>
              <p14:xfrm>
                <a:off x="9085866" y="4572739"/>
                <a:ext cx="10800" cy="226080"/>
              </p14:xfrm>
            </p:contentPart>
          </mc:Choice>
          <mc:Fallback xmlns=""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9B7D5D1C-9FD0-6443-9564-DE27A3270B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70746" y="4557619"/>
                  <a:ext cx="41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3AF342EB-B15A-CF43-A67A-C8FFBC29980F}"/>
                    </a:ext>
                  </a:extLst>
                </p14:cNvPr>
                <p14:cNvContentPartPr/>
                <p14:nvPr/>
              </p14:nvContentPartPr>
              <p14:xfrm>
                <a:off x="9002346" y="4709179"/>
                <a:ext cx="194040" cy="47520"/>
              </p14:xfrm>
            </p:contentPart>
          </mc:Choice>
          <mc:Fallback xmlns=""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3AF342EB-B15A-CF43-A67A-C8FFBC2998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87226" y="4694059"/>
                  <a:ext cx="224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2885EEDF-B9B3-A040-A4B6-A422E848CD86}"/>
                    </a:ext>
                  </a:extLst>
                </p14:cNvPr>
                <p14:cNvContentPartPr/>
                <p14:nvPr/>
              </p14:nvContentPartPr>
              <p14:xfrm>
                <a:off x="9164706" y="4709179"/>
                <a:ext cx="205200" cy="110520"/>
              </p14:xfrm>
            </p:contentPart>
          </mc:Choice>
          <mc:Fallback xmlns=""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2885EEDF-B9B3-A040-A4B6-A422E848CD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49226" y="4694059"/>
                  <a:ext cx="23544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Viết tay 35">
                <a:extLst>
                  <a:ext uri="{FF2B5EF4-FFF2-40B4-BE49-F238E27FC236}">
                    <a16:creationId xmlns:a16="http://schemas.microsoft.com/office/drawing/2014/main" id="{6816E8CE-AFD5-2546-B3D3-A8EE89A35234}"/>
                  </a:ext>
                </a:extLst>
              </p14:cNvPr>
              <p14:cNvContentPartPr/>
              <p14:nvPr/>
            </p14:nvContentPartPr>
            <p14:xfrm>
              <a:off x="4830306" y="1760059"/>
              <a:ext cx="62640" cy="110520"/>
            </p14:xfrm>
          </p:contentPart>
        </mc:Choice>
        <mc:Fallback xmlns="">
          <p:pic>
            <p:nvPicPr>
              <p:cNvPr id="36" name="Viết tay 35">
                <a:extLst>
                  <a:ext uri="{FF2B5EF4-FFF2-40B4-BE49-F238E27FC236}">
                    <a16:creationId xmlns:a16="http://schemas.microsoft.com/office/drawing/2014/main" id="{6816E8CE-AFD5-2546-B3D3-A8EE89A3523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15186" y="1744579"/>
                <a:ext cx="932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Viết tay 36">
                <a:extLst>
                  <a:ext uri="{FF2B5EF4-FFF2-40B4-BE49-F238E27FC236}">
                    <a16:creationId xmlns:a16="http://schemas.microsoft.com/office/drawing/2014/main" id="{29F3E2ED-76A3-534D-A6B6-680C4BE7B0BE}"/>
                  </a:ext>
                </a:extLst>
              </p14:cNvPr>
              <p14:cNvContentPartPr/>
              <p14:nvPr/>
            </p14:nvContentPartPr>
            <p14:xfrm>
              <a:off x="5375706" y="1224739"/>
              <a:ext cx="861480" cy="68760"/>
            </p14:xfrm>
          </p:contentPart>
        </mc:Choice>
        <mc:Fallback xmlns="">
          <p:pic>
            <p:nvPicPr>
              <p:cNvPr id="37" name="Viết tay 36">
                <a:extLst>
                  <a:ext uri="{FF2B5EF4-FFF2-40B4-BE49-F238E27FC236}">
                    <a16:creationId xmlns:a16="http://schemas.microsoft.com/office/drawing/2014/main" id="{29F3E2ED-76A3-534D-A6B6-680C4BE7B0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60226" y="1209619"/>
                <a:ext cx="8920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Viết tay 37">
                <a:extLst>
                  <a:ext uri="{FF2B5EF4-FFF2-40B4-BE49-F238E27FC236}">
                    <a16:creationId xmlns:a16="http://schemas.microsoft.com/office/drawing/2014/main" id="{268F45CF-3E91-804A-89F3-3EF8B72F6B4D}"/>
                  </a:ext>
                </a:extLst>
              </p14:cNvPr>
              <p14:cNvContentPartPr/>
              <p14:nvPr/>
            </p14:nvContentPartPr>
            <p14:xfrm>
              <a:off x="4871706" y="1823059"/>
              <a:ext cx="37080" cy="21240"/>
            </p14:xfrm>
          </p:contentPart>
        </mc:Choice>
        <mc:Fallback xmlns="">
          <p:pic>
            <p:nvPicPr>
              <p:cNvPr id="38" name="Viết tay 37">
                <a:extLst>
                  <a:ext uri="{FF2B5EF4-FFF2-40B4-BE49-F238E27FC236}">
                    <a16:creationId xmlns:a16="http://schemas.microsoft.com/office/drawing/2014/main" id="{268F45CF-3E91-804A-89F3-3EF8B72F6B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51546" y="1802539"/>
                <a:ext cx="77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Viết tay 38">
                <a:extLst>
                  <a:ext uri="{FF2B5EF4-FFF2-40B4-BE49-F238E27FC236}">
                    <a16:creationId xmlns:a16="http://schemas.microsoft.com/office/drawing/2014/main" id="{92972AD4-D398-E24B-B3DD-8655C570BE1B}"/>
                  </a:ext>
                </a:extLst>
              </p14:cNvPr>
              <p14:cNvContentPartPr/>
              <p14:nvPr/>
            </p14:nvContentPartPr>
            <p14:xfrm>
              <a:off x="4929666" y="1476739"/>
              <a:ext cx="3736800" cy="136800"/>
            </p14:xfrm>
          </p:contentPart>
        </mc:Choice>
        <mc:Fallback xmlns="">
          <p:pic>
            <p:nvPicPr>
              <p:cNvPr id="39" name="Viết tay 38">
                <a:extLst>
                  <a:ext uri="{FF2B5EF4-FFF2-40B4-BE49-F238E27FC236}">
                    <a16:creationId xmlns:a16="http://schemas.microsoft.com/office/drawing/2014/main" id="{92972AD4-D398-E24B-B3DD-8655C570BE1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93666" y="1404739"/>
                <a:ext cx="38084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Viết tay 39">
                <a:extLst>
                  <a:ext uri="{FF2B5EF4-FFF2-40B4-BE49-F238E27FC236}">
                    <a16:creationId xmlns:a16="http://schemas.microsoft.com/office/drawing/2014/main" id="{3C73F66E-400D-7048-8BFA-C3730C088AF7}"/>
                  </a:ext>
                </a:extLst>
              </p14:cNvPr>
              <p14:cNvContentPartPr/>
              <p14:nvPr/>
            </p14:nvContentPartPr>
            <p14:xfrm>
              <a:off x="4541226" y="1757539"/>
              <a:ext cx="142200" cy="3610800"/>
            </p14:xfrm>
          </p:contentPart>
        </mc:Choice>
        <mc:Fallback xmlns="">
          <p:pic>
            <p:nvPicPr>
              <p:cNvPr id="40" name="Viết tay 39">
                <a:extLst>
                  <a:ext uri="{FF2B5EF4-FFF2-40B4-BE49-F238E27FC236}">
                    <a16:creationId xmlns:a16="http://schemas.microsoft.com/office/drawing/2014/main" id="{3C73F66E-400D-7048-8BFA-C3730C088AF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505226" y="1685899"/>
                <a:ext cx="213840" cy="37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0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4648200" cy="3733800"/>
          </a:xfrm>
        </p:spPr>
        <p:txBody>
          <a:bodyPr>
            <a:noAutofit/>
          </a:bodyPr>
          <a:lstStyle/>
          <a:p>
            <a:r>
              <a:rPr lang="en-US" sz="1800"/>
              <a:t>W</a:t>
            </a:r>
            <a:r>
              <a:rPr lang="en-US" sz="1800" baseline="-25000"/>
              <a:t>17</a:t>
            </a:r>
            <a:r>
              <a:rPr lang="en-US" sz="1800"/>
              <a:t> =5,còn các nút khác có trọng số =1 </a:t>
            </a:r>
          </a:p>
          <a:p>
            <a:r>
              <a:rPr lang="en-US" sz="1800"/>
              <a:t>Các nút chưa phân loại ( 9, 10,17,13}</a:t>
            </a:r>
          </a:p>
          <a:p>
            <a:pPr>
              <a:defRPr/>
            </a:pPr>
            <a:r>
              <a:rPr lang="en-US" sz="1800"/>
              <a:t>(xctr, yctr) trong đó</a:t>
            </a:r>
          </a:p>
          <a:p>
            <a:pPr>
              <a:buNone/>
              <a:defRPr/>
            </a:pPr>
            <a:endParaRPr lang="en-US" sz="1800"/>
          </a:p>
          <a:p>
            <a:pPr>
              <a:buNone/>
              <a:defRPr/>
            </a:pPr>
            <a:r>
              <a:rPr lang="en-US" sz="1800"/>
              <a:t>	xctr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baseline="-25000"/>
              <a:t>n</a:t>
            </a:r>
            <a:r>
              <a:rPr lang="en-US" sz="1800"/>
              <a:t>x</a:t>
            </a:r>
            <a:r>
              <a:rPr lang="en-US" sz="1800" baseline="-25000"/>
              <a:t>n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/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=(9+0+9*5+8)/8=7.75</a:t>
            </a:r>
            <a:endParaRPr lang="en-US" sz="1800" baseline="-25000"/>
          </a:p>
          <a:p>
            <a:pPr>
              <a:buNone/>
              <a:defRPr/>
            </a:pPr>
            <a:r>
              <a:rPr lang="en-US" sz="1800" baseline="-25000"/>
              <a:t>	</a:t>
            </a:r>
            <a:r>
              <a:rPr lang="en-US" sz="1800"/>
              <a:t>yctr = 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 baseline="-25000"/>
              <a:t>n</a:t>
            </a:r>
            <a:r>
              <a:rPr lang="en-US" sz="1800"/>
              <a:t>y</a:t>
            </a:r>
            <a:r>
              <a:rPr lang="en-US" sz="1800" baseline="-25000"/>
              <a:t>n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/</a:t>
            </a:r>
            <a:r>
              <a:rPr lang="en-US" sz="1800">
                <a:latin typeface="Symbol" pitchFamily="18" charset="2"/>
              </a:rPr>
              <a:t>S</a:t>
            </a:r>
            <a:r>
              <a:rPr lang="en-US" sz="1800"/>
              <a:t>W</a:t>
            </a:r>
            <a:r>
              <a:rPr lang="en-US" sz="1800" baseline="-25000"/>
              <a:t>n</a:t>
            </a:r>
            <a:r>
              <a:rPr lang="en-US" sz="1800"/>
              <a:t>=(5+6+9*5+7)/8=7.875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</a:t>
            </a:r>
            <a:r>
              <a:rPr lang="en-US" sz="1800" baseline="-25000"/>
              <a:t>n</a:t>
            </a:r>
            <a:r>
              <a:rPr lang="en-US" sz="1800"/>
              <a:t> = [(x</a:t>
            </a:r>
            <a:r>
              <a:rPr lang="en-US" sz="1800" baseline="-25000"/>
              <a:t>n</a:t>
            </a:r>
            <a:r>
              <a:rPr lang="en-US" sz="1800"/>
              <a:t>-xctr)</a:t>
            </a:r>
            <a:r>
              <a:rPr lang="en-US" sz="1800" baseline="30000"/>
              <a:t>2</a:t>
            </a:r>
            <a:r>
              <a:rPr lang="en-US" sz="1800"/>
              <a:t> + (y</a:t>
            </a:r>
            <a:r>
              <a:rPr lang="en-US" sz="1800" baseline="-25000"/>
              <a:t>n</a:t>
            </a:r>
            <a:r>
              <a:rPr lang="en-US" sz="1800"/>
              <a:t>-yctr)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</a:t>
            </a:r>
            <a:endParaRPr lang="en-US" sz="180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		maxdc = max(dc</a:t>
            </a:r>
            <a:r>
              <a:rPr lang="en-US" sz="1800" baseline="-25000"/>
              <a:t>n</a:t>
            </a:r>
            <a:r>
              <a:rPr lang="en-US" sz="1800"/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		maxW = max(W</a:t>
            </a:r>
            <a:r>
              <a:rPr lang="en-US" sz="1800" baseline="-25000"/>
              <a:t>n</a:t>
            </a:r>
            <a:r>
              <a:rPr lang="en-US" sz="1800"/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Maxdc =dc10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Dc10= [(0-7,75)</a:t>
            </a:r>
            <a:r>
              <a:rPr lang="en-US" sz="1800" baseline="30000"/>
              <a:t>2</a:t>
            </a:r>
            <a:r>
              <a:rPr lang="en-US" sz="1800"/>
              <a:t> + (6-7,785)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0.5+</a:t>
            </a:r>
            <a:r>
              <a:rPr lang="en-US" sz="1800" baseline="-25000"/>
              <a:t>==</a:t>
            </a:r>
            <a:r>
              <a:rPr lang="en-US" sz="1800"/>
              <a:t>7,95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Dc17= [(9-7,75)</a:t>
            </a:r>
            <a:r>
              <a:rPr lang="en-US" sz="1800" baseline="30000"/>
              <a:t>2</a:t>
            </a:r>
            <a:r>
              <a:rPr lang="en-US" sz="1800"/>
              <a:t> + (9-7,785)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0.5+</a:t>
            </a:r>
            <a:r>
              <a:rPr lang="en-US" sz="1800" baseline="-25000"/>
              <a:t>==</a:t>
            </a:r>
            <a:r>
              <a:rPr lang="en-US" sz="1800"/>
              <a:t>1,743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Dc13== [(8-7,75)</a:t>
            </a:r>
            <a:r>
              <a:rPr lang="en-US" sz="1800" baseline="30000"/>
              <a:t>2</a:t>
            </a:r>
            <a:r>
              <a:rPr lang="en-US" sz="1800"/>
              <a:t> + (7-7,785)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0.5+</a:t>
            </a:r>
            <a:r>
              <a:rPr lang="en-US" sz="1800" baseline="-25000"/>
              <a:t>==</a:t>
            </a:r>
            <a:r>
              <a:rPr lang="en-US" sz="1800"/>
              <a:t>0,82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endParaRPr lang="en-US" sz="1800"/>
          </a:p>
        </p:txBody>
      </p:sp>
      <p:sp>
        <p:nvSpPr>
          <p:cNvPr id="2" name="Oval 1"/>
          <p:cNvSpPr/>
          <p:nvPr/>
        </p:nvSpPr>
        <p:spPr>
          <a:xfrm>
            <a:off x="78486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AFA868CC-B0E8-4746-8F35-79E733457A5B}"/>
                  </a:ext>
                </a:extLst>
              </p14:cNvPr>
              <p14:cNvContentPartPr/>
              <p14:nvPr/>
            </p14:nvContentPartPr>
            <p14:xfrm>
              <a:off x="8380986" y="3691099"/>
              <a:ext cx="150120" cy="1576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AFA868CC-B0E8-4746-8F35-79E733457A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986" y="3619459"/>
                <a:ext cx="2217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A949307E-414B-9E4E-9F49-0018C4935814}"/>
                  </a:ext>
                </a:extLst>
              </p14:cNvPr>
              <p14:cNvContentPartPr/>
              <p14:nvPr/>
            </p14:nvContentPartPr>
            <p14:xfrm>
              <a:off x="8008386" y="4436299"/>
              <a:ext cx="142200" cy="16812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A949307E-414B-9E4E-9F49-0018C49358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2386" y="4364659"/>
                <a:ext cx="2138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E22C6177-3439-6445-9501-57F50896E021}"/>
                  </a:ext>
                </a:extLst>
              </p14:cNvPr>
              <p14:cNvContentPartPr/>
              <p14:nvPr/>
            </p14:nvContentPartPr>
            <p14:xfrm>
              <a:off x="8407266" y="5241619"/>
              <a:ext cx="199800" cy="16056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E22C6177-3439-6445-9501-57F50896E0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71266" y="5169979"/>
                <a:ext cx="2714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5D8C4A2A-8F50-674C-8A56-1213129E3721}"/>
                  </a:ext>
                </a:extLst>
              </p14:cNvPr>
              <p14:cNvContentPartPr/>
              <p14:nvPr/>
            </p14:nvContentPartPr>
            <p14:xfrm>
              <a:off x="4796466" y="4080259"/>
              <a:ext cx="236520" cy="17064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5D8C4A2A-8F50-674C-8A56-1213129E37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0826" y="4008259"/>
                <a:ext cx="308160" cy="3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8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7BD709-8826-4781-AED8-00C4252AF073}" type="slidenum">
              <a:rPr lang="en-US"/>
              <a:pPr/>
              <a:t>9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1 Phân loại nút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9DF9CF-501B-4B08-A8F6-7C12A4C5A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5546991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6AED-C4BC-43DF-8C97-7D618946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46482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Maxdc =dc10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Dc10= [(0-7,75)</a:t>
            </a:r>
            <a:r>
              <a:rPr lang="en-US" sz="1800" baseline="30000"/>
              <a:t>2</a:t>
            </a:r>
            <a:r>
              <a:rPr lang="en-US" sz="1800"/>
              <a:t> + (6-7,785)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0.5+</a:t>
            </a:r>
            <a:r>
              <a:rPr lang="en-US" sz="1800" baseline="-25000"/>
              <a:t>==</a:t>
            </a:r>
            <a:r>
              <a:rPr lang="en-US" sz="1800"/>
              <a:t>7,95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Dc17= [(9-7,75)</a:t>
            </a:r>
            <a:r>
              <a:rPr lang="en-US" sz="1800" baseline="30000"/>
              <a:t>2</a:t>
            </a:r>
            <a:r>
              <a:rPr lang="en-US" sz="1800"/>
              <a:t> + (9-7,785)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0.5+</a:t>
            </a:r>
            <a:r>
              <a:rPr lang="en-US" sz="1800" baseline="-25000"/>
              <a:t>==</a:t>
            </a:r>
            <a:r>
              <a:rPr lang="en-US" sz="1800"/>
              <a:t>1,743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Dc13== [(8-7,75)</a:t>
            </a:r>
            <a:r>
              <a:rPr lang="en-US" sz="1800" baseline="30000"/>
              <a:t>2</a:t>
            </a:r>
            <a:r>
              <a:rPr lang="en-US" sz="1800"/>
              <a:t> + (7-7,785)</a:t>
            </a:r>
            <a:r>
              <a:rPr lang="en-US" sz="1800" baseline="30000"/>
              <a:t>2</a:t>
            </a:r>
            <a:r>
              <a:rPr lang="en-US" sz="1800"/>
              <a:t>]</a:t>
            </a:r>
            <a:r>
              <a:rPr lang="en-US" sz="1800" baseline="30000"/>
              <a:t>0.5+</a:t>
            </a:r>
            <a:r>
              <a:rPr lang="en-US" sz="1800" baseline="-25000"/>
              <a:t>==</a:t>
            </a:r>
            <a:r>
              <a:rPr lang="en-US" sz="1800"/>
              <a:t>0,82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merit</a:t>
            </a:r>
            <a:r>
              <a:rPr lang="en-US" sz="1800" baseline="-25000"/>
              <a:t>n</a:t>
            </a:r>
            <a:r>
              <a:rPr lang="en-US" sz="1800"/>
              <a:t>= 0.5(maxdc–dc</a:t>
            </a:r>
            <a:r>
              <a:rPr lang="en-US" sz="1800" baseline="-25000"/>
              <a:t>n</a:t>
            </a:r>
            <a:r>
              <a:rPr lang="en-US" sz="1800"/>
              <a:t>)/maxdc + 0.5(W</a:t>
            </a:r>
            <a:r>
              <a:rPr lang="en-US" sz="1800" baseline="-25000"/>
              <a:t>n</a:t>
            </a:r>
            <a:r>
              <a:rPr lang="en-US" sz="1800"/>
              <a:t>/maxW)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merit</a:t>
            </a:r>
            <a:r>
              <a:rPr lang="en-US" sz="1800" baseline="-25000"/>
              <a:t>17</a:t>
            </a:r>
            <a:r>
              <a:rPr lang="en-US" sz="1800"/>
              <a:t>= 0.5(7,95–1,743)/7,95 + 0.5(5/5)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merit</a:t>
            </a:r>
            <a:r>
              <a:rPr lang="en-US" sz="1800" baseline="-25000"/>
              <a:t>13</a:t>
            </a:r>
            <a:r>
              <a:rPr lang="en-US" sz="1800"/>
              <a:t>= 0.5(7,95–0,82)/7,95 + 0.5(1/5)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 Quyết định chuyển nút 17 sang Backbones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B4: 17, {13}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Các nút chưa phân loại: 9, 10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B5: 9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sz="1800"/>
              <a:t>B6: 10</a:t>
            </a:r>
          </a:p>
          <a:p>
            <a:r>
              <a:rPr lang="en-US" sz="1800"/>
              <a:t>B1: 5, {3,1,4, 8,7}</a:t>
            </a:r>
          </a:p>
          <a:p>
            <a:r>
              <a:rPr lang="en-US" sz="1800"/>
              <a:t>B2: 6, {2,11}</a:t>
            </a:r>
          </a:p>
          <a:p>
            <a:r>
              <a:rPr lang="en-US" sz="1800"/>
              <a:t>B3: 12, { 15,16,14}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pPr>
              <a:lnSpc>
                <a:spcPct val="90000"/>
              </a:lnSpc>
              <a:buNone/>
              <a:defRPr/>
            </a:pPr>
            <a:endParaRPr lang="en-US" sz="1800"/>
          </a:p>
          <a:p>
            <a:endParaRPr lang="en-US" sz="1800"/>
          </a:p>
        </p:txBody>
      </p:sp>
      <p:sp>
        <p:nvSpPr>
          <p:cNvPr id="2" name="Oval 1"/>
          <p:cNvSpPr/>
          <p:nvPr/>
        </p:nvSpPr>
        <p:spPr>
          <a:xfrm>
            <a:off x="78486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DE142BBA-C485-A340-9F2E-20A88272CE20}"/>
              </a:ext>
            </a:extLst>
          </p:cNvPr>
          <p:cNvGrpSpPr/>
          <p:nvPr/>
        </p:nvGrpSpPr>
        <p:grpSpPr>
          <a:xfrm>
            <a:off x="4203546" y="3511819"/>
            <a:ext cx="446400" cy="231480"/>
            <a:chOff x="4203546" y="3511819"/>
            <a:chExt cx="44640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84524E9B-63E3-334E-A00C-6013DC153EC3}"/>
                    </a:ext>
                  </a:extLst>
                </p14:cNvPr>
                <p14:cNvContentPartPr/>
                <p14:nvPr/>
              </p14:nvContentPartPr>
              <p14:xfrm>
                <a:off x="4276986" y="3669499"/>
                <a:ext cx="10800" cy="1080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84524E9B-63E3-334E-A00C-6013DC153E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1866" y="3654019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D83DDC76-358E-844B-915A-CC2CAB9F381D}"/>
                    </a:ext>
                  </a:extLst>
                </p14:cNvPr>
                <p14:cNvContentPartPr/>
                <p14:nvPr/>
              </p14:nvContentPartPr>
              <p14:xfrm>
                <a:off x="4203546" y="3601099"/>
                <a:ext cx="100080" cy="14220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D83DDC76-358E-844B-915A-CC2CAB9F38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8426" y="3585979"/>
                  <a:ext cx="130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9F1AA8A6-3C4A-754E-89F6-538551BF105E}"/>
                    </a:ext>
                  </a:extLst>
                </p14:cNvPr>
                <p14:cNvContentPartPr/>
                <p14:nvPr/>
              </p14:nvContentPartPr>
              <p14:xfrm>
                <a:off x="4324146" y="3669499"/>
                <a:ext cx="16200" cy="7380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9F1AA8A6-3C4A-754E-89F6-538551BF10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09026" y="3654019"/>
                  <a:ext cx="46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529E565D-F491-8A41-8988-46556D57193A}"/>
                    </a:ext>
                  </a:extLst>
                </p14:cNvPr>
                <p14:cNvContentPartPr/>
                <p14:nvPr/>
              </p14:nvContentPartPr>
              <p14:xfrm>
                <a:off x="4423866" y="3517219"/>
                <a:ext cx="100080" cy="15768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529E565D-F491-8A41-8988-46556D5719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08746" y="3502099"/>
                  <a:ext cx="130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3828953F-7305-1B42-BF81-9BD4C94D40DC}"/>
                    </a:ext>
                  </a:extLst>
                </p14:cNvPr>
                <p14:cNvContentPartPr/>
                <p14:nvPr/>
              </p14:nvContentPartPr>
              <p14:xfrm>
                <a:off x="4528986" y="3511819"/>
                <a:ext cx="120960" cy="16812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3828953F-7305-1B42-BF81-9BD4C94D40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13866" y="3496699"/>
                  <a:ext cx="15156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104384F9-A426-E646-971B-B61C6D89BCEA}"/>
              </a:ext>
            </a:extLst>
          </p:cNvPr>
          <p:cNvGrpSpPr/>
          <p:nvPr/>
        </p:nvGrpSpPr>
        <p:grpSpPr>
          <a:xfrm>
            <a:off x="3972786" y="3832219"/>
            <a:ext cx="740160" cy="283680"/>
            <a:chOff x="3972786" y="3832219"/>
            <a:chExt cx="74016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72BF7A44-61FB-534F-9331-A7DBD0C4AC66}"/>
                    </a:ext>
                  </a:extLst>
                </p14:cNvPr>
                <p14:cNvContentPartPr/>
                <p14:nvPr/>
              </p14:nvContentPartPr>
              <p14:xfrm>
                <a:off x="4040826" y="3832219"/>
                <a:ext cx="110520" cy="2124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72BF7A44-61FB-534F-9331-A7DBD0C4AC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5706" y="3816739"/>
                  <a:ext cx="141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3117E951-A8A2-704B-9A57-752359A78A67}"/>
                    </a:ext>
                  </a:extLst>
                </p14:cNvPr>
                <p14:cNvContentPartPr/>
                <p14:nvPr/>
              </p14:nvContentPartPr>
              <p14:xfrm>
                <a:off x="4061706" y="3895219"/>
                <a:ext cx="68760" cy="1620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3117E951-A8A2-704B-9A57-752359A78A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46586" y="3879739"/>
                  <a:ext cx="99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3D2D4B42-FAD2-5241-9328-805559345088}"/>
                    </a:ext>
                  </a:extLst>
                </p14:cNvPr>
                <p14:cNvContentPartPr/>
                <p14:nvPr/>
              </p14:nvContentPartPr>
              <p14:xfrm>
                <a:off x="3972786" y="4068379"/>
                <a:ext cx="136800" cy="3168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3D2D4B42-FAD2-5241-9328-8055593450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57306" y="4052899"/>
                  <a:ext cx="167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Viết tay 14">
                  <a:extLst>
                    <a:ext uri="{FF2B5EF4-FFF2-40B4-BE49-F238E27FC236}">
                      <a16:creationId xmlns:a16="http://schemas.microsoft.com/office/drawing/2014/main" id="{B27045A5-BD24-C14B-98E5-380EBC9CF960}"/>
                    </a:ext>
                  </a:extLst>
                </p14:cNvPr>
                <p14:cNvContentPartPr/>
                <p14:nvPr/>
              </p14:nvContentPartPr>
              <p14:xfrm>
                <a:off x="3993666" y="4110139"/>
                <a:ext cx="73800" cy="5760"/>
              </p14:xfrm>
            </p:contentPart>
          </mc:Choice>
          <mc:Fallback xmlns="">
            <p:pic>
              <p:nvPicPr>
                <p:cNvPr id="15" name="Viết tay 14">
                  <a:extLst>
                    <a:ext uri="{FF2B5EF4-FFF2-40B4-BE49-F238E27FC236}">
                      <a16:creationId xmlns:a16="http://schemas.microsoft.com/office/drawing/2014/main" id="{B27045A5-BD24-C14B-98E5-380EBC9CF9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78546" y="4095019"/>
                  <a:ext cx="104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481EDDBB-ABB2-A147-B253-5AEB0A26FE66}"/>
                    </a:ext>
                  </a:extLst>
                </p14:cNvPr>
                <p14:cNvContentPartPr/>
                <p14:nvPr/>
              </p14:nvContentPartPr>
              <p14:xfrm>
                <a:off x="4245666" y="3921859"/>
                <a:ext cx="84240" cy="13104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481EDDBB-ABB2-A147-B253-5AEB0A26FE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30186" y="3906739"/>
                  <a:ext cx="1148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3F47B841-8532-FC43-AA26-EF8B2E74D1DB}"/>
                    </a:ext>
                  </a:extLst>
                </p14:cNvPr>
                <p14:cNvContentPartPr/>
                <p14:nvPr/>
              </p14:nvContentPartPr>
              <p14:xfrm>
                <a:off x="4350426" y="3979099"/>
                <a:ext cx="37080" cy="10008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3F47B841-8532-FC43-AA26-EF8B2E74D1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35306" y="3963619"/>
                  <a:ext cx="67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A2182957-CB50-7640-9415-AD86E25B1018}"/>
                    </a:ext>
                  </a:extLst>
                </p14:cNvPr>
                <p14:cNvContentPartPr/>
                <p14:nvPr/>
              </p14:nvContentPartPr>
              <p14:xfrm>
                <a:off x="4418826" y="3926539"/>
                <a:ext cx="84240" cy="9468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A2182957-CB50-7640-9415-AD86E25B10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03346" y="3911419"/>
                  <a:ext cx="11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0618D07A-ABB5-CD49-89CE-B9BF50859E33}"/>
                    </a:ext>
                  </a:extLst>
                </p14:cNvPr>
                <p14:cNvContentPartPr/>
                <p14:nvPr/>
              </p14:nvContentPartPr>
              <p14:xfrm>
                <a:off x="4465986" y="3884419"/>
                <a:ext cx="152640" cy="7380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0618D07A-ABB5-CD49-89CE-B9BF50859E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0866" y="3869299"/>
                  <a:ext cx="182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2ADAAB56-F065-2B4F-B784-6CFF7E92C867}"/>
                    </a:ext>
                  </a:extLst>
                </p14:cNvPr>
                <p14:cNvContentPartPr/>
                <p14:nvPr/>
              </p14:nvContentPartPr>
              <p14:xfrm>
                <a:off x="4618266" y="3889819"/>
                <a:ext cx="94680" cy="183960"/>
              </p14:xfrm>
            </p:contentPart>
          </mc:Choice>
          <mc:Fallback xmlns=""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2ADAAB56-F065-2B4F-B784-6CFF7E92C86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02786" y="3874699"/>
                  <a:ext cx="12528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2AD63DD6-7367-EA4B-A328-3498492449CA}"/>
                  </a:ext>
                </a:extLst>
              </p14:cNvPr>
              <p14:cNvContentPartPr/>
              <p14:nvPr/>
            </p14:nvContentPartPr>
            <p14:xfrm>
              <a:off x="262266" y="3942379"/>
              <a:ext cx="666720" cy="3168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2AD63DD6-7367-EA4B-A328-3498492449C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626" y="3870379"/>
                <a:ext cx="7383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3F231E78-991F-B545-ABDE-B3FCF95F2E5F}"/>
                  </a:ext>
                </a:extLst>
              </p14:cNvPr>
              <p14:cNvContentPartPr/>
              <p14:nvPr/>
            </p14:nvContentPartPr>
            <p14:xfrm>
              <a:off x="4796466" y="4094299"/>
              <a:ext cx="163080" cy="17892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3F231E78-991F-B545-ABDE-B3FCF95F2E5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60826" y="4022659"/>
                <a:ext cx="2347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Viết tay 23">
                <a:extLst>
                  <a:ext uri="{FF2B5EF4-FFF2-40B4-BE49-F238E27FC236}">
                    <a16:creationId xmlns:a16="http://schemas.microsoft.com/office/drawing/2014/main" id="{508787AC-709B-5648-A410-2EE3B2FC99DC}"/>
                  </a:ext>
                </a:extLst>
              </p14:cNvPr>
              <p14:cNvContentPartPr/>
              <p14:nvPr/>
            </p14:nvContentPartPr>
            <p14:xfrm>
              <a:off x="8362266" y="3690379"/>
              <a:ext cx="307800" cy="194400"/>
            </p14:xfrm>
          </p:contentPart>
        </mc:Choice>
        <mc:Fallback xmlns="">
          <p:pic>
            <p:nvPicPr>
              <p:cNvPr id="24" name="Viết tay 23">
                <a:extLst>
                  <a:ext uri="{FF2B5EF4-FFF2-40B4-BE49-F238E27FC236}">
                    <a16:creationId xmlns:a16="http://schemas.microsoft.com/office/drawing/2014/main" id="{508787AC-709B-5648-A410-2EE3B2FC99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6626" y="3618379"/>
                <a:ext cx="379440" cy="33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Nhóm 30">
            <a:extLst>
              <a:ext uri="{FF2B5EF4-FFF2-40B4-BE49-F238E27FC236}">
                <a16:creationId xmlns:a16="http://schemas.microsoft.com/office/drawing/2014/main" id="{CB988682-BDC4-F04C-A4E1-31E7C97EAC68}"/>
              </a:ext>
            </a:extLst>
          </p:cNvPr>
          <p:cNvGrpSpPr/>
          <p:nvPr/>
        </p:nvGrpSpPr>
        <p:grpSpPr>
          <a:xfrm>
            <a:off x="6570546" y="3889819"/>
            <a:ext cx="210240" cy="173520"/>
            <a:chOff x="6570546" y="3889819"/>
            <a:chExt cx="21024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4C8F860B-7C29-B442-9057-15087DEF01E2}"/>
                    </a:ext>
                  </a:extLst>
                </p14:cNvPr>
                <p14:cNvContentPartPr/>
                <p14:nvPr/>
              </p14:nvContentPartPr>
              <p14:xfrm>
                <a:off x="6580986" y="3889819"/>
                <a:ext cx="178920" cy="142200"/>
              </p14:xfrm>
            </p:contentPart>
          </mc:Choice>
          <mc:Fallback xmlns=""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4C8F860B-7C29-B442-9057-15087DEF01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65506" y="3874699"/>
                  <a:ext cx="209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C643BAAF-491E-EE41-A9F9-59739931D4BB}"/>
                    </a:ext>
                  </a:extLst>
                </p14:cNvPr>
                <p14:cNvContentPartPr/>
                <p14:nvPr/>
              </p14:nvContentPartPr>
              <p14:xfrm>
                <a:off x="6580986" y="3916099"/>
                <a:ext cx="152640" cy="126360"/>
              </p14:xfrm>
            </p:contentPart>
          </mc:Choice>
          <mc:Fallback xmlns=""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C643BAAF-491E-EE41-A9F9-59739931D4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65506" y="3900619"/>
                  <a:ext cx="182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841735AA-7479-FC4F-8270-36A80767C6C4}"/>
                    </a:ext>
                  </a:extLst>
                </p14:cNvPr>
                <p14:cNvContentPartPr/>
                <p14:nvPr/>
              </p14:nvContentPartPr>
              <p14:xfrm>
                <a:off x="6570546" y="3905659"/>
                <a:ext cx="163080" cy="14724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841735AA-7479-FC4F-8270-36A80767C6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55066" y="3890179"/>
                  <a:ext cx="193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3E8A8EA1-3C5E-BB42-BD30-146A1CA3AAD2}"/>
                    </a:ext>
                  </a:extLst>
                </p14:cNvPr>
                <p14:cNvContentPartPr/>
                <p14:nvPr/>
              </p14:nvContentPartPr>
              <p14:xfrm>
                <a:off x="6638586" y="3973699"/>
                <a:ext cx="100080" cy="8424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3E8A8EA1-3C5E-BB42-BD30-146A1CA3AA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23466" y="3958579"/>
                  <a:ext cx="130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7B8B8419-29F7-AA43-912E-9528EF4B4645}"/>
                    </a:ext>
                  </a:extLst>
                </p14:cNvPr>
                <p14:cNvContentPartPr/>
                <p14:nvPr/>
              </p14:nvContentPartPr>
              <p14:xfrm>
                <a:off x="6607266" y="3984139"/>
                <a:ext cx="173520" cy="79200"/>
              </p14:xfrm>
            </p:contentPart>
          </mc:Choice>
          <mc:Fallback xmlns=""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7B8B8419-29F7-AA43-912E-9528EF4B46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91786" y="3969019"/>
                  <a:ext cx="20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97E2F6D8-A9DA-0E4B-8D2D-73B4E21FC685}"/>
                    </a:ext>
                  </a:extLst>
                </p14:cNvPr>
                <p14:cNvContentPartPr/>
                <p14:nvPr/>
              </p14:nvContentPartPr>
              <p14:xfrm>
                <a:off x="6691146" y="3994579"/>
                <a:ext cx="63360" cy="57960"/>
              </p14:xfrm>
            </p:contentPart>
          </mc:Choice>
          <mc:Fallback xmlns=""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97E2F6D8-A9DA-0E4B-8D2D-73B4E21FC6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75666" y="3979459"/>
                  <a:ext cx="9396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37D44FDD-E57A-0246-A000-C2447899C2F2}"/>
              </a:ext>
            </a:extLst>
          </p:cNvPr>
          <p:cNvGrpSpPr/>
          <p:nvPr/>
        </p:nvGrpSpPr>
        <p:grpSpPr>
          <a:xfrm>
            <a:off x="2466546" y="6707899"/>
            <a:ext cx="945720" cy="480960"/>
            <a:chOff x="2466546" y="6707899"/>
            <a:chExt cx="94572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005C9D63-0447-B846-947A-6269368EC3B3}"/>
                    </a:ext>
                  </a:extLst>
                </p14:cNvPr>
                <p14:cNvContentPartPr/>
                <p14:nvPr/>
              </p14:nvContentPartPr>
              <p14:xfrm>
                <a:off x="2466546" y="6707899"/>
                <a:ext cx="26640" cy="5760"/>
              </p14:xfrm>
            </p:contentPart>
          </mc:Choice>
          <mc:Fallback xmlns=""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005C9D63-0447-B846-947A-6269368EC3B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51426" y="669277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ACD76760-82AC-DB48-A0F9-FD690EB2CE56}"/>
                    </a:ext>
                  </a:extLst>
                </p14:cNvPr>
                <p14:cNvContentPartPr/>
                <p14:nvPr/>
              </p14:nvContentPartPr>
              <p14:xfrm>
                <a:off x="2524146" y="6755059"/>
                <a:ext cx="888120" cy="433800"/>
              </p14:xfrm>
            </p:contentPart>
          </mc:Choice>
          <mc:Fallback xmlns=""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ACD76760-82AC-DB48-A0F9-FD690EB2CE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9026" y="6739939"/>
                  <a:ext cx="918360" cy="4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727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0" ma:contentTypeDescription="Create a new document." ma:contentTypeScope="" ma:versionID="236e585e038dda20b11444d9d3b061d2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c83c2e15b35c55ed220d0b85529f6f85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0FC86C-AD8F-4C31-B5A9-B16C93B9D1B4}"/>
</file>

<file path=customXml/itemProps2.xml><?xml version="1.0" encoding="utf-8"?>
<ds:datastoreItem xmlns:ds="http://schemas.openxmlformats.org/officeDocument/2006/customXml" ds:itemID="{D9902237-8E58-4A8F-9E13-CDC59BD8BCBF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8DCEC909-158A-491F-9064-56F5076889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923</Words>
  <Application>Microsoft Office PowerPoint</Application>
  <PresentationFormat>Trình chiếu Trên màn hình (4:3)</PresentationFormat>
  <Paragraphs>187</Paragraphs>
  <Slides>19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0" baseType="lpstr">
      <vt:lpstr>Office Theme</vt:lpstr>
      <vt:lpstr>Ví dụ 1 Tính trọng số các nút</vt:lpstr>
      <vt:lpstr>Ví dụ 1 Tính trọng số các nút</vt:lpstr>
      <vt:lpstr>Ví dụ 1 Tính trọng số các nút</vt:lpstr>
      <vt:lpstr>Ví dụ 1 Phân loại nút</vt:lpstr>
      <vt:lpstr>Ví dụ 1 Phân loại nút</vt:lpstr>
      <vt:lpstr>Ví dụ 1 Phân loại nút</vt:lpstr>
      <vt:lpstr>Ví dụ 1 Phân loại nút</vt:lpstr>
      <vt:lpstr>Ví dụ 1 Phân loại nút</vt:lpstr>
      <vt:lpstr>Ví dụ 1 Phân loại nút</vt:lpstr>
      <vt:lpstr>Ví dụ 1 Phân loại nút</vt:lpstr>
      <vt:lpstr>Hợp lại theo ngưỡng (2)</vt:lpstr>
      <vt:lpstr>Trung tâm của trọng lực (CG)</vt:lpstr>
      <vt:lpstr>Khoảng cách tới CG</vt:lpstr>
      <vt:lpstr>Ví dụ 1 Phân loại nút</vt:lpstr>
      <vt:lpstr>Ví dụ 1 Phân loại nút</vt:lpstr>
      <vt:lpstr>Ví dụ 1 Phân loại nút</vt:lpstr>
      <vt:lpstr>Ví dụ 1 Chuyển lưu lượng</vt:lpstr>
      <vt:lpstr>Ví dụ 1 Chuyển lưu lượng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thuật MLSA: Ví dụ (7)</dc:title>
  <dc:creator>Thangnt</dc:creator>
  <cp:lastModifiedBy>Nguyen The Thang</cp:lastModifiedBy>
  <cp:revision>30</cp:revision>
  <dcterms:created xsi:type="dcterms:W3CDTF">2020-03-24T01:47:10Z</dcterms:created>
  <dcterms:modified xsi:type="dcterms:W3CDTF">2021-11-16T02:04:21Z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