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00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48:54.2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88 117 8106,'-8'-15'-104,"-3"6"411,6-1 160,0 7-183,-1-10 1,4 10 285,-3-7-208,4 7 1,1-6 111,0 5-115,0 2 0,-2-6 190,-3 3-58,4 3-70,-6-4 59,7 6-137,0-7 0,0 6-168,0-6 105,0 7-373,0 0 69,7 0 107,-6 0 1,7 5 91,-3 0-156,-3 6 0,9-2-115,-6 5 1,5-4 61,-5 0 71,6-1 0,-5 6-11,4-1 1,-2-4 72,-3 0 0,-3-5 98,3 4-160,-4 1 1,-1 0 59,0 0-64,0-1 0,0 1 40,0 0-387,-6-7 233,-2 3-260,-7 1 57,0-5 97,1 4 38,-1-6 86,1 0 1,4 0-17,0 0 43,7 0 1,-3-2 105,6-2-146,0 2 99,0-5-31,6 7 12,2 0 0,7 0-8,-1 0 0,1 0 4,-1 0 1,1 0-30,0 0 0,-6 0 0,1 0 0,0 5 42,4 0 0,1 2-28,-1-3 1,-4 0 33,0 5 0,-5-4-8,4 5 1,-5 0 4,1 4 0,-4-4 10,-1 0 1,0-1 7,0 6 1,0 0-28,0-1 1,-6 1 4,-4-1 1,2 1-31,-2 0 28,0-7 0,-4 0-195,-1-3 165,1-4 1,-1 4-6,1-10 1,-1 2 16,0-7 1,6 2-10,-1-2 1,2-3 13,-2 4 1,-1-4 6,6-2-17,-6 1 4,9-1 1,-6 2-384,3 3 131,3-3 0,-4 10-196,6-7 1,2 7 11,2-2 1,0 4-746,5 1 670,1 0 1,5 5 74,-1-1 0,-4 8-29,0-2 0,-2-2 94,2 1 1,-2 1 379,-4 5 0,-2 6 0,5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01:25:46.62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 44,'-6'-16,"4"-3,-4 17,6-4,6 19,-4-10,4 16,1-11,-4 2,7 0,-7-7,3 10,1-11,-4 11,7-4,-5-1,4 2,-4-5,5 5,0-1,4 6,1 0,-1-6,1 1,1-2,4 2,-4 3,3-3,-3-2,-1 1,0-4,-1 5,2-5,4 5,-4-1,18 6,-10-2,10-3,-8 2,-1-2,-1-3,10 4,0-6,0 5,-5-6,0 6,0-5,1 2,-1-3,-5-2,0 3,-4 1,4-1,-5 2,6-2,-7-4,9 12,-6-10,3 7,-2-7,-1 10,8-5,8 7,0-2,-3-3,-8-2,-2-3,-6-2,2 7,-4-7,3 5,1-3,-6-2,-4 7,0-7,4 10,7-5,0 7,4-1,-4-4,-7 0,3-2,2 1,-3 4,4-3,-3 1,3-1,-4 3,4-3,-4-2,-2 2,1-1,6 6,2-1,-1 1,-1-5,-6 0,-5-6,-1 6,-5-7,9 5,-4-3,-2-3,6 4,-5 1,6-6,1 12,-7-11,5 5,-11-7,11 0,-12 6,12-4,-11 4,11 1,-5-6,6 12,1-11,0 11,-1-12,-6 12,5-9,-3 5,-4-5,7 8,-4-10,5 11,1-5,-1 0,1 5,-1-5,1 0,0 5,-7-5,5 1,-12-3,6 1,-1-6,-4 6,11-7,-12 6,12-3,-3 7,-3 0,-1 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56:23.9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71 117 7754,'-22'-22'231,"1"5"144,6 8 19,7 5 0,3-7 584,10 6 0,5-4-523,9 4 1,-1 0-164,6 5 0,1-5-390,4 0 1,2-1 89,3 1 1,-2 3-562,7-3 1,-5 4-8,5 1 0,-5 0-249,5 0 0,-7 0 282,2 0 0,-8 0 543,-2 0 0,0 0 0,6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56:24.2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0 7754,'-15'0'1077,"-1"0"-808,-3 0 0,7 0 606,-2 0-447,9 0 0,-2 2 8,7 3 1,0-2-67,0 7 0,9-5 152,5 5 0,6-1-197,4 6 0,3-5 24,-2-1 0,7 1-31,2 5 1,0-1-117,-5 1 0,0-1-108,1 1 1,-6-1 47,0 1 0,-6 4-77,1 1 0,-4 6-34,-5-2 1,-4 4-270,-6 1 1,-3 5-139,-7 0 1,-1 1 182,-13-1 1,-1-1-1072,-4 6 0,2-7 588,2 2 0,-1-3-1568,7-2 2244,0-6 0,4 4 0,0-4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47:56.4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58 7512,'6'-8'-914,"-4"2"1732,4-1 0,-4 6 322,3-4-340,-4 3-343,12 2 0,-9-5-129,5 0 0,-4 1-198,5 4 0,-5 0 29,4 0 0,-4 0-112,5 0 0,0 0 60,4 0 0,1-5-222,0 0 1,-1 0-69,1 5 1,-1 0-223,1 0 1,-1 0-18,1 0 1,0 0-52,-1 0 0,1 0-1034,-1 0 937,1 0 570,-1 0 0,1 7 0,0 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47:56.6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73 15 7883,'-15'0'-200,"1"0"-322,-1 0 869,1 0 1252,5 0-1130,3 0 1,8 0 162,2 0 0,5-2-747,5-2 1,7 2 122,4-3 0,2 3-8,2 2 0,7 0 0,1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56:24.5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45 7721,'-15'0'2363,"7"-2"-1036,3-3-1002,-3 4 1,8-6-128,0 7 1,7-5-171,7 0 1,2 1 54,4 4 1,3 0-95,6 0 0,-5-2-49,0-3 0,-1 3-207,1-2 0,2 2-138,-6 2 0,-1 2-714,-4 2 1,-7 0-1150,-3 5 2268,-4 1 0,-14 11 0,-3 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56:24.6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42 0 7721,'-10'2'666,"1"3"-499,-1-4 0,2 7 479,3-3 1,5-3-150,5 3 0,5-4-35,9-1 1,-1 0-375,6 0 0,7 0-274,8 0 1,-2 0-1094,2 0 1,0-5 1278,5 0 0,6-6 0,2 3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56:27.5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467 146 7863,'-6'-15'136,"4"1"81,-4-1 1,4 2 60,-3 4 1,3-4 333,-2 3 1,2 2-218,2-2 1,-5 5-115,0-4 1,-4 4-34,4-5-124,-7 7 1,4-4 47,-6 7 0,-1 0 2,1 0 1,-6 0-139,1 0 0,-2 5 94,1 0 0,2 6-147,-6-1 0,1 3 97,-1 2 1,-2-1 39,7 1 0,-2 1-119,1 3 1,4-2 20,-3 2 0,2 2-56,3-1 0,4 4 84,0-5 1,7 6-99,-2-6 1,4 0-39,1-4 1,8 0-213,6-1 1,3-1 29,7-3 1,-5-4-157,6-6 0,0 0-375,10 0 1,-3-8 106,7-6 1,-5-3-74,5-7 0,-5 0 430,5-5 0,-9-2 335,-1-3 0,1-3 0,-8-7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56:27.7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132 58 7863,'-23'-14'97,"4"-1"0,3 2 370,1 4 815,1 2-841,-1 7 1,2 7 47,3 2 0,4 4-81,6 2 0,0 1-8,0 3 0,0-1-171,0 7 0,0-1 0,0 5 0,0 0-30,0 0 1,0 2-27,0 3 0,1-2-134,4 7 1,-3-5 95,3 5 1,-4 0-401,-1 5 1,2-5 55,3 0 0,-2-7-55,7 2 1,-5 2-146,4-2 1,-4-5-316,5-5 0,-2-4 16,2 4 0,3-6-206,-3 1 0,2-9 170,3-5 1,-4-4 376,4-1 0,-4 0 367,9 0 0,-4-6 0,5-9 0,2-7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56:27.9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15 205 7863,'13'-20'40,"-3"1"1,1-7 0,-4 3 340,1 0 208,-5 2-305,3 7 1,-6-1 857,0 1-738,0 6 1,0-1 364,0 5-596,0 2 0,-1-4 0,-4 6 1,3 6 104,-3 4 1,2 3 52,-2 1 0,2 2-4,-7 4 1,7-2-102,-2 6 0,-1-1-70,1 1 0,0 4-59,5-4 0,-5-1-168,0 1 1,1-2-171,4 3 1,0 1-387,0-7 1,1 1 65,4-6 1,3 1-500,7-1 1,1-6-180,3-3 0,4-3 172,6-2 1067,7-7 0,-5-14 0,4-9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56:28.1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161 88 7863,'-29'-25'318,"0"1"0,5 11 473,-1-1 1,12 9-452,-1 0 1,7 3-272,-2 2 55,5 0 0,-2 2-167,6 3 0,5-2-852,0 7 0,11-1 461,-2 6 1,9-2 433,-4-3 0,14 9 0,-2-3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1:24:59.5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73 102 7833,'-8'-15'269,"-5"1"126,3-1 1,2 1-20,-2-1 0,7 5 158,-2 1-98,4 6-16,1-4 9,0 7 39,0 0 1,5 7-431,-1 2 0,1-1-6,-5 2 1,0 1-127,0 9 1,0-4-376,0 3 1,0 3 281,0-3 0,0 5-623,0-4 1,0 1-5,0-2 814,-6-3 0,-2 18 0,-7-3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56:28.5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336 59 7863,'-8'0'-393,"-4"-2"601,7-2 0,-1 2 1591,1-3-901,3 3-401,-11-4 0,10 4-305,-7-3 0,6 2 249,-6-2-318,0 4 1,-4-6 38,-1 7 0,0-5-114,1 1 0,4-1 49,0 5 1,1 0-174,-6 0 1,1 1-73,-1 4 0,0-2 81,1 7 0,-1-2 8,1 2 1,1 3 50,3-3 1,-3 3 15,3 1 1,4 2-21,1 4 1,3-4-7,2 3 1,0-2-37,0-3 0,7 1-2,3-1 1,3 1-94,1 0 1,7-3 82,3-2 1,-1 2-106,1-8 1,-6 6 73,2-5 0,-4 5 64,-2-5 0,-1 1 3,-3-1 0,-3-2 6,-7 7 7,0-7 1,-7 5 109,-3-3 0,-3-3-176,-1 3 1,-1-4-154,1-1 0,-1 0-1130,1 0 950,-1 0 0,2-1 416,3-4 0,-3-3 0,5-7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56:28.8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73 7750,'0'-15'0,"0"1"0,0-1-438,0 1 734,0 6 1215,0 1-984,0 7 1,0 8 324,0 7 0,-4-1-453,-1 6 1,0 1-9,5-2 1,0 7-149,0-2 0,0-1-42,0 1 1,2-1-107,2 1 1,-2 4-24,3-4 0,-4 4-127,-1 1 1,0 5 1,0 0 1,-1 0-272,-4-5 1,2 5 1,-7 0 0,7-5-302,-2-4 1,-2-6-291,3 5 1,-1-6 379,5 2 0,0-9-818,0-1 403,0-7 251,6 3 698,-4-12 0,11-9 0,-5-7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56:28.9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51 146 7750,'-15'-6'277,"1"-4"1,4-1 404,0 1 1,9 2-447,1 3 1,13 2-342,11-7 0,5 2 226,5-2 1,3-1-29,7 6 0,0-5-782,0 5 0,1-4 42,4 4 0,-4 0 647,4 5 0,2-7 0,1-1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56:29.3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322 58 7809,'-22'-22'466,"6"1"892,-5 13-401,7 1-470,-1 7 1,2 2-142,3 3 1,-3 3 15,4 6 0,-4 6-74,-2-1 0,1 5-43,-1-4 1,0 4 22,1-4 1,-1 6 43,1-2 0,4 3-188,0 2 1,1-4 108,-6-1 1,5 0-212,1 6 1,5-1 74,-1 0 0,4 0-256,1 0 1,0-1-44,0-4 0,0 4-137,0-4 1,1-3 50,4-2 1,3 2-227,7-1 1,0-1 23,-1-4 1,2-2 123,4-3 1,1 2-497,3-2 1,4-3 342,-4-2 1,2 1 518,-2-1 0,4 13 0,-6-2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56:29.8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452 88 7794,'-14'-14'0,"-1"-1"0,0 7 450,1-5-174,-1 5 1,6 0 190,-1 3-300,0 3 1,-4 2 133,-1 0 1,5-4 110,1-1 1,-1 0-174,-5 5 1,6 5-21,-1 0 0,0 6-65,-4-1 0,1 3 65,3 1 0,-3 2-122,3 4 1,-3-2 0,-1 6 0,4-5-73,0 6 0,2-1-16,-2 5 0,-1 0-120,6 0 0,0 1 39,5-1 0,-5 0 91,1 0 1,-1 0-173,5 0 0,1-1 32,4-4 1,-2-3-58,7-6 1,-2-1-43,2 1 1,5-7-2,-1-3 1,1-3 46,4-2 1,2-2-77,-1-3 0,4-3 115,-5-7 0,6 1-2,-6-1 1,1 1 108,-6-1 0,-6-1-73,-3-4 0,-3 4 242,-2-3 0,0 3 35,0 1 1,-7 0 35,-2 1 1,-9 4-110,-2 0 0,-6 7 99,2-2 0,-3 4-223,-3 1 1,6 0 82,0 0 0,1 1-237,-1 4 0,-2-2-330,6 7 1,1 0-126,4 4 0,7 6 630,3-1 0,-3 1 0,0-6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56:30.1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117 1 8024,'-15'0'482,"6"5"-487,-1 0 1,2 1-168,-2-1 0,-1-2 672,6 7 0,-5 0-179,5 4 1,-4 1 89,4-1 1,-5 1-141,5-1 1,0 6-557,5-1 0,0 1-130,0-6 1,0 1-412,0-1 1,0 1 825,0 0 0,7-1 0,1 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56:30.6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234 88 7764,'-7'-21'709,"1"5"885,-4-4-1743,-3 4-1162,5 8 1805,0 2 0,-3 7-193,6 4 1,-5 3 75,5 7 0,-6-1-120,1 1 1,-1 4-186,1 1 0,-1-1-47,6-4 1,-2-1-127,2 1 1,4 0 174,-4-1 1,3 1-182,2-1 0,-4-4-281,-1 0 1,0-5-93,5 4-270,6-5 488,2 2 0,7-6 43,0 0 130,-1-6 0,1-1 147,-1-3 0,1-1-34,-1 6 0,-4-4 130,0 4 1,-5 0 64,4 5-125,1-7 282,5 6 23,-1-6-221,1 7 0,-2 7-58,-3 2 0,-2 4-1,-3 2 1,-4 0 6,4-1 1,-3 1 11,-2-1 0,0 6 59,0-1 0,0 2-90,0-1 0,-7-4-3,-3 3 1,-3-1-49,-1 2 1,-1-6-129,1 1 1,-1-1 32,1-4 1,-1 1-203,0-1 0,1 1 44,-1-6 0,-4 0-99,-1-5 0,1 0 15,4 0 1,1 0 50,-1 0 1,5-5 90,1 0 1,1-6-8,-2 1 0,3 2 26,7-1 0,0 4-65,0-5 0,0 5-371,0-5 355,0 7 0,7-5-134,3 3 0,-2 4-28,1-4 1,1 3 362,5 2 0,-1 0 0,1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56:30.9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73 7812,'-10'-6'13,"0"-4"0,2 2-300,-2-2 550,4 7 0,6-5 774,0 3 0,6 3-527,4-2 1,8 2-172,1 2 0,7-5-274,-1 0 0,7 0-202,2 5 0,0 0-346,-5 0 0,5 0 75,0 0 0,0 0-450,-5 0 0,-1 5 858,-4 0 0,4 6 0,-6-2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56:31.3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146 16 7812,'-9'0'0,"-1"0"555,7 0 0,-4-2 345,7-3-21,0 3-208,0-4 78,0 6-504,7 6 1,1 1 99,6 3 1,-4 3-74,0-4 1,-1-1-52,6 2 0,-2 0-13,-3 4 0,3 1-4,-4 0 1,4-1 12,2 1 0,-5-1-75,-1 1 0,-1 1-146,2 4 0,1-3 70,-6 8 0,0-1-117,-5 5 0,0 0-263,0 0 0,-8 5 192,-6 0 0,-8 2-274,-7-2 1,0-2-272,0 7 1,0-6-574,0 1 1,-2-2 1239,-3 2 0,3-3 0,-5 5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56:31.6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72 58 7851,'-14'-6'0,"-1"0"136,0-4 1,6-2 263,-1 8 1,7-3-41,-2 2 1,10 4-99,4-4 1,6 3 332,4 2 0,-1 0-380,7 0 0,-1 0-315,5 0 0,2 0 227,3 0-127,3 0 0,7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1:25:00.0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58 496 7859,'-14'-15'0,"-1"1"494,7-1 0,-3 5-138,6 1 0,0 4-331,5-5 1,2 0 160,3-4 1,1-1-133,4 1 1,3-3 85,-4-2 0,4 1-65,2-6 0,0 1-332,-1-1 0,-4-2 192,0 7 1,-1-7 4,6 1 1,-5-1-102,-1 2 0,-5-2 63,0 7 236,-2-1 217,-2 6-99,-6 6 1,-3 1-69,-5 7 0,-1 2 97,1 3 0,4 4-30,0 11 0,5-4-68,-4 3 0,5 4-66,0 1 0,2-1-19,2 1 0,0-4 9,0 4 1,0-1-39,0 1 1,5 4-263,0-4 0,1-1 129,-1 1 0,-3 0-446,3 5 1,1-4 220,-1-1 0,0-1-443,-5 1 1,1 3 67,4-2 0,-3-3-115,3 3 0,-4-7 775,-1 1 0,7 4 0,1-1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56:58.3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205 103 7726,'-7'-15'191,"-1"7"1,-5-5 138,3 4-185,-3 2 11,5-6 1,-1 12 214,-1-4 0,5 3 55,-5 2-162,7 0 0,-5 0-64,3 0 0,2 5-35,-7 0 0,5 6-23,-4-1 1,4 3 1,-5 1 1,5 3-15,-5 2 0,7-3-11,-2 4 0,-1 2-99,1 3 1,-5-3 69,5 3 0,1-6-74,4 5 1,0-4-36,0 4 0,0-1 61,0 1 0,1 2-103,4-7 1,-2 1 5,7-6 1,-5 1-84,5 0 0,-1-1 123,6 1 0,-1-5-88,1-1 0,0-6-8,-1 2 1,1-3-144,-1-2 1,1-2-14,0-3 0,4-3 111,0-6 0,1-2 126,-6-4 1,1 2-28,0-6 1,-6 5 126,1-6 1,-7 6-91,2-5 0,2 1 127,-3-1 0,1-2-47,-5 6 1,-1-4 87,-4 5 1,-2-6 46,-2 6 1,-4-2-28,3 1 0,-1 4 31,1-3 0,-3-2-72,3 1 1,2 6 37,-2 4-199,1 0-420,-6-4-118,1 5 25,-1 3 1,2 8-63,3 2 1,-3 9 233,4 7 1,2 4 374,2-4 0,-3 12 0,0-1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56:58.6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0 103 8644,'0'-15'893,"0"1"1,0-1-1648,0 1 1,7 5 832,3 5 0,3 0-71,1 0 1,2 2 521,4-3 0,2 3-382,8 2 0,-1 0-378,0 0 1,5-1-155,0-4 0,5 3 384,-5-3 0,6 4 0,-2 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57:00.9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394 204 7703,'-8'0'144,"-5"0"101,5-6 106,-7 4 179,1-4-88,-1 6-230,1 0 0,-1 0 11,0 0 1,6 0 4,-1 0 1,5-2-34,-5-3 45,7 4 1,-8-7-290,6 3 0,0 2 66,5-7 1,0 5-143,0-5 1,0 1 21,0-6 0,2 5-94,3 1 1,1-1 84,4-5 0,3 1-53,-3-1 0,2 5 59,3 1 0,0 5 65,-1 0 0,1-3-69,-1 2 63,1 0 1,0 7 95,-1 3 1,-4 1-49,0 4 1,-7 5 86,2-1 0,-4 2-63,-1 9 0,0-1 13,0 5 1,-5 0-28,1 0 0,-13 1 6,3-1 1,-11 0-65,1 0 0,-3-1 55,-3-4 0,1 2-16,0-7 0,0 1-34,0-6 1,5-1-9,-1-3 0,7-4-101,-1-6 67,-4 0 0,9-6-1,-1-4 0,2-3-20,8-1 0,0-1 124,5 1 0,0-1-68,0 0 0,0 6 96,0-1 1,0 0-29,0-4 1,5 4 124,0 0 1,2 7-106,-2-2-4,-4-3 1,7 6 140,-3-2 1,-3 4-74,3 4 0,1 0 46,-1 5 0,1-1-32,-1 2 0,2 3-23,2-3 1,4 3-52,-3 1 0,-2 1-9,2 0 0,0-3 2,4-2 1,6 3-117,-1-3 0,2 3-11,-1 1 0,-4 1 68,3 0 1,2-6-233,-1 1 0,1-2 91,-2 2 1,-3-2-237,4-3 0,-4-4 51,-1 4 0,-1-3-66,1-2 1,-1 0-443,1 0 213,0 0 644,-1-7 0,1-1 0,-1-6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57:01.6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44 306 7705,'-7'-14'0,"-2"-1"0,2 1 154,2-1 0,-1 5 765,1 1-179,0 5-321,5-2 27,0 6-27,0 0-304,7 6 1,-4 1 15,6 3 0,-4 3-26,5-4 1,-5 9-49,5 2 1,-2-1-94,1-4 0,0 4-51,-5 0 0,0 2 49,5-1 1,-4-4-26,5 4 1,-5 1 66,5-2 1,-7 2 13,2-1 1,1-4-64,-1 3 1,1-3-109,-1-1 1,-3 0 0,3-1 1,-4 1-177,-1-1 1,2-6 118,3-3 0,-3-2-63,2 2 267,-2-3 0,-2 3-101,0-10 0,5 2 124,0-7 1,1 0-62,-1-4 0,-3-6 91,3 1 1,1-5-38,-1 4 0,5-4 18,-6 4 1,6-6-21,-5 2 1,5-2 2,-5 2 0,4-4 2,-4 4 0,2-3 13,-2-3 0,-4 6 85,4 0 1,-2 1-56,2-1 1,-3 1 109,3 4 0,-4 3-84,-1-4 1,0 4 14,0 1 1,-1 6 76,-4-1 0,3 5-18,-3-5 129,-3 7-99,7-3 7,-6-1-121,1 5-37,4-4 0,-3 6 70,10 0-70,-3-6 0,11 4-4,-4-3 17,4-3 1,2 6-20,-1-3 1,3 2-5,2-2 1,-3 4-8,4-4 0,1 3-10,-2 2 1,7 0 0,-2 0 1,-1 0 21,1 0 0,-4 0-9,4 0 1,-6 0 23,1 0 0,2 0-21,-1 0 1,-6 0 23,-4 0 1,0 0-61,4 0 0,-4 0-4,0 0 0,-5 2-81,4 3-254,-5-4 41,9 6-296,-12-7-77,12 0 181,-11 0-211,4 0 0,-6 1-637,0 4 1348,0-3 0,0 11 0,0-5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57:02.2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322 146 7717,'-23'-4'-92,"4"-1"0,2-5-233,3 5 1,4 0 1642,0 5-615,1-6 577,-6 4-953,7-11 0,1 10-299,7-7 74,0 7 1,0-10-64,0 3 0,2 2 17,3-1 0,1 4-128,4-5 0,3 7-114,-3-2 0,-2-2-26,2 3 44,-1-1 0,6 5 45,-1 0 1,-4 0 56,0 0 1,-5 1 31,4 4 0,-5-2 2,1 7 1,-4 1 28,-1 9 1,0-4 5,0 4 0,0 1 2,0-2 0,-6 5-25,-4-4 0,-3 6 61,-2-2 0,-6-1-31,-3 1 0,1-5 4,-1 6 1,0-8-43,-5 3 0,1-9-1,4-1 0,3-7-34,6 2 0,1-3-133,-1-2 0,5-2 33,1-3 0,5-3 66,0-6 0,2 4 36,2 0 0,0 0-8,0-4 38,0-1 0,5 1 21,0-1 0,6 5 122,-1 1 1,-2 5-32,2 0 1,-6 2 126,6 2 1,-5 0 165,5 0-283,-1 0 0,6 5-21,0 0 1,-3 6-15,-2-1 1,3 3 1,-3 1 0,3-4-21,1 0 0,1-1-90,0 6 1,-1 0-17,1-1 0,1-4-158,3 0 1,-2-2-385,2 1 1,2-1 255,-1-3 0,1-3 355,-2 3 0,-3 3 0,5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57:02.5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73 7700,'-7'-14'173,"6"4"-89,-4 0 1,3 6 484,2-6 0,2 7-284,3-2 0,3 2 164,6-2 1,1 3-232,0-3 1,4 4-107,0 1 0,2 0-86,-1 0 1,-2 0-180,6 0 1,-5 0-55,6 0 0,-7 0-279,1 0 0,-3 4-302,-1 1 1,-1 2 329,1-2 0,-7-2-484,-3 7 942,3-7 0,-13 10 0,3-5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57:02.6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 59 9294,'-8'0'-1679,"3"-2"1661,10-3 1,8 4 712,6-4 1,12-2-318,-2 3 0,10-1-155,0 5 0,5-5-1282,4 0 1059,4 0 0,6-1 0,1-3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57:04.5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44 394 7720,'-6'-8'0,"4"-5"-531,-11 12 245,11-6 0,-6 7 1345,3 0-232,4-6-142,-6 4 191,7-4-851,0-1 0,7 1 53,2-4 1,4-3-143,2 3 0,6-3 102,3-1 1,4-1-50,1 1 1,5-3 5,0-2 1,0 3-180,-5-4 1,-1-1 159,-4 2 1,-1-2 36,-4 1 0,-7 6 143,2-1 1,-9 1-89,0 4 0,-4 2 168,-1-2 0,0 5-52,0-4 1,-1 5 77,-4-1 0,2 4 257,-7 1-162,7 0-181,-10 0 0,6 6 13,-2 4 1,1-2-65,3 2 1,1 0 43,-5 4 1,5 6-185,0-1 0,0 2 35,0-1 0,2-3-284,-3 8 1,3-6 145,2 5 1,0 1 98,0 4 0,0 0-458,0 0 1,0 0-636,0 0 1,0 1-787,0-1 1898,0-7 0,0 6 0,0-5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57:05.2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292 176 7758,'-6'-29'0,"-1"6"-19,-3 4-316,-3 2 1848,12 3-1076,-6-1 1,7 6 880,0-1-645,0 7-572,0-10 1,7 11 52,3-3 1,-2 2-144,1-2 1,1 3-107,5-2 0,-6 2 156,1 2 1,0 0-145,4 0 1,1 0 8,0 0 1,-6 2 12,1 2 0,-2 0 16,2 5 0,-2-4 41,-3 5 0,-4 0 12,4 4 0,-3 1-6,-2-1 0,-2 3-40,-3 2 0,2-3 51,-7 4 0,-1 1-187,-8-2 1,2 1 97,-2-6 1,3 1-98,1-1 0,-1 1 50,-3 0 0,2-3 41,-2-2 0,8 2-28,1-8 25,0 1-143,-4-5 84,5 0 83,3 0 3,6-6 0,2-1 163,2-2-104,5 2 17,5 7-13,1 0 0,-1 0 105,1 0 0,-5 5-63,-1 0 0,-4 6-39,5-1 1,-5 3-2,4 1 1,-4 1 5,5 0 0,-7-1-7,2 1 0,-3 1 66,-2 3 0,0-2 4,0 2 1,0-1-66,0 1 0,-7-3-1,-2 4 0,-4-6-32,-2-4 1,0 3 46,1-3 1,-1-2-141,1 2 0,-1-7 78,1 2 0,-1-4-64,0-1 1,1 0 58,-1 0 0,1-6-15,-1-4 0,1-1 16,-1 1 0,0-6 15,1 6 1,1-6 40,3 6 0,-1-3-49,6-1 0,-5 4-287,5 0 166,1 7-168,4-10 0,1 12-93,4-4 0,3 8-96,7 2 1,-1 6-56,1-1 567,-1 3 0,7 8 0,2 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57:05.5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42 7682,'-2'-10'1595,"-3"1"-1435,4 6 1,-8-6 225,5 5-43,2 2 0,-6-3-121,3 10 0,2-2-33,-7 7 1,7 0-45,-2 4 0,-2 1-111,3-1 1,-1 1-301,5-1 1,-5 1 206,0 0 1,0-1-450,5 1 1,-5-5 274,0-1 1,1 1-259,4 5 0,0-6-607,0 1-62,0-7 1160,6 4 0,2-7 0,7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1:25:00.4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146 29 7884,'-14'0'0,"-1"0"213,1 0 0,-1 2 28,0 3 1,1-2-125,-1 7 1,2-1 110,4 6 1,-3 0 22,7-1 0,1 6-55,4-1 1,0 2 12,0-2 1,1-1-98,4 7 0,3-8-200,7 3 0,-1-2-7,1 1 0,-1-3 80,1 4 0,0-6-56,-1-4 1,6 3 84,-1-3 0,2-2-104,-1 2 1,-4-7 33,3 2 0,-3-4 50,-1-1 1,1-1-3,4-4 0,-4-3-6,3-7 1,-7-1 16,-3-4 0,-1 3-5,2-8 0,1 1 173,-6-5 1,0 5-96,-5-1 1,0 1 177,0-5 0,-1 1-56,-4 4 1,-3-2-99,-7 7 0,-4-1 93,-1 6 0,-6 6 89,2 3 0,1 3-532,-1 2 1,-5 0-68,-5 0 1,-2 8 316,2 7 0,-10 6 0,-7 8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57:05.9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205 88 7686,'-15'-14'347,"1"-1"0,4 2-165,0 4 1,5 2-41,-4 7 1,4-5 74,-5 0 1,5 0 821,-4 5-825,-1 7 0,-5 1-31,1 7 1,4 1-86,0 3 1,2-3 100,-2 4 0,-1 1-268,6-2 1,0 6-31,5-6 1,-5 5-24,1-4 1,-1 1 12,5-2 0,0-2-64,0 2 0,1-3 14,4-1 1,-2-1 96,7 1 0,0-5-29,4-1 0,1-5 20,0 0 1,1-2 0,3-2 0,-3 0-4,4 0 0,1-6-9,-2-4 1,7-3 12,-1-2 0,-4 1-8,-2-1 1,2-4 109,-1-1 1,-1-4-89,-4 5 1,-1-6 126,1 6 1,-7-2-72,-3 1 1,-4 3 85,-1-8 0,0 7-76,0-1 0,-8 3 7,-6 1 0,-3 2 2,-7 4 0,5-3-8,-6 7 1,6-4-167,-5 4 0,6 0-51,-2 5-213,-2 0 0,6 0 75,-4 0 0,6 6-240,4 4 0,-1-2 584,6 2 0,0 6 0,5 7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57:06.3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1 278 7725,'0'-15'336,"0"1"0,0 4-351,0 0 0,0 1-193,0-6 0,0 5 818,0 1 1,1-1-206,4-5 0,-2 1-256,7-1 0,0 0 28,4 1 0,1 4-130,0 0 0,-1 1 30,1-6 0,-1 5-142,1 1 0,-5 1 95,-1-2 1,-5 2 54,0 3 50,5 3-41,-8-4-46,6 6 0,-9 1 27,-3 4 0,2-1 82,-7 5 0,2 1-22,-2 5 1,-1-1 118,6 1 1,-5 4-123,6 1 1,-6 4 3,5-5 1,-5 7-155,5-1 1,-1 0 87,1 0 1,4 7-518,-4-3 0,-2 5-256,2 0 1,0-1 702,5 6 0,-6-1 0,-2 6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30T01:02:04.11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51 30,'-25'0,"6"0,19 0,-6-13,30 35,-18-28,28 38,-13-30,2 11,13-12,1 6,13-7,-5-7,-1-1,-8 0,-7-5,0 12,-6-12,4 11,-4-4,6 6,7-7,1 5,7-4,-7 6,-1 0,-7 0,0-6,0 4,7-5,1 7,7 0,0 0,-1 0,1 0,-7 0,5 0,-11 0,11 0,-4 0,5 0,7 0,-4 0,10 0,-10 7,4-5,-13 10,-8-3,-7 5,-1 1,-5-1,5 1,-7-7,7 5,2-11,6 4,0-6,1 0,-8 7,6-6,-12 6,12-7,-6 6,1-4,11 4,-10 1,5-6,-1 6,-12-7,12 0,-12 0,5 0,-7 0,1 0,6 0,2 0,-1 0,6 0,-5 0,6 0,-6 0,-2 0,0 0,-5 0,11 0,-4 0,6 0,0 6,0-4,-6 4,5-6,-12 0,5 7,-6-6,-1 6,-6-7,5 0,-5 0,7 6,-1-4,1 5,-7-7,5 0,-5 0,7 0,-1 0,1 0,-1 0,1-7,0 5,-1-11,-6 12,5-12,-5 5,7 0,0-5,-1 5,7-7,2 0,-1 1,0-1,-8 7,-6 2,-1 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03:47.81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44 155 7539,'-15'0'-718,"6"0"1482,-1 0-152,7 0-355,-4 0 80,7 0-281,0 3 1,0-4 150,0-2-204,0 2 208,7-12-208,1 5 0,1-5 69,1 3 1,-7 2-85,2 3 0,2 2-102,-2-7 126,-1 7 0,1-5-54,0 3 32,0 4 1,-3-6-12,3 7 0,-4-2 78,4-2-19,-3 2 89,-2-5-63,0 7 507,0 0-358,6 0 0,-4-1 403,3-4-311,-4 3 1,1-6 122,3 3-9,-4 4-113,6-6 1,-6 7 167,4 0 31,-3-6-216,4 4 117,-6-4 132,0 6-307,7 0 1,-4 0 266,7 0-276,-7 0 1,5 0 208,-3 0 51,-3 0 13,11 0 122,-12 0-157,6 0-239,-1 0-160,-4 0 0,6 0-140,-3 0 1,-4 1 118,4 4 0,-2-3-146,2 3 146,-3-4 0,6 1 6,-3 3 1,-2-4 47,7 4 1,-5-3-56,4-2 1,-4 5 117,5 0 1,-5-1-45,5-4 1,-6 2 23,6 3 1,-5-3 84,5 2-119,-1 5 1,6-6-120,0 7 1,-6-6 69,1 6 1,0-5-104,4 5 1,1-7 116,-1 2 1,1 1-36,0-1 1,-1 2 20,1-3 0,-1-2-4,1 3 0,0-2 10,-1 2 0,1-3 4,-1 3 0,1-2-113,-1 2 0,1-4 101,0 4 0,-1-3-77,1-2 0,-6 0 63,1 0 1,0 1 10,4 4 0,1-3 10,0 3-33,-1-4 1,1 4 70,-1 0-42,1 0 1,0 0-14,-1 0 0,-1 1-9,-3-1 1,3-3-47,-4 2 0,3 0 51,-3 0 1,4-2-76,-3 3 61,3 3 1,2-5 2,-1 7 1,1-7 5,-1 2 0,-4-3 37,0-2 102,0 6-74,4-4 1,1 9-76,-1-6 0,-4 2 81,0-3-84,-1-2-21,6 11 1,-2-10-8,-3 7 1,3-5 10,-4 4 1,0-4-9,0 5 1,-1-5-7,2 5 0,3-5 19,-3 4 17,3-6 0,1 9-18,1-7 0,-5 1 9,-1-1 0,-4-3-17,5 2 1,-5 3-1,4-2 0,-4 0-21,5-5 0,-5 5-35,5-1 28,-7 1 24,10-5 0,-10 0 73,7 0-78,-7 7 79,10-6 0,-10 6-41,7-7 1,-5 5 52,4 0 29,-5-1-45,9 3 1,-7-4-101,4 7-16,3-7 0,-5 4 0,2-6 64,-1 4 0,-4-3-73,5 3 56,-7-4-12,10-1 44,-11 0 1,9 2 85,-6 3 0,1-4 42,-1 4-96,-3-3-90,11 4 0,-10-4 99,7 3-238,-7 3 129,10-7 0,-10 6 9,7-7 3,-7 6-12,10-4 249,-11 4-215,11-6 1,-12 2 222,4 3-95,-3-3-131,4 4 4,-4-6 0,4 2-8,-6 3 0,2-4-15,3 4 4,-3-3 0,6-2-21,-4 0 24,-2 0 19,5 0 1,-6 4 69,4 1 14,-3 0-79,4-5 1,-4 0 11,3 0-61,-4 0 0,7 5-55,-3 0 47,-3 0 1,6-5 35,-3 0-16,-4 0 12,12 6 0,-9-4 11,5 3 10,-5-4 1,7 1 14,-6 3-2,0-4 1,1 6 1,-3-7-33,7 0 0,-7 2 15,2 2-53,-3-2 44,4 4 9,-4-6 0,6 0 2,-3 0 1,-4 0 1,6 2 88,-7 3 15,0-3 84,6 4-146,-4-6 3,5 0 22,-7 0 6,0 0 0,4 2-41,1 3 7,0-4-1,-5 6 0,0-7 4,7 0 248,-6 0-248,6 6-5,-7-4-32,6 4-11,-4-6 1,4 2 0,-6 3 0,2-4-16,3 4-6,-4-3 37,6-2 16,-7 6-24,6-4 35,-4 4-51,4-6-5,1 7 6,-6-6 4,6 6 0,-5-7 129,2 0-117,-2 0 271,5 0-155,-7 0-4888,0 0 1677,6 0 3093,-4 0 0,17 0 0,-3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03:53.77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59 263 7659,'-6'8'-75,"-3"-2"149,-5-6 81,6 7-171,-5-5-158,11 4 240,-4-6 1,7-5 4,4 0 0,-2-6 195,7 1 0,0 2-85,4-2 0,-4 1-105,0-6 1,-5 5 18,4 1 0,0-1-161,0-5 0,3 6 43,-7-1-61,6 0 1,-5-4 89,4-1 1,1 5-62,-6 1 14,7-1 1,-6-5 13,4 1 0,-2 4 133,-3 0-62,-4 7 0,7-8 61,-3 6-44,-3 0 1,4 3 77,-6-2-68,0 2 1,0-5-58,0 7 190,0 0-81,0 7-9,0-5 79,0 4-53,0 1-41,0 1-16,-6 0-18,4-2 44,-4 1-90,6 1-28,0 6-29,0 1 40,0 0-15,0-1 98,0 1 2,0-1-76,0 1 1,0-1 8,0 1 1,0-5-120,0-1 0,5-4-35,0 5-121,-1 0 121,-4 4-262,0 1-34,0-1 94,0 1 1,-1-2-413,-4-3 173,3 3 274,-4-5 1,6 1 28,0 1 0,0-5 272,0 5 0,0-7 0,0 3 0,0-6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03:54.53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15 59 7541,'0'-8'-29,"0"0"-329,0 3 353,0 3 0,1-4-55,4 6 1,-3-2 393,3-3-189,-4 4 227,-1-6-89,0 7 143,0 0-234,0-6 10,0 4 17,0-4-226,7 6 177,-6 0-119,6 0 82,-7 6-65,0-4 0,0 6-24,0-3 1,0-2-12,0 7 0,-2-7-6,-3 2-10,4 3 0,-7-2 1,3 4 0,3 3-5,-3-3 1,2-2-55,-2 1 0,4-4 102,-4 5 0,3-5 66,2 5 29,0-7 24,0 10-148,0-5-4,0 6 0,0-4-89,0 0 148,0-7-57,0 4 1,2-3 39,3 1 0,-2 0-5,7-5 0,-5 0 4,4 0 0,-4 0 82,5 0 1,0 0-58,4 0 1,1 0 25,-1 0 1,1 0-148,-1 0 1,1 0 101,0 0 0,-1 0-211,1 0 1,-1-1 7,1-4 0,-1 3-4,1-3 0,0 4 4,-1 1 0,4-2-139,-3-3 1,2 4-134,-7-4 19,3 3 1,0 0-303,-3-2 145,-4 2-229,-6-5 419,0 7 1,-1 5 50,-4 0 0,2 0 297,-7-5 0,2 2 0,-2 3 0,-9-4 0,2 6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03:55.05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30 0 7620,'-7'8'636,"1"0"-416,-4-3-276,3-3-390,7 4 286,0-6 523,0 0-232,7 0 0,-4 0-3,7 0 1,-5 0 121,4 0-9,-5 0-5,9 0 0,-10 0 24,7 0 35,-7 0-204,3 0 36,1 0 1,-6 0 2,6 7-22,-7-5-16,0 10 0,0-8-1,0 5 0,0-4-30,0 5 1,0-5 19,0 5 0,0-6-120,0 6 0,0 0 26,0 4 1,0-4-42,0 0 0,0 0 34,0 4 0,-5 1-126,0-1 1,0 1 82,5-1 0,-5 1-114,1 0 1,-3-1 19,2 1 1,4 4 43,-4 1 1,-2-1-167,2-4 0,1-1-95,4 1 1,-5-1-123,0 1 1,0 0-1,5-1 496,0-6 0,6-1 0,3-7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09:26.3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234 103 7996,'-8'-7'-462,"-5"6"0,10-6 474,-7 7 1,5 0 326,-4 0 1,4 0 707,-5 0-314,7 0 88,-10 0 37,11 0-40,-11-6-232,12 4 56,-6-4-303,1-1 119,4 5 114,-4-4-189,-1 6 1,4-5 69,-7 0-30,7 0-197,-10-1 57,11 4-117,-4-4 173,6 6 32,0-7-106,0 6-83,0-12 0,1 11-27,4-3 1,-1 4-74,5 1-154,1 0 177,5 0 1,-1 0-107,1 0 0,-1 6 109,1 4 151,-1 3-169,1 1 0,0 1 57,-1 0 74,7-1-114,-5 1 0,5-1 81,-6 1 51,6-1-137,-11 8 1,9-6 29,-9 3 16,3-3-39,-5 5 0,3-4-56,-6 2 85,0-3-94,-5 5 1,-6-5-143,-4 4 1,-3 1 69,-2-2 0,-6 1-174,-3-6 1,1-1 63,-1-3-209,0 3 197,-5-5 1,-1 2-169,1 0 0,0-7 98,0 2 0,5-4 30,-1-1-45,8 0 11,-5-6 38,14-2-216,2-7 314,6 7 0,8-3-4,7 6 0,-1-5-8,6 5 0,1-1 107,-2 1-110,1 3 23,-6-4 0,6 6 117,-1 0 1,0-5-101,-4 0 190,0 0-77,-1 5 0,-4 0-64,0 0 1,1 0 40,8 0 0,-2 2-32,2 3 133,-3-4-127,-1 12 0,-1-5-184,1 7 170,0-7 7,-7 5 0,5-5-80,-4 7 64,-2-1-4,6 1 157,-12-1-72,6 1 1,-7 0-90,0-1 193,-7 7-165,6-5 0,-12 6 9,3-8 1,-3 6 10,-1-1 1,-1 0-11,0-4 0,6-5 19,-1-1 1,0-4-191,-4 5 180,-1-7-66,0 10 1,1-11-115,-1 3 0,1-4 107,-1-1-22,1 0 56,-1 0 0,5-5 13,1 1 1,-1-6 0,-5 5 0,6-1-71,-1 1 43,7 3-55,-4-11 0,1 11 65,4-4-5,-11 0-208,11 4-24,-4-5 197,6 7-759,0 0 592,0-6-544,0 4 120,0-4-930,0 6-1297,0 0 2122,0 6 762,0-4 0,0 11 0,0-5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09:27.0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73 44 8187,'-4'-10'1414,"-1"1"-1172,0 5 1,5-4 405,0 3-267,0 4-5,0-6 1,1 7 451,4 0-371,-3 0-234,11 0 1,-11 2 175,2 3 1,3-2-96,-2 7 0,1-2-14,-1 2 0,-3 3 0,3-4 0,-4 4-48,-1 2 1,0-1-157,0 1 0,0 4 256,0 1-1041,0-1 538,-6 2 1,-2 2-506,-7 6 1,-1 2 665,-4 3 0,-2 3 0,-7 7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10:39.7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29 423 8065,'-8'-15'0,"0"7"377,3 3-237,3-3 1,-4 5 578,6-7-226,0 7 87,0-10-152,0 5-257,6-7 1,-2 1-52,5-1 1,-5 6-5,1-1 1,1 0-16,-1-4 1,5-1-110,-6 0 0,8 1-76,-2-1 0,-2 1 51,1-1 1,-1 1 51,2-1 1,3 0 80,-3 1 1,-2-1-3,2 1 0,-7-1 153,2 1 17,3-1 1,-7 5-27,4 0 101,-3 7-275,-2-10 190,0 12-235,0-6 164,0 7-110,0 0-6,0 7 48,0-6 0,0 7 150,0-3-48,0-3 1,0 11-133,0-3 0,5-2 86,0 1-117,0 1 1,-1 5-101,1-1 1,5 1 75,-5-1 1,1 1-30,-1 0 1,-3-1 0,3 1 0,1-1-104,-1 1 1,0-1 4,-5 1 1,5 0 50,0-1 0,-1 1-475,-4-1 206,0 1 1,0-1-42,0 1 1,0 0 10,0-1 1,0-4-613,0 0 502,0-1 1,0 6-158,0 0 1,2-6-623,3 1 811,-3 0 0,4 4-436,-6 1 396,0-1 459,0 1 0,0 0 0,0-1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1:25:16.0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44 117 7851,'-7'-15'-277,"4"0"-59,-7 1 466,7-1 1,-8 6 350,6-1 0,0 5 162,5-5-272,0 7 1,0-5 920,0 3-450,0 3-141,0-4-220,0 6 231,0 0-487,6 0 0,-4 2 2,3 2 196,-3-2-415,4 11 1,-4-5 12,3 7 0,1-6 30,-1 1 1,0 0 63,-5 4 1,5 1-1,-1 0 1,1-1-35,-5 1 1,2-1 2,3 1 1,-4 0-7,4-1 0,-3-4-142,-2 0 138,0-1 0,0 6 91,0-1 115,0-6-167,0 5 0,0-9 101,0 5-157,0-5 27,0 9-22,0-5-245,0 6-169,0 1 228,0-1 1,0-4-164,0 0 34,0-7 31,0 10 190,0-11 14,0 11 1,0-10 4,0 7 0,0-6 222,0 6-328,0 0 1,-5 4 104,0 1 1,0-5-204,5-1 0,-1-4-84,-4 5-278,3 0 398,-4 4 1,1-4-355,0 0 255,0-7 32,5 10 338,0-11-102,0 4 172,0 1-113,0-6 1,2 6-88,3-7 0,-2 1-84,7 4 40,-1-3 0,6 4 42,-1-6 0,-4 0-16,0 0 0,0 2 96,4 3 0,-4-4-98,0 4 1,-6-2 191,6 2 0,-5-1-39,5 5 1,-7 1 69,2 5 0,-3-1-65,-2 1 0,0 1-23,0 3 0,0 2-33,0 4 1,-2 1-10,-3-7 1,-1 7-30,-4-2 1,-3-1 43,3 1 0,-3-6 5,-1 2 1,1-3 3,3 3 0,-3-4 7,3 3 0,-1-2-23,1-3 0,2-4 11,3 0 0,4-1 134,-4 6-84,3-1 1,9 1-121,2 0 1,9-1 72,2 1 1,4-2-157,-5-4 0,7 4-135,-1-3 0,-4 5-270,-2 4 1,-9-1-192,-5 6 0,-7 7 697,-8 8 0,-19 16 0,-16 5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10:40.2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161 58 8009,'-7'-14'-403,"-1"-1"1904,0 1-606,-5 6-145,11 1-650,-11 7 1,10 0 98,-7 0 1,7 2-209,-2 3 7,-3 3 0,7 6 10,-4 1 0,-2-5 119,2-1 1,0 1-155,5 5 74,0-1 0,0 1 2,0-1 0,0 1-4,0-1 1,0 1 39,0 0 0,0 1-187,0 3 176,0-3-94,0 5 1,0-6 3,0 0 0,5-1 9,0 1 1,2-1-45,-2 1 44,3 0 0,5-1-1,-4 1 0,4-6-22,-3 1 36,3-7 1,2 5-11,-1-3 0,1-3-31,-1 3 0,1-5-5,-1-5 1,1 2 19,0-7 1,-1 0-6,1-4 0,-1 2 20,1-2 1,-5 2-2,-1-7 0,-1 3 57,2 1 0,-3 1 8,-7-1 0,0-1 18,0-4 0,0 4-54,0-3 1,0 3 10,0 1 1,-7-1-23,-3-4 0,-1 4-2,1-3 1,-3 7 43,4 3 1,-4-1 0,-2-5 0,-4 6-172,-1-1 0,1 7 130,4-2 1,-4 3-389,-1 2 1,-4 2-40,5 3 1,-6 3-207,6 6 1,-1 1 206,6 0 0,-1-1 413,1 1 0,6 6 0,1 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10:40.6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 71 7908,'-14'-14'161,"5"4"112,5 0 1,2 6 1019,2-6-862,0 7 1,2-4 408,2 7-302,-2-6-321,11 4 1,-10-3-220,7 10 1,-5-2 98,5 7 0,-7 0-610,2 4 0,-4 2-208,-1 4 1,0 3 720,0 6 0,-6 6 0,-2 3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11:11.7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132 102 8143,'-23'-29'0,"7"6"0,6 4 81,1 9-42,1-3 165,1 12 751,7-6-195,-6 7 1,2 5-327,-5 0 0,5 1-25,0-1 0,2-2 154,2 7 121,0-7-51,0 10-388,0-5 0,2 2-42,2 0 1,3-5-1,3 5 1,3-6-199,-4 6 0,4-5 129,2 5 1,-1-1-97,1 6 0,0 0-3,-1-1 0,1 1 47,-1-1 1,-4 2 32,0 4 1,-2-2-6,2 6 1,-4-5-11,-6 6 1,0-6 3,0 5 0,0 1-154,0 4 1,-6-2 101,-4-2 1,-3 2-144,-2-2 1,-1-3 15,-3 3 1,3-8-94,-4 3 0,4-4 123,1-1 0,1-6-111,-1 1 1,2-5 55,3 5 0,-2-7-297,2 2 247,3-4 1,1 1-37,6 3-66,0-4 211,0 6 0,6-7 99,4 0 0,3 5-87,2 0 1,-1 4 122,1-4 1,4 5-81,1-5 1,4 6 25,-5-1 1,6 3 2,-6 1 1,2 1-39,-1 0 1,-4-1 47,3 1 1,-4 4-50,-5 1 1,1-1-3,-6-4 1,0 4 73,-5 0 1,0 2 4,0-1 1,-7-2-76,-3 6 0,-3-5 7,-1 6 0,-1-3-32,1 3 1,-1-3 41,1-2 1,-1-4-63,0 4 1,2-4 80,4-2 1,-3 1-1,7-1 1,-6 1-29,1 0 1,2-1 3,-1 1 1,4-6-65,-5 1 1,5 0-152,-5 4 1,6-4-390,-6 0 0,5 0 224,-5 4 0,5 2 362,-4 4 0,-7 9 0,-7 8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30T01:12:27.14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1109,'14'-25,"-6"6,12 12,-10 6,11-12,0 5,1 0,1-5,5 5,-6 0,1 1,5 1,-12 4,5-5,0 1,1 4,1-4,5-1,-12 6,11-12,-10 11,10-11,-11 12,5-12,0 11,-4-4,10-1,-11 5,12-10,-12 3,12-5,-6 6,8-5,-1 5,0 0,6-5,-4 11,5-4,-7 6,0-7,0 5,7-4,-5-1,4 6,1-12,-5 5,4 0,-5-5,5 11,-4-11,5 12,-7-12,6 11,3-11,-1 5,5-7,-5 1,7-1,0 1,-7 6,5-5,-11 4,5 1,-1-5,-4 12,5-12,-7 11,0-4,-6-1,4 6,2-6,2 1,5 4,-7-11,0 11,0-10,7 10,-5-5,4 1,1 4,-5-11,4 12,1-12,-5 5,4 0,-6-5,7 11,-5-11,4 5,1 0,1-5,7 5,-7-7,5 7,-4-5,5 5,-5-7,4 7,-11-5,11 5,-5-6,7 6,-1-5,1 5,-7-1,-1-3,-7 10,0-5,7 1,-5 4,11-4,-11-1,11 6,-5-12,7 5,-7 0,-1-5,-7 11,6-4,-10 6,9 0,-12 0,8 0,-1 0,0-7,-6 5,-2-11,0 12,-12-6,11 1,-12 4,0-4,11 6,-15-7,15 6,-11-6,0 7,5-6,-5 4,7-4,0-1,-1 6,1-6,6 1,1-2,1-1,5-4,-12 5,5 0,-7 2,-5 6,-3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30T01:12:30.26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292 44,'0'-24,"0"5,-6 19,4 25,-4-18,6 25,0-30,0 11,0 1,0-4,0 10,0-12,0 6,0 1,0-7,0 5,0-5,0 7,0-1,0-6,0 5,0-5,0 7,0 0,0-7,-7 5,6-5,-6 6,7 1,-6-7,4 5,-5-5,7 7,0-1,-6 1,4 6,-4-5,6 5,0 0,-7-5,6 5,-6 0,7-4,0 10,0-11,0 12,0-5,0 6,-6 0,4-6,-4 4,6-4,0 6,0-6,-7 4,6-4,-6 6,7 0,0 0,0 0,0 1,0-1,0-7,0 6,0-12,0 12,0-12,0 11,0-10,0 10,0-11,0 12,0-12,0 5,0-6,7-1,-6 1,6-1,-7 1,0 0,0-1,0 7,0-5,0 5,0-6,0 0,0-1,0 1,0-1,0 1,0 0,0-1,0 1,0-1,0 1,0-1,0 1,0 0,0-1,0 1,0-7,-7 11,6-16,-6 23,7-16,0 11,0-6,0-1,0 1,0-1,0 1,0 6,0-11,0 16,0-23,0 16,0-10,0 5,0 1,0-1,0 1,0-1,0 1,0 0,0-1,0 1,0-1,0 1,0-1,0 1,0 0,0 6,0-5,0 5,0-6,0-1,0 1,0-1,0 1,0-1,0 1,0 0,0-1,0 1,0-1,0 1,0-7,0 5,0-5,0 7,0-1,0-6,0 5,0-5,0 7,0-1,0-5,0 4,0-5,0 6,0 1,0-7,0 5,0-5,0 7,0-1,0-6,0 5,-6-5,4 7,-4-7,6 5,-7-5,-1 0,-7-1,7-7,-5 0,5 0,-6 0,6 6,-5-4,5 4,-7-6,0 0,7 0,-5 0,5 0,-6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30T01:12:49.162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29,'31'-8,"-10"-5,-15 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12:58.9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118 73 7796,'-9'-6'-179,"5"-4"1072,2 4-387,2-7 0,-2 11 575,-2-3-232,2-3 141,-5 6-305,7-11-167,0 12 223,0-6-168,0 7 450,0 0 1,0 7-989,0 3 1,0 3-200,0 1 0,0 2 126,0 4 1,0-2-653,0 6 0,-4-5 384,-1 6 1,-2-3-369,2 3 0,2 2-161,-7-3 1,6 2-424,-6-1 1,5 5 1257,-5-5 0,1 5 0,-6-7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12:59.7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146 174 7887,'-8'-29'85,"-5"6"0,11 2 218,-2 7-111,2 6 311,2 1 1,-2 2 301,-3 0 249,4 1-657,-12 4 1,6 6-191,-2 4 0,-4-2-21,3 2 0,2-6 13,-2 6 1,5 0-107,-4 4 0,5 1 247,-1 0-216,-3-1 0,7 1 16,-4-1 1,3 1-160,2 0 1,5-1 119,0 1 1,5 1-92,-5 3 0,6-2 43,-1 2 0,3-3-7,1-1 1,1 1 15,-1 3 1,3-2 24,2 2 0,-3-3-91,4-1 0,-4 1 21,-2 3 0,1-2-15,0 2 0,-1-3 25,1-1 1,-2-1-16,-4 1 1,3 0-37,-7-1 1,-1-4-7,-4 0 0,0-6-67,0 6 0,-1-2 96,-4 2 0,-3-2-188,-7-3 1,1-2-46,-1 7 0,-1-7-55,-4 2 1,4-3 77,-3-2 0,3 4-63,1 1 1,0 0 48,1-5 0,1-1-6,3-4 0,2-3 38,3-7 0,4 4-1,-4-4 1,5 2 178,5-11 0,3 4-49,6-4 1,3 1 109,2-1 0,-3-3-51,4 2 1,1-1 104,-2 2 0,5-3-99,-4 2 0,-1 3 109,-4-3 1,-1 3-21,1-3 0,0-1-49,-1 7 0,-6-5 187,-3 4 1,-3-4-10,-2 5 0,0-1-27,0 5 1,0 1-129,0-1 0,-7-2-15,-2 2 1,-4-3-13,-2 8 1,0 2-114,1-1 1,-1 4-181,1-5 0,-1 7 82,1-2 0,-6 5-58,1 5 0,-1-2-177,6 7 0,-6 1-198,1 9 0,1-3-27,8 8 1,-3-1-748,4 5 1381,2 0 0,1 0 0,6 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13:00.0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423 44 7796,'-7'-8'2145,"6"-5"-1355,-6 5-328,7 0 0,-1 1 1067,-4 7-440,3 0-703,-4 7 0,4 2-122,-3 11 1,2-4-59,-7 3 0,0 2-348,-4-1 0,-2 11-244,-4-2 0,-9 10-450,-10 0 1,-6 16 835,-9 8 0,22-23 0,-2 2 0,-6 3 0,-1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13:49.3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73 423 8038,'-9'-2'203,"-1"-2"1,5 2-11,-5-3 1,7 2 450,-2-2-221,-3 3 0,5-4 52,-7 6 1,7-2 245,-2-3-554,4 4 0,1-7 24,0 3 1,0 2-108,0-7 0,1 5 55,4-5 0,-2 1-110,7-6 0,0-1 25,4-4 0,2 3-76,4-8 1,-4 6-126,4-6 0,-4 3 46,-2-2 0,-4-4 75,0 4 1,-7 3 49,2 1 1,-4 4 27,-1 1 29,0 1 1,-6 6 18,-4 3 0,-3 3 10,-1 2 0,4 0 11,0 0 1,2 7 22,-2 2 1,-1 4-64,6 2 1,-4 0 132,4-1 1,0 6-11,5-1 0,0 5 40,0-4 0,0 6-80,0-2 1,0 3 26,0 3 0,0-1-101,0 0 1,5 2-2,0 3 1,-1-3-53,-4 3 0,5 1-234,0-1 1,2 0-64,-3-5 0,-2-1-167,3-4 0,1 2-291,-1-6 0,2-1-514,-2-4-746,-4-1 1335,6 1 1,-7-6-122,0 1 1,-2-5 763,-3 5 0,-3-7 0,-6 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1:22:02.6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16 130 7866,'-5'-29'0,"0"0"0,0 6 107,5 4 1,0 7 331,0 3 15,0 5 1,2-1-213,2 10 1,0-3-6,5 3 0,-5 3 307,0 2 1,3-2-176,-2 1 1,6 1-7,-1 5 1,-2 1-137,2 3 0,-1-2 11,6 2 1,0 2-34,-1-2 0,1 6-95,-1-6 1,1 6-4,-1-6 1,6 5 42,-1-4 1,6 4-226,-6-5 0,2 1 51,-1-6 1,-3 1-335,8 0 0,-8-2-459,3-4 131,-4 4 0,-1-10-178,-1 7 255,-6-7 0,0 4-1434,-3-7 1130,-3 0 913,4 0 0,-12 6 0,-2 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13:50.0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292 146 8073,'0'-22'-33,"0"2"33,0 4 181,-7 1 0,6 6 873,-4-1-695,-3 7 0,4-5 569,-5 3-651,5 3 1,-4-4 14,4 6 1,2-2-30,-3-3 198,3 4-457,2-6 91,7 7 0,1 0-162,7 0 1,-1-5-37,1 0 0,-1 0-29,1 5 1,-1 0 82,1 0 0,-5 0-93,-1 0 0,1 2 73,5 3 1,-6-2 81,1 7 0,-5 0-32,5 4 0,-7 1-30,2-1 0,-3 1-7,-2-1 1,0 3-18,0 2 1,0-3-8,0 4 0,-5-4-2,0-1 1,-7-1-129,3 1 0,-6-1-22,-4 1 1,3-2 91,-4-3 1,4 1 40,1-6 1,1 1-34,-1-1-3,1-3 48,-1 4 60,7-6 0,1-1-9,7-4 0,2 3 106,3-3 0,3-1 29,7 1 1,-1 0-120,1 5 1,-1 0 129,1 0 1,-1 0-62,1 0 1,0 5 121,-1 0 1,1 6-112,-1-1 0,-4 3 19,0 1 1,0 1-34,4-1 1,-4 6 0,0-1 1,-6 1-86,6-6 1,-7 1 89,2 0 0,-3-1-120,-2 1 0,-7-1 47,-2 1 0,-6-1-98,-4 1 1,1-2 101,-7-3 1,0 3 0,-9-4 0,3-2 12,-3-2 0,3-4 4,2-1 0,0 0 0,0 0 0,4-1-13,1-4 1,6-2-165,-1-2 0,-1-4-90,6 3 1,-3 2-570,13-2 836,-1 7 0,-2-4 0,-1 7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30T01:13:10.74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0 123,'24'8,"2"-1,-18-14,7 6,-7-6,5 7,-5 0,7 0,-7-6,-2-2,-6-7,-6 0,4 7,-11 2,12-7,-12 10,4-17,1 19,2-12,-7 11,10-11,16 44,0-30,21 45,-25-42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30T01:14:12.12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3024 117,'-16'-16,"3"-4,13 12,0 0,0-12,7 17,-6-16,12 17,-5-4,0-1,-1-1,-33 19,7-6,-17 23,15-14,0 1,5 6,-5-5,0 12,4-6,3 1,1 5,5-12,-7 5,1 0,-1-5,0 5,1 0,-7-5,5 6,-6-8,8 7,-1-5,7 5,-5-6,5 0,-6-1,-1 1,0 6,-6 1,-1 1,-7 5,-1-6,1 8,0-1,0 0,6 0,-4 0,11-6,-6 4,8-4,-7 0,5-2,-5 0,6-5,0 5,1-6,-1 6,7-5,-5 5,5-6,-6-1,-1 1,0 6,1-5,-1 11,-6-10,5 4,-12 0,12-5,-5 12,0-6,5 1,-12 4,12-4,-5 0,0 4,5-4,-12 0,12 4,-11-4,10 6,-4 0,0 0,12-6,-11 5,12-6,-7 1,1 4,-1-10,1 10,-1-4,1 6,5-6,-3 4,3-4,-5 0,6 4,-5-4,5-1,-13 6,4-5,-4-1,7 6,-7-5,5 6,-5 0,6 0,0-6,1 4,-1-4,7 6,-5 0,5 0,-7 7,1-5,-7 11,5-11,-5 4,6-6,-6 1,5-1,-5 0,6-6,1 4,-1-4,0-1,-6 6,5 1,-5 2,0 5,5-1,-12-4,12 5,-5-1,6-4,-6 5,5-1,-5-4,0 5,5-1,-5-4,0 5,5-7,-12 0,12 0,-5 0,6 1,-6-1,5 0,1-6,2 4,5-4,-6 6,-7 0,4-6,-4 4,0-4,5 6,2 0,1 7,5 8,-14 1,6-1,-5-9,7-12,-1-2,7-13,1 5,1-11,4 11,-11-5,12 0,-12 5,11-5,-11 0,5 5,-6-5,-1 7,7-7,-5 5,5-5,-7 0,1 5,-1-11,7 10,-5-10,5 11,0-5,-5 0,5-1,0-1,-5-4,5 4,0 1,-5-6,11 12,-11-11,5 4,0 1,-5-5,11 11,-11-12,31 19,-7 2,25 16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30T01:14:18.980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2442 110,'-23'-16,"8"-3,3 17,3-11,-5 11,-1-11,7 5,-5 0,5-5,0 5,2 0,-7 8,3 8,-11 7,0 6,-2 1,-6 1,-7 5,6-12,-6 11,7-10,0 4,6-13,2 5,6-5,-6 6,5 1,-5 0,0 6,-2 1,1 1,-6 5,12-6,-12 7,6 1,-14-8,5 6,-11 1,11 2,-4 4,6 1,-1-5,8 4,-6 1,12-5,-5 4,0-5,-2-1,-6 0,0 6,6-4,-4 11,4-4,-6-1,0 5,6-5,-5 0,6 6,-14-6,5 7,-4-7,6 5,-1-5,1 0,0 6,6-6,-4 7,-2-1,-2 1,-5 0,14-7,-6-1,12-7,-12 6,12-4,-5 5,0-7,-2 7,-6-6,0 6,0 0,0-6,0 13,6-13,-5 12,6-11,-1 11,-4-4,4 5,-6 1,6 0,-5-7,6-1,-7-1,6-4,-5 5,12-7,-5 0,7 0,5-6,-3 4,10-10,-11 4,5-7,0 1,1-7,1 5,17-5,-8 0,18-1,-6-7,6 6,2-4,6 11,0 1,7 2,1 12,0 1,4 2,-7 3,-7-10,7 10,-3-3,6 13,5-7,-11 5,11-5,-11 1,5 10,-7-9,6 11,-4 0,5-4,0 4,-6-6,12-1,-11 1,11 0,-4-7,5 5,8-11,-13 11,11-5,-12 7,0-7,-1 4,-7-7,-6-7,4 7,3-3,7 13,7-7,-1 5,1-4,0-1,0 5,-1-5,-5 0,4 12,-12-10,13 11,-6-6,7 6,-1-5,1 6,0-8,-1 1,1 0,0 0,0-1,-1 1,1 6,0-4,-2 2,-3-9,-10-3,5-1,0 1,10 3,-10-10,6 5,-7-3,20 6,-9-3,-10-10,-2 4,-3-4,-3-3,2 7,-5 1,6 8,0 0,0-1,0-7,-6 0,4 1,-4-8,0 6,-2-12,-13 5,5-13,-12 5,12-11,-11 11,11-5,-11 0,-28 18,-15-2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14:27.7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73 8298,'-1'-14'1290,"-4"-1"-1110,3 1 0,-6 4-404,3 0 178,3 7 148,-4-4 0,8 7-9,2 0 0,-2 2-17,3 3 1,-3-2 26,-2 7 1,0 0 13,0 4 1,0 1-33,0-1 0,0 1-14,0-1 140,0 1 0,0 4-212,0 1 1,0-1 83,0-4 0,0-1-107,0 1 1,0 0 106,0-1 1,0 6-183,0-1 0,1 1 49,4-6 0,-2 1 19,7-1 0,-5 1 31,5-1 0,-6 1-5,6 0 0,-5-2 54,5-4 1,-7 4-33,2-3 0,-2-2-13,2 2 1,-3-5 17,2 4-11,5-5 0,-6 2 20,6-6 1,-4 0-8,5 0 1,-5 0 46,5 0 0,-1 0 10,6 0 1,-5-2 196,-1-2-237,1-5 0,3 0 94,-3-1-134,3 7 1,-10-9-1,7 8 54,-7-1-46,3 5 1,-6 1-32,0 4 1,0 3-10,0 7 1,0 1-14,0 4 1,0-4 40,0 3 0,0 4-10,0 1 0,0-1 33,0 1 1,-4-4 4,-1 4 0,-7-5-33,3 6 1,1-3-1,-2 3 1,5 2 9,-5-3 1,5-1-1,-4 1 1,5-6-50,0 2 0,2 1 46,2-2 0,0 1-30,0-6 0,0-4 23,0 0-1,6-7-222,-4 3-46,5 1 0,-16 1 116,-5 6 161,-14 1 0,-15 13 0,-9 2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0:10.3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540 248 7867,'0'-14'199,"-6"-1"-139,4 1 1,-4 4 222,6 0 1,0 5 582,0-4 1,0 4 186,0-5 80,0 7-617,0-10 1,0 10 21,0-7 1,-2 5-148,-3-5 1,2 5-136,-7-4 1,2 4 79,-2-5-141,-3 0 0,5-3-96,-6 4 1,4-3 250,0 7-140,0-6 0,-4 5-3,-1-4 0,-1 3-20,-3 7 1,1 7-32,-6 3 0,-1 3 9,-4 1 0,0 6 7,0-1 0,5 7 39,-1-2 0,3 2-193,-3-2 1,-1 2 104,7-6 0,4 4-152,6-4 0,1 4-37,-2-5 0,3 1-10,7-6 0,0 1 41,0-1 0,2-1-113,3-3 1,3 2 0,6-8 0,1 6-145,0-5 0,-1 0-101,1-5 0,1 0 126,3 0 0,-1 0-27,7 0 0,-6-7-71,5-2 0,-6-4-78,2-2 0,-3-4 84,3-1 0,-6-4 115,1 4 1,0-4 79,-6 5 1,-1-6-1,2 6 1,-7-5 166,2 4 1,-3 1-87,-2 4 0,0 1 400,0-1-109,0 7 51,-7-5 22,6 11-54,-12-4 1,11 12-46,-3 4 1,-1-2 47,1 2 1,0 1-171,5 9 1,0-4 29,0 3 1,0 4 30,0 1 0,0 2-6,0-1 1,0 2 6,0-3 1,2 6-34,3 4 0,-4-4 5,4 4 1,-3 2-75,-2-2 0,0 0-121,0-5 1,0 0 27,0 0 0,0-4-164,0-1 1,-5-6-19,0 1 0,-6-2 7,1-3 1,2-6-244,-2-3 312,0 3 0,-4-6 47,-1 3 0,1-4 8,-1-1 1,-1-5 6,-4 1 0,4-8-28,-3 2 0,3 2 15,1-1 0,0-1 32,1-5 1,-1 2-54,1 4 0,-1-4-13,0 3 0,6 2 20,-1-2 0,5 2-145,-5-2 58,7-3 1,-3 10-454,6-7-340,0 7 193,0-3 463,0 6 0,6 5-19,4-1 0,3 8-52,1-2 0,1 1 439,0-1 0,6 3 0,1-5 0,8 6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0:10.6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44 7818,'0'-10'1367,"0"0"-1577,0 7 51,0-10 2263,0 12-685,0-6-863,0 7 1,0 2-186,0 3 1,0 3-10,0 6 1,0 1-136,0 0 1,0-1-27,0 1 1,0 1-290,0 3 1,-2-3 143,-2 4 1,2 1-671,-3-2 1,2 2-231,-2-1 1,2-4-598,-7 4 0,7 1 1441,-2-2 0,-3 0 0,0-4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0:11.3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321 88 7864,'8'-16'0,"-3"-4"0,-5 6 741,-5-1 1,2 2 159,-7 8-683,7 1 0,-10 4 107,4 0 0,-3 6 180,2 4 1,-7 3-188,2 1 1,-3 3-70,4 2 0,-1-3-140,1 4 0,-3 2 78,-2 3 1,8-3-32,-4 3 1,5-6 44,1 5 0,-3-4-88,7 4 1,-4-1 8,4 1 0,0 2-109,5-7 0,6 7 48,4-1 0,3-4-55,2-2 0,6-1-67,3 1 0,-1-2 85,1 2 1,0-3-82,5-1 0,-1-1-4,-4 1 0,2-4 38,-6 4 0,-1-4 36,-4 9 1,-2-9 4,-4-1 1,-2 1-6,-7 8 1,-2-7-3,-3 2 0,-3-2-101,-6 2 0,-7-1 100,-4-3 0,-2 1-449,-2-6 0,-1 5 7,1-5 0,0 0-144,0-5 0,1 0 169,4 0 0,3-2-18,6-3 0,1-3 201,-1-7 0,7 4 173,3-4 0,4 4 71,1-8 0,6 1-63,4-2 1,5 3 52,4-8 1,2 6-25,3-5 0,4 1-47,-4-1 0,5-4 28,5 4 1,-3 1 64,3-1 1,-3 0 61,-2-6 1,-5 1-99,1 0 1,-9 5 188,-2-1 0,-1-2-63,-8-2 1,0-2 172,-5 12 1,-2-6-68,-2 6 1,-6-1 2,-10 6 1,3 1-125,-8 3 0,6-1 17,-5 6 1,-1 0-65,-4 5 1,0 0-172,0 0 1,1 2-329,4 3 0,-7 3 210,7 6 1,-5 1-521,9-1 1,1 1 38,4 0 1,1 4-145,-1 0 0,7 6 854,3-6 0,4 1 0,7 1 0,2 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0:11.7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278 44 7823,'0'-10'341,"0"1"721,0 5 129,-7-9-445,6 12-189,-12-6 0,5 7-175,-7 0 1,5 0-257,1 0 1,-1 5 38,-5 0 0,-4 6-14,0-1 1,-1 8-13,6 1 1,-1 1-125,0-6 1,-2 6 151,2-1 1,-3 6-12,8-6 1,2 2-377,-1-1 1,5-4 97,0 3 1,2-3-141,2-1 1,0 0 100,0-1 1,2-1 101,2-3 1,5 3 21,5-4 1,1 0-4,-1 0 1,1-4-210,-1 5 1,3-7 66,2 2 1,-1-3-300,6-2 0,-4 0 157,4 0 1,-5 0-455,6 0 1,-6 0 106,5 0 0,-4-5-21,4 0 0,-6-6 692,1 1 0,-2-3 0,-3-2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0:11.9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117 28 7823,'-14'-5'2208,"-1"0"-938,7-6-1177,-5 9 0,11-2 167,-2 8 1,2 5 272,2 5 1,0 1-128,0-1 0,0 7 4,0 4 0,0 4-323,0 5-1,-5-3 83,0 3 0,0 4-380,5 6 0,0 0 203,0 5 1,0-2-390,0 1 1,-5 4-346,1 6 1,-3 1 741,2-1 0,-3 0 0,-6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1:22:02.8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380 30 7787,'-15'-7'0,"0"1"368,1-4 0,-1 3-50,1 7 0,-1 2-379,1 3 1,4 3 131,0 7 1,0 4-11,-4 0 1,-1 3 202,1-3 0,-1-3 124,1 4 0,-1 2-212,0 3 0,1-3-24,-1 3 0,1-4-615,-1 8 1,0-8 247,1 8 1,1 2-645,3 3 0,-1 1 859,6-1 0,-6-3 0,3 5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0:19.5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103 161 7787,'5'-15'0,"1"1"-916,2-1 629,-5 7 1,6-3 994,-5 6 25,-2-6 152,5 3-378,-7-7 1,-5 5 72,0 1 1,-5 4-166,5-5 0,-1 7 23,1-2 0,3 2 13,-3-2-354,4 3 126,1-4 1,0 7 7,0 4 0,0 3-34,0 7 1,0 1 7,0 3 1,0 4-27,0 6 1,0 7-14,0 3 1,-2 3-9,-3 2 0,2-1 6,-7 1 1,1 6-14,-6 4 0,2-2-232,3 1 0,-3-4 76,4 4 0,2-11-142,2 2 1,4-15-178,1 0 1,0-9-743,0-1 287,0-9 164,6-4 0,1-12 183,2-4 1,3-9-65,-7-6 0,1-2 146,-1-2 1,-3-7 131,2-3 0,-2 2 167,-2-2 1,5 0-16,0-5 0,0 1 99,-5-1 1,0 5-60,0 0 1,0 5 96,0-5 0,0 7 91,0-2 0,-5 5 535,0 5-263,0 2 0,5 13 127,0-1-304,0 7 0,0-2 10,0 10 0,5 3 66,0 6 1,6 6-51,-1-1 1,-2 7 71,2-1 1,-2 4-51,1 5 1,4-4-40,-3 4 1,-2 2-56,2-2 0,-5 2 7,5-2 1,-6 1-199,6 4 1,0-3 0,4-7 0,1-5-133,0 1 0,-1-8-61,1 3 1,-1-10-190,1-5 1,4-4 38,1-1 1,4-1-120,-5-4 0,1-10 75,-6-9 0,3-4 29,2-1 0,-3-5-26,4 0 1,-9-5 85,-1 5 0,-2-1 203,2 1 0,-2 3-17,-3-3 1,-4 8 179,4 2 1,-3 6-38,-2-2 0,0 9 458,0 1 232,-7 7-380,6-4-158,-6 7 1,7 7 41,0 3 1,0-2 133,0 2 1,5 1-84,0 8 1,5-1 59,-6 6 1,6-4-129,-5 4 1,5 0 8,-5 6 0,4-1-109,-4 0 1,5 5 69,-5 0 1,4 0-313,-4-5 0,2 0 30,-2 0 0,1-1-101,4-4 1,1-1-219,-6-4 1,2-7-387,-3 2 0,-2-2-625,3 2-723,3-6-83,-6 5 1287,4-11 933,1 4 0,1 1 0,6 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0:20.0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392 117 7875,'-5'-10'394,"0"1"0,1 4 1,4-5 489,0 7 38,0-10-66,0 5-627,-7-7 1,5 5-22,-2 1 0,-3 4-116,2-5 55,-6 7 1,3-4-130,-7 7 1,4 0 47,-4 0 1,4 2-4,-8 3 1,1 3-71,-2 7 0,-1-1-100,-3 1 1,-2 6 110,7 3 0,-6-1-2,6 1 0,-5 0-103,4 6 0,2-8 90,9-2 0,0 1-180,5-2 1,2 1 58,-3-6 0,10-6-58,5-3 1,4-3-18,6-2 1,-2 0 15,6 0 1,-1-7 20,1-2 0,3-4-71,-2-2 0,-3 0 107,3 1 0,-8-6 7,3 1 0,-4 0 160,-1 4 0,-1 0-91,1 1 1,-7-1 204,-3 1 1,-4-1 281,-1 1-169,0 5 0,-6-2 221,-4 6-158,-3 0 1,-1 5-38,-1 0 0,7 2-81,3 3 1,-1-2 105,1 7 1,0 0-63,5 4 1,0 1-121,0-1 0,0 1-43,0-1 1,0 1-218,0 0 1,5-1-28,0 1 0,6-1-269,-1 1 1,3-2-338,1-3 0,1 1 335,-1-6 1,1 4-167,0-4 1,1 0 186,3-5 1,-3 0-379,4 0 0,-2 0 29,1 0 757,-3-6 0,5-2 0,-6-7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0:20.3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15 117 7710,'0'-21'-230,"-7"5"0,6-5 265,-4 6 0,3 5 388,2 1 171,0-1 730,0 2-398,0 1-286,0 7-249,0 0 1,0 7-36,0 3 0,0-2-121,0 1 0,2 1-36,3 5 1,1-1 0,4 1 0,3-1-38,-4 1 0,4 0-47,2-1 1,0 6-172,-1-1 1,1-1 90,-1-9 1,1 4-415,-1-3 0,1 3-33,0 2 1,-1-2-199,1-4 1,-1-1-402,1-3 225,6-3 0,-5 4-473,4-6 853,-4 0 1,-2-1 405,1-4 0,-1-3 0,1-7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0:20.5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263 30 7710,'-15'-6'-1,"0"4"0,1-9-51,-1 6 1,6 0 251,-1 5 431,0 0 1,0 2 186,1 2 0,4 5-299,-5 5 1,0 2-426,-4 4 1,4 2 5,0 8 0,2-6-53,-1 0 0,-4 1-105,3 4 1,2 0-195,-2 0 0,2 0-37,-2 0 0,-1-1-406,6-4 0,0 2-1459,5-7 2154,0 1 0,7-6 0,1 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0:21.0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29 7754,'-2'-13'1110,"-3"4"-187,4 2 319,-6 7-266,7 0-447,0 7 0,0 2-211,0 11 0,5-4-109,0 4 0,4 1-60,-4-2 0,2 2 66,-2-1 0,-4-3-105,4 8 1,-3-1 11,-2 5 1,0 0-111,0 0 0,-5-3 13,0 3 1,-6-3-202,1 8 1,-3-8-122,-2-1 0,2-6 159,4 5 0,-3-6-75,8 2 1,-6-4-85,5-2 136,0 1 111,5 0 104,0-1 1,2-4-9,3 0 0,-2-7 196,7 2 1,-1-4-33,6-1 0,1 5-113,4 0 0,-4 0-62,3-5 1,2 0 43,-1 0 1,6 0-126,-2 0 1,-1 0 10,1 0 0,-6 0-74,1 0 0,2 0-136,-1 0 0,4 0-306,-5 0 0,1 1-458,-6 4 1,1-1 407,-1 5 1,1-5-1090,0 0 1690,-7 4 0,5 1 0,-5 5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0:21.4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248 15 7740,'-14'0'425,"-1"-5"141,1 0 1,-1 1-210,0 4 0,-4 0-157,0 0 1,4 0 534,5 0 0,0 6-243,-4 4 1,1 3-48,3 1 1,-3 6-59,4-1 0,2 7 17,2-2 0,-1 2-124,1-1 1,-5 2 52,5-3 1,0 6-155,5 4 1,0-4 20,0 4 1,0-3-161,0-2 1,0 0 131,0 1 1,0-1-353,0 0 0,0 0 17,0 0 1,0-4-165,0-1 0,5-5-185,0 6 1,5-8-533,-5 3 1,1-9-1741,-1-1 2097,3 0 1,7-2-273,-1-3 0,3-4 959,2-1 0,4 0 0,6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0:21.9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204 176 7740,'-6'-15'244,"-1"-4"146,-2-1 0,-3 1-118,7 4 0,-4 1 120,4-1 0,-2 5 468,3 1-338,2-1 226,-5 2-128,7-5-621,0 11 1,2-4 41,3 6 1,-2 0 17,7 0 1,-5 0 341,4 0-245,1 0 0,5 5-350,-1 0 1,-4 4 74,0-4 1,-7 6-28,2-1 0,1 3 99,-1 2 0,2-6 95,-2 1 0,-4 0-71,4 4 0,-5 1-7,-5 0 0,-1 4-82,-4 0 1,-3 1-192,3-6 1,-3 1-159,-1 0 1,-1-6-116,1 1 248,-1-7 0,0 9-230,1-8 318,6 1 128,-5-5 1,11-1 178,-3-4 0,4 2 15,1-7 1,5 5 181,-1-5 0,8 7 10,-2-2 1,2 4-106,3 1 1,-5 0 44,-1 0 1,1 0-82,5 0 1,-2 1-38,-4 4 1,4-2 10,-3 7 0,-2 1-4,2 9 0,-7-4-14,2 3 0,-3 3 6,-2-3 1,0 7 2,0-2 1,0 2-13,0-2 0,-7 4-94,-3-4 0,-4-1 93,-6 1 0,4-6-156,-3 1 1,3-2 14,1-3 0,-1-4-73,-4 0 0,4-7-40,-3 2-13,3-4 1,1-2-158,0-4 275,7-3 0,-3-7-277,6 1 0,0-1 77,5 0 0,0 1-256,0-1 0,7 2 12,2 4 0,0-4-54,0 3 1,-4 3-150,5 3 711,0 2 0,4-4 0,1-3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0:22.2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146 15 7764,'-14'-6'0,"4"4"284,0-3-268,0 4 0,1 1 792,-1 0 0,5 0-260,-5 0 0,6 6-113,-6 4 0,5 3-270,-5 2 1,2-1-242,-2 1 0,2-1 97,4 1 1,2-1-199,-3 1-1203,3 0 1079,2-1 1,2-1-687,3-3 0,0-4 987,9-6 0,-2-6 0,9-2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0:22.7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146 102 7756,'0'-21'0,"-5"5"309,0-4 0,1 4 1227,4 2-676,-7 6-232,6 1-202,-12 7 0,9 2-57,-5 3 0,4 3-114,-5 6 1,5 6 10,-5-1 0,7 5-13,-2-4 0,4 6-97,1-2 1,0-1-1,0 1 1,1-1-138,4 1 1,-2 2 134,7-7 0,-2 7-192,2-1 0,3-3 44,-3 3 0,3-8-8,1 3 1,1 1-85,-1-2 0,1 2-4,0-1 0,-6-4 60,1 3 0,-7-2-108,2-3 0,-3 6-19,-2-1 0,-7-1 79,-3-8 0,-3 3-248,-1-4 1,-6-1 113,1 2 0,-2-7-271,2 2 1,2-3 55,-2-2 0,3-2-59,1-3 1,2 0 115,3-9 1,-1 3 116,6-9 0,0-1 115,5 2 1,2-6-78,3 6 0,3-7 242,7 2 0,-6 1 95,1-1 1,0 6 115,4-2 1,1-1-97,-1 2 0,1 0 164,0 4 0,-1-1-132,1-4 1,-1 4 46,1-3 1,-2 2-30,-3 3 0,3-2-73,-4-4 0,-1 4 83,2-3 0,-7 2-3,2 3 1,-3-1 357,-2 1-471,0-1 0,-7 2 6,-2 3 0,-4 2-67,-2 3 0,-1 4-199,-4-4 1,4 3-445,-3 2 0,3 0 346,1 0 1,0 5-269,1 0 1,6 2-2,3-3 541,3 5 0,-4 5 0,-2 1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0:23.0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30 7733,'0'-9'2139,"0"-3"-1697,0 10 0,2-5 73,3 7 0,3 7-126,6 3 0,1 4-11,0 6 1,-1 2-42,1 7 1,1 2-68,3 3 1,-2-1 42,2 6 1,-4-5-115,-6 4 1,3 1 24,-8 5 1,1 0-125,-5-1 1,0-4-150,0 0 1,-6-2-116,-4 2 1,-4 2-471,-6-7 1,-1 5-78,-3-5 1,3 0 287,6-5 0,1-2-2270,-1-2 1515,7-4 1178,8-7 0,8-6 0,7-1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1:22:03.3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13 350 7778,'-6'-8'-698,"4"-5"1,-3 10 1010,10-7 0,3 6-167,7-6 1,-1 0-54,1-5 0,6 1-2,3-1 1,-1-1 209,1-3 0,-1 2-182,1-2 1,2-2-38,-7 2 1,1-1-36,-6 6 1,1 1 22,0 3 0,-7-3 22,-3 3 1,-4 2 69,-1-2-116,0 1 0,-6 1 6,-4 3 1,-3-2-13,-2 2 0,6 1 28,-1 4 1,0 0 15,-4 0 0,-1 0 97,1 0 0,1 1-71,3 4 1,-3-3 96,3 2 0,2 3 57,-2-2-176,7 6 0,-8-3 100,6 7-104,0-1 1,5 1-28,0 0 1,5 4-1,0 0 1,6 1-151,-1-6 0,-2 6 96,2-1 0,1 1-324,8-6 0,-2 6 141,2-1 1,-3-4-303,-1-5 0,1-2-4,3 1 0,-2-2-164,2-7 1,-1 0 230,1 0 0,-2 0-287,2 0 706,-3-7 0,5-7 0,2-9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0:23.3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15 8012,'0'-8'1157,"6"2"-873,4 6 0,5 0-208,4 0 0,-1 0-49,6 0 0,-1 0-388,1 0 0,4 0 174,-4 0 1,2 5-337,-2-1 1,-3 6 92,-6-5 0,-2 6-432,-4-1 862,-2-3 0,-14 12 0,-1-3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0:23.4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1 7691,'-8'0'2710,"1"0"-2163,7 6 1,2-4 32,3 3 0,8-4-285,6-1 1,9 0-88,1 0 0,0 0-1282,5 0 1074,3 0 0,1 0 0,5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0:42.2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44 7710,'-8'-14'2082,"2"6"0,7-4-964,4 7 1,0 1-621,9 4 0,-1 0-43,12 0 1,-1 0-472,5 0 0,2 0-404,3 0 0,-2 0 420,7 0 0,-6 0 0,2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0:44.5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482 496 7784,'-15'-8'-136,"7"-5"0,-5 9-146,4-5 1,0 4 728,0-5 0,4 5-52,-5-4 1,2 4 50,-2-5 1,-3 5 34,4-5 0,1 6-15,-2-6 0,0 2-158,-4-2 1,-1 2-27,0 3 0,1 3-118,-1-2 0,1 2-81,-1 2 1,1 0 32,-1 0 1,0 0 50,1 0 0,-1 6-181,1 4 0,-1 3 40,0 2 0,1-1-65,-1 1 1,1 1 24,-1 4-90,1-4 149,5 11 1,-3-9-29,2 6 1,3-6-103,2 2 0,4-4-248,1-2 1,0 1 152,0 0 1,6-6-93,4 1 0,9-7-133,6 2 0,7-8-188,2-2 1,5-11 102,-5 1 0,5-4-38,-5-1 1,5-1 190,-5-3 1,0-5 33,-5 0 1,0-2 40,0-8 1,0-5 107,1-4 1,-8-6 153,-2 6 0,-4-7 0,-1 1 0,-1-3 0,1-1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0:44.7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118 102 7784,'-15'-23'304,"0"2"1,1 7 559,-1-1-213,1 1 395,-1 6-195,7 1-642,-5 7 1,11 2 50,-2 3 0,2 7 26,2 8 0,5 4-144,0-4 1,1 6-1,-1-2 0,-3 3-25,2 3 1,3 4 87,-2 0 0,0 1-173,-5-1 1,1-1-12,4 5 0,-3 0-95,3 1 1,-4 1-108,-1-6 1,0 2-282,0-2 1,0-3 165,0 3 1,0-4-195,0-1 0,0-4-707,0-1 0,7-6 535,2 1 0,0-9 662,0-5 0,7 3 0,7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0:44.9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132 101 7784,'-8'-14'0,"-1"-1"270,5 0 1,0 1 1128,-5-1-952,5 7 1,-4 0 312,3 3-452,4 4 1,-7-4 86,3 10 0,2 3-126,-7 6 1,2 2-65,-2 4 0,-1-2-69,6 6 1,-2-5 28,3 6 1,2-3-117,-3 3 0,3 1 18,2-7 1,0 2-214,0-1 0,0-4-440,0 3-51,0-3 1,2-1-575,3 0 0,3-7 541,7-4 0,1-2-1023,3-2 1693,4 0 0,6-13 0,0-3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0:45.1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101 73 7765,'-20'-19'270,"1"-1"191,-7 1-188,10 11-13,1 1 1,10 7-186,10 0 0,-2 5-106,7 0 1,0 11-416,4-1 0,3 4-96,2 1 1,-1-4-708,6 3 1249,-6 4 0,9 0 0,-4 6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0:45.4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350 146 7765,'-14'-14'0,"4"4"241,0 0 1,5 5 1074,-4-4-173,5-1-779,-9-5 0,10 1-135,-7-1 1,6 5-75,-6 1 0,5 5-96,-5 0 0,1 0 68,-6 0 0,0 2-177,1-3 1,-1 3 84,1 2 0,-1 5-274,0 0 107,-6 6 0,7-2 49,-1 5 1,2 1-90,8-1 0,1 1 55,4-1 0,0 1 46,0 0 1,6-1 47,4 1 0,3 4-13,1 1 1,1-1 7,-1-4 0,6-1 12,-1 1 0,1-2 60,-6-4 0,6 4-66,-1-3 0,-4 1 110,-5-1 24,-1 3 65,-1-5 0,-3 5-207,-10-3 0,-4-2-3,-11-3 1,-2-3-5,-8 2 0,3-2-136,3-2 1,-4 0-372,4 0 0,3 0 209,1 0 1,4-5-553,1 0 0,2-6 308,4 1 1,2 1 578,7-6 0,7 4 0,1-10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0:45.8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117 86 7745,'-6'-21'1397,"-2"5"-1529,-1-5 0,1 13-1187,4 3 1197,2-3 668,-5 6 1,7-2-348,0 8 1206,0 5-909,-6 5 1,4 6-32,-3-1 0,2 5-132,-2-4 0,4 7-125,-4 2 0,-2 1-92,3 4 1,-3-4-114,2 0 1,4 4 238,-4 0-274,-3 6 72,6-9 0,-4 9-193,6-6 0,0 2-251,0-2 0,0-3-318,0 3 1,0-8 320,0-2 0,6-6-965,4 1 654,-4-3-280,7-1 455,-5-7 0,2 0 537,0-3 0,-7-3 0,3-2 0,-6-8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0:45.9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57 44 7745,'-14'0'1769,"-1"0"-1371,1-6 0,6 3-916,3-7 0,5 7 322,5-2 1,9 3 429,11 2 0,7 0-285,2 0 1,6 0-243,-1 0 1,5 0-81,5 0 1,1-1 372,3-4 0,10 3 0,-3-4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1:22:03.6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45 102 7778,'-10'-24'945,"0"0"-472,1 6-529,0-3 156,3 13 65,6 1 61,0 14 1,0 1 317,0 7 1,0-1-176,0 1 0,2 4-102,2 1 1,-2 5-222,3 0 0,1 2 12,-1 2 0,5 1-21,-5-1 1,1 0-69,-1 0 0,-2 0-215,7 0 0,-7 1 2,2-1 1,2 0-164,-2 0 1,4-1-305,-4-4 1,2-3 303,-3-7 0,-2 1-1083,3 0 591,-3-7 899,4-2 0,-4-6 0,4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0:46.3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336 57 7790,'-13'-15'789,"3"1"187,-3 6-63,5-5-363,0 11 1,-3-3-224,6 10 0,-7 3 51,3 7 1,-4-1-98,-2 1 0,1 4-26,-1 1 1,0 6-48,1-2 1,-1-1 22,1 1 1,-4 5-123,3 5 0,-3 0 47,9-5 0,-4 1-74,-2-1 0,6 5-2,-1 0 0,7 0-208,-2-5 1,-2 0 38,2 0 1,0 4-162,5-4 1,2 3-32,3-8 1,-2-3 73,7-1 1,1 1-460,9-2 1,-2-1 6,6-8 1,0 1-201,5-6 0,2 5 283,3-5 0,-3 0-150,3-5 1,-3 0 725,-2 0 0,6-7 0,3-1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0:46.8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219 146 7790,'-15'-14'0,"1"-1"-265,-1 1 1,5 4 383,1 0 0,5 5 625,0-4 0,2 4-404,2-5 1,2 5 4,2-5 0,0 6-180,5-6 1,1 7 11,5-2 1,-1 1-116,1 0 1,-1 2 203,1-3-301,0 4 1,-1 1 19,1 0 0,-1 0-52,1 0 0,-5 1 56,-1 4 0,-4-2-51,5 7 0,-7-5 12,2 5 23,3-1 1,-6 6-48,3-1 1,-9 1 71,0 0 0,-8-1-62,2 1 0,-7-1 38,-3 1 0,-1-1-5,2 1 1,3-5-43,-4-1 1,4-4-122,1 5 0,1-7 9,-1 2-264,7-3 213,-5-2 128,11 0-7,-4 0 65,6 0 1,6 0 174,4 0-149,3-7 1,2 6 119,-1-4 1,1 5 8,-1 5 1,1-2-108,0 7 0,-6-6 129,1 6 0,-2 0-113,2 4 1,1 1 146,-6 0 0,2-1-38,-3 1 0,-2-1-30,3 1 0,-3 0-18,-2-1 1,-7 1 20,-3-1 1,-3 1-132,-1-1 0,-2 1 66,-4 0 1,2-2-87,-6-4 1,0 3 48,-5-8 1,4 6-167,1-5 1,6 0-106,-1-5 93,-4 0 1,7-5 57,-4 0 1,11-6-66,4 1 0,3 2-25,2-2 1,2 5-200,3-4 1,3 5-151,6 0 1,1-3 564,0 2 0,6 0 0,1 5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0:47.1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146 15 7755,'-14'-6'0,"-1"4"198,1-3 0,4 4 921,0 1-451,0 0-444,-4 0 0,1 6-192,3 4 1,-1-2 52,6 2 1,0 0-111,5 4 0,-1 1-395,-4-1-95,3 1 1,-4-1 75,6 1 0,4 0 439,1-1 0,7 1 0,-4-1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0:47.6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394 117 7791,'-7'-21'0,"6"5"193,-4-3-316,3 3 2056,2 1-603,0 0-818,0 7 1,-6 2-250,-4 6 1,-3 0-112,-2 0 1,1 0 26,-1 0 1,-1 6-79,-3 4 0,1 3-104,-7 2 1,8 1 122,-3 3 1,2-1-81,-1 6 0,3-4 67,-4 4 1,4 0-171,1 5 0,1 1-41,-1-1 1,2 0-59,4 0 0,-3 5 14,7 0 0,1 0-173,4-5 1,1-6-80,4-4 1,-2 1 131,7-6 1,5 4-51,4-8 1,0-4 74,-4-1 1,1-3 53,4-2 0,-6-7 105,1-2 0,-1 1 205,-4-2 0,-3 0-21,-3-4 1,3-1 231,-2 0 1,0-1-16,-5-3 0,-2 3-52,-3-4 1,2 4 20,-7 1 0,1 6-170,-6-1 0,0 2-210,1-2 0,-1-1 82,1 6 0,-1-5-135,0 5 0,1 1-74,-1 4 0,6 0-228,-1 0 0,2 1-245,-2 4 0,-1-2 247,6 7 0,0 0-11,5 4 1,0 1-94,0-1 1,2-1 550,2-3 0,5 10 0,5-4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0:47.9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30 7791,'-7'-8'129,"6"-5"1251,-6 11-880,7-4 0,2 6-81,3 0 0,3 1-161,6 4 1,3 3-24,2 7 0,-3 0-25,4-1 1,-3 1 0,3-1 0,-4 2-24,3 4 0,-2-2-25,-3 6 0,1-5-82,-1 6 0,-1-6 140,-3 6 1,-3-3-310,-7 2 1,0 2 65,0-6 0,0 6-431,0-2 0,-12 4-166,-2 1 1,-9-5-404,4 0 0,-12 1 400,2 4 0,-9 0-620,4 0 1243,0 0 0,-1 0 0,-3 1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0:48.3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0 102 7755,'0'-10'370,"0"1"-43,0-1 0,2-3 962,3 3 1,4-1-573,11 6 1,2-5-359,8 6 1,-1-1-287,0 5 0,2-5-183,3 0 0,-4 0-292,4 5 1,2 0-566,-2 0 0,0 0 967,-5 0 0,0 7 0,1 1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1:01.0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482 642 7747,'-8'-14'812,"-5"-1"189,3 0 0,-1 6-961,1-1 0,-1 5-17,6-5 1,-5 6 15,5-6 1,-1 7 108,1-2 265,-3-3 0,-7 4-140,0-5 1,1 5-154,-1 0 1,1 2-1,-1 2 0,-4 0-6,-1 0 1,1 5-72,4 0 0,-4 6 57,-1-1 0,1 3-61,4 1 0,-4 1 44,0-1 0,-1 3-15,6 2 1,-1-1-43,0 6 1,2-4-3,4 4 1,1-6-25,3 1 1,3 2-140,-3-1 0,4-6-159,1-4 1,6-5 117,4 4 0,8-5-242,1 1 0,7-10 130,-2-5 0,5-3-394,5-2 1,-3-6 194,3-3 0,-3 1 7,-2-1 0,2 0 147,3-5 0,-5 0-37,0-1 0,0-4 159,-4 0 1,-4-6 214,-2 1 0,-3-3-88,-1-2 1,-5 0 87,-1 1 0,-5-1 37,1 0 1,-4 7 110,-1 3 1,-1 5 239,-4 4 1,1 4 79,-5 7 253,-1-1-1,-5 7 1,6 2-256,-1 6 1,7 1-65,-2 4 1,3 3-131,2 7 0,0 1 86,0 3 1,0-1-85,0 7 0,0-1-36,0 5 1,0 2-65,0 3 1,0-3-13,0 3 0,0-2-112,0 2 1,0-2 109,0 7 0,0-6-118,0 1 0,0 1 17,0-1 0,0 0-531,0-4 1,2-6-50,3 0 1,-4-6-281,4 1 1,3-4 217,2-5 0,3-4-233,2-6 0,-1 0 83,1 0 1,4-6 293,1-4 1,4-5 439,-5-4 0,1 3 0,-6-4 0,4-1 0,-3 2 0,3-1-90,-9 6 1,-2-1 89,-2 1 0,1-1 128,-1 0 0,0 1 168,-5-1 0,0 6 1193,0-1-595,0 0 521,0-4-494,0 6-251,-7 1-451,6 7 1,-7 7 25,3 2 0,3 1-88,-3 5 0,-1-4 0,1 8 1,-5 4-87,5 1 0,-1-1 78,1 1 0,3-4-375,-2 4 1,2-1 150,2 1 0,0 2-1265,0-7 663,0 1 0,2-6-317,2 1 0,5-7 416,5-3 1,7-5-381,3-5 958,-3-3 0,7-13 0,-5-2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1:01.2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131 59 7747,'-29'-15'1544,"6"2"-1045,4 3 0,3 2-451,1 4-15,1 2-65,6-5-101,1 7-237,7 7 1,7 1-67,2 7 1,4-1-930,2 1 1365,-1-7 0,7 11 0,2-3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1:01.5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263 102 9642,'0'-14'-580,"0"-1"1591,0 1 72,0-1-321,-6 0 0,2 2-474,-5 4 0,-1 2-320,-5 7 0,1 0-40,-1 0 0,-1 0 107,-3 0 1,1 7-80,-6 2 1,6 4 10,-2 2 1,4 0-141,1-1 0,3 2 28,2 4 0,-2-4-36,8 3 0,-1-2 104,5-3 0,1 1 18,4-1 1,3 6 20,7-1 1,4-1 6,1-8 1,1 3 98,-2-4 1,-3 0-9,4 0 0,-4-1 259,-1 2-262,-1 3 1,-1-10 241,-3 7-239,-4-7 0,-6 5 9,0-3 0,-8-3-111,-6 3 1,-2-4 99,-9-1 0,6 0-345,-5 0 0,4 0 115,-4 0 0,6 0-469,-1 0 0,7-1-18,2-4 0,7 2-232,-2-7 0,4 0 287,1-4 604,13-1 0,-4-6 0,12-2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1:01.9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175 102 7723,'0'-14'2038,"0"-1"-1495,0-6-636,0 5 0,-1-4 548,-4 11 52,3 2 0,-4 9 47,6 3 0,-5-2-194,0 7 1,-2 4-8,3 6 0,0 1-122,-5-2 0,5-1-136,0 6 0,-3-1 30,2 1 1,0 4-173,5-4 0,0-1 146,0 1 1,-5-1-60,1 1 0,-1 4-282,5-4 0,-2-2 124,-3 3 1,4-3-387,-4 3 1,3 1 113,2-7 0,-5 1-348,0-6 0,1 1-526,4-1-203,0 1 519,0-1 15,0-5 616,0-3 1,0-8 316,0-2 0,0-5 0,0-5 0,-7-1 0,-3 1 0,-9-7 0,-4-2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1:22:03.8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52 161 7778,'-15'-14'1818,"1"-1"-1159,-1 0-558,7 1 1,8 4-536,10 0 1,9 7 245,6-2 1,2-1-162,2 1 0,0-5 145,1 5 0,-1-1 181,0 1 0,0 3-62,0-2 0,0 0-319,1-1 404,-8 4 0,6-12 0,-6 5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1:02.0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74 131 7723,'-15'-12'62,"1"2"1,4-3 410,0 3-214,0-3 1,2 3 258,4 1-264,2 6 0,8-9-105,4 7 1,10 0-1,4 5 0,3 0-56,3 0 1,4-4-189,0-1 0,4 0-107,-4 5 1,7 0-347,-2 0 1,3-5 547,2 0 0,-1 0 0,1 5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1:02.4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452 15 7712,'-14'0'914,"-1"0"201,1 0 0,-1-5-741,1 0 1,-1 0-192,0 5-5,-6 0 1,4 0 31,-8 0 0,7 5 268,-1 0 0,3 6-131,1-1 0,1 5-270,-1 4 0,0-1 75,1 6 1,-1-4-13,1 4 1,-1 0 23,1 5 0,-1 2-105,0 3 1,1-3-44,-1 3 0,6-3 59,-1-2 1,2 2-140,-2 3 1,4-8 10,6 3 1,0-8-12,0 3 0,0-4-63,0 4 0,1-6-301,4 1 1,3-8-49,7-1 0,-4-2-272,4 2 1,-4 1-260,8-6 0,-1 5 464,2-5 0,-3 0-245,8-5 0,-3 0 58,3 0 730,2 0 0,-4 0 0,6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1:03.0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263 321 7736,'-5'-16'0,"0"-4"-100,0 4 0,5-5 380,0 6 1,0 6 784,0-1 1,0 5 45,0-5 109,0 7-502,0-3-323,0 6-212,0 0 42,-6 0 0,-1 1-168,-2 4 0,-4-2 49,3 7 0,2-2-40,-2 2 0,2 3-19,-2-3 1,-3 3-182,4 1 0,2 1 43,2-1 0,-1 2-74,1 4 0,0-4 27,5 4 1,0-4 149,0-2 0,0 6-78,0-1 1,7 6 45,2-6 1,4 2 4,2-2 0,-1-2 19,1 2 1,0-3 9,-1-1 0,4-1-72,-3 1 1,2-5-3,-7-1 0,-2-5-78,2 1 79,-7-4-137,4-1 0,-15 0-6,-7 0 1,-1 0-36,-9 0 1,1-1 88,-5-4 1,0 3 18,0-3 1,1-1-16,4 1 0,3-5 15,6 5 1,1-4 5,-1 4-27,7-7 0,1 4 156,7-6 0,2 4 12,3 0 0,5 1 59,9-6 0,-1 0-72,6 1 1,1-1 107,4 1 1,0-3-43,0-2 1,0 3 76,0-4 0,-4-1 171,-1 2 1,-5-7-114,6 2 0,-12-2 23,1 1 1,-4-2-97,0 3 0,-4-4-5,-6-1 1,0 1 21,0 4 0,-2-2-3,-2 7 1,-3 4-125,-3 5 0,-3 2-340,4-1 51,-4 2 0,-2 7 126,1 0 0,1 2-620,3 3 0,-3 3 305,3 6 1,2 7-1441,-2 4 1895,7-4 0,-10 13 0,5-3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1:03.3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0 7804,'0'8'-649,"6"-1"1293,-4-1 353,4 2 1,-6 7-477,0 0 0,0-1-178,0 1 0,-6-1-369,-4 1 0,-3 4-209,-2 1 0,6 1-283,-1-2 0,0-3 134,-4 4 0,6-4-398,3-1 0,3-6-223,2 1 1005,0-7 0,0 10 0,0-5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1:03.6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30 103 7698,'-9'-21'836,"1"0"189,3-4 1,4 9-321,-4 6-319,3 7 106,2-3-1,0 6-413,0 0 1,0 6 70,0 4 0,0 3-158,0 2 0,0-1 66,0 1 1,0 4-55,0 1 1,0-1 6,0-4 0,5 1-76,0 3 0,2-3 51,-3 4 0,0-4-164,5-1 166,1-1 1,5 1 36,-1-1 0,1-1 21,-1-3 0,3 3-43,2-3 0,-3-2-14,4 2 19,-4-7-9,-2 10-35,1-12 1,-8 11-11,-7-7 0,-7-1-529,-8-4 1,-4 0 228,0 0 1,-6 0-612,6 0 1,-5 0 145,4 0 1,-4 0 811,4 0 0,1-13 0,4-3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1:03.8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29 146 7698,'-6'-23'0,"-1"-3"710,-2 7 166,2 0 0,9 4 355,3 0-864,3 7 0,6-3 9,1 6 0,0 0-226,-1 5 0,1 0-212,-1 0 1,6 0-29,-1 0 1,2 2-279,-1 3 1,-3-2-52,8 7 1,-3-5-408,3 4 0,2-1-133,-2 2 0,1 1 412,-2-6 1,3 5-94,-2-5 640,2 6 0,2-9 0,0 4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1:04.0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394 29 7698,'-8'-6'1365,"-4"3"-804,7-7-609,1 7 117,4-4 0,1 7 201,4 0 1,-2 5 70,7 0 0,0 6 321,4-1 1,2 3-278,4 2 1,-4-1-148,4 1 1,-4 4 9,-2 1 1,1 4-56,-1-5 1,1 7-13,0-1 1,-1-3-34,1 3 1,-2 0-1,-4 10 0,-2-5-124,-7 4 1,-3-3 86,-7-2 1,-14 7-854,-20 3 0,-8-2 398,-11 2 0,-18 0 39,34-18 0,-3 1 1,-9 3-1,-2 1 0,-6 0 1,1 0-1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1:08.8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74 7888,'-15'-15'-760,"1"0"0,-1 7 1253,1 3-176,5-3 1,1 7 98,4-4 176,2 3-115,-11-4 220,11 4-36,-4-4-139,6 6-207,0 0-299,0 6 0,1-3 148,4 7 1,-1-5-33,5 5 0,3-5-185,7 4 1,-3-4 59,4 5 1,2-7-135,3 2 1,2-3-126,2-2 1,-4 0-71,-1 0 0,2 0 82,8 0 1,-3 0-35,3 0 0,-5 0-145,-5 0 1,4 0-221,-4 0 0,-5 1 87,-4 4 0,-2-2 552,-8 7 0,0-5 0,-5 5 0,-7 6 0,-1 6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1:09.0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161 30 7888,'-28'0'10,"4"0"1,-2 0 68,6 0 0,1 0 38,4 0 1,6 0 275,-1 0 518,7 0-880,-4 0 1,9 0 16,3 0 1,4 0-515,11 0 1,2 0 254,8 0 1,-1-5-381,0 0 591,0 0 0,7-1 0,1-3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0:38.3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510 277 7737,'-14'-14'-212,"4"4"-45,0 0 1,6 7 1019,-6-2 1,7 2-313,-2-2 1,1 3-28,0-2 0,2 0 220,-3 0-324,4 2 0,1-6-11,0 3 0,-5 2 229,0-7-287,0 7 1,3-9 114,-3 8 1,2-6 45,-6 5-219,-1-6 1,-5 4-152,1-3 0,4 2 114,0 3 0,0 4 35,-4-4-61,-1 3 1,1 2-183,-1 0 97,1 0 0,-1 0-66,0 0 0,1 7 61,-1 3 1,-4 3 28,-1 1 1,1 6 3,4-1 0,-4 7 12,0-2 1,-3 2-116,3-2 0,8 4-26,-4-4 1,5-3-119,1-1 0,2 1 88,7-2 0,0-4-73,0-5 0,2-2-276,3 1 0,3-2 156,6-7 1,3 0-376,2 0 0,2-2 198,3-3 1,4-3-205,-4-6 0,4-3 102,1-2 0,2 1-68,3-6 1,-8 4 197,3-4 1,-3 0-10,3-5 1,-5-2 436,0-3 0,-6 2 0,2-7 0,-4 0 0,-8-5 0,-2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48:56.2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58 103 8144,'0'-15'-535,"0"0"924,0 1 1,0 4-51,0 0 0,0 6 186,0-6-262,0 7 0,-1-6-31,-4 5 1,2 2 14,-7-3-110,7 4 0,-5 1-141,3 0-53,3 0 1,-6 0 113,3 0-187,4 0 149,-6 6-124,7 2 184,0 7-4,0-1 0,0 1 6,0-1-14,0 1 0,2 0-20,3-1 1,1-4-59,4 0 1,3-6 5,-4 6 0,4-2-7,2 2 0,0 1 2,-1-6-7,7 6 0,-5-7 68,4 5 1,-4-5 3,-1 1 1,-6 1-1,1-1 0,-7 1-40,2-1 0,-3-2-12,-2 7 0,-2-7-135,-3 2-320,-3 3 265,-13 0 0,5 2-180,-3 0 1,2-7 50,3 2 0,-1-3-209,1-2 0,4 0-145,0 0 0,5 0 208,-4 0 1,4 0 461,-5 0 0,0 0 0,-4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1:22:04.0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205 74 7838,'-25'-13'0,"1"-7"136,0 1-192,1 4 77,2 9 1,8 12 261,3 4 1,-1 3-333,6 2 1,0 4-39,5 0 0,-4 7 109,-1-1 1,-2 7-92,2 2 1,4 7-481,-4-3 1,3 6 162,2 5 0,0-4 386,0 4 0,-6 2 0,-2 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0:38.6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73 73 7737,'-14'-17'701,"-1"2"-350,1 4 1060,-1-4-514,7 7-657,1 2 0,7 12 19,0 4 0,0 3 141,0 1 0,0 7-177,0 4 0,0 2-23,0 2 1,0 2 169,0 3 1,0 3-123,0 7 1,0-5 3,0 0 1,0 5-53,0 4 0,0 1-25,0-6 0,0 1-66,0 0 1,0 0-113,0-1 1,0 1-471,0 0 0,0-7 311,0-3 0,0-3-659,0-2 1,0-1 365,0-4 0,2-3-681,3-6 0,-2-6 352,7 1 1,0-7-278,4 2 1061,1-3 0,-1-2 0,1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0:38.8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73 7746,'-7'-14'0,"-2"-1"-720,2 1 195,-6-1 2902,12 7-502,-12 2-1028,5 6 0,-2 1-403,0 4 0,7 5 31,-2 9 0,-2-3-127,3 4 0,-1 1-115,5-2 1,0 6-130,0-6 0,0 5 56,0-4 1,0 4-264,0-5 1,6 1-149,4-5 0,-2 4-276,2 0 1,0-4-13,4-5 1,1-2-505,-1 1 0,1-2-271,-1-7 0,3 0 1314,2 0 0,4-7 0,6-1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0:39.0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146 74 7755,'-29'-15'0,"1"1"308,4-1 0,3 5-118,7 1 1,4 5 451,0-1-252,7 4 216,-4 1-980,7 0 1,0 6 137,0 4 1,7 3-1329,3 2 1564,3 6 0,8-5 0,1 5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0:39.4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306 44 11463,'-10'-8'442,"1"3"1,-1 2-241,-5-2 0,1 4-95,-1-4 1,1 3-19,-1 2 1,-4-5-109,-1 0 1,-4 1 15,4 4 1,-4 0-67,5 0 0,-1 0-192,6 0 270,-1 6 1,2-3-194,3 7 163,4 0 1,8 3-10,2-4 1,5 4 56,5-3 1,6 1-2,-1-1 0,2 3 4,-1-3 1,-3-2 2,8 2 1,-8-1 11,3 6 1,-4-5-13,-1-1 0,-6-1-28,1 2 0,-5 3 53,5-3-23,-7 3 0,3 1-47,-6 1 0,-6-2-6,-4-3 1,-8 3-125,-1-4 0,0-2-227,4-2 0,-4 1-56,-1-1 0,1 0-924,4-5 411,0 0 1,3-7 423,2-2 1,3-6 513,7-4 0,0-4 0,0-6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0:39.7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73 7783,'-5'-14'806,"0"-1"-403,-6 0 956,3 1-314,-1 6-539,-4 1 1,12 14-88,-4 2 1,-1 4 6,1 2 1,-2 1-284,2 4 1,4-3 51,-4 8 0,3-1-169,2 5 1,0-5 70,0 1 1,0-1 29,0 5 1,0 0-79,0 0 0,0 1-168,0-1 1,0 5-128,0 0 1,0 0-219,0-5 0,0 0-421,0 0 1,0 0 397,0 1 1,0-3-543,0-3 0,2-7-513,3-8 313,-4 1 1229,12-2 0,-11 5 0,4-5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0:39.9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29 117 7783,'-1'-15'955,"-4"1"1,1 4-609,-5 0 1,6 6 726,-2-6-963,3 7 12,2-4 0,7 5 77,2-2 1,9 2-12,1-3 1,7 4-876,-1 1 0,4-2 37,5-3 1,-3 3-238,3-2 0,1 2 886,-1 2 0,7-7 0,-4-1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0:40.2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277 103 7733,'-6'-21'276,"-1"5"34,-2-4 1,-4 6 216,3 4 0,2-1 197,-2 6-286,0 0 0,-4 5-100,-1 0 0,6 2 99,-1 2 0,0 5-43,-4 5 1,1 6-123,3-1 0,-3 7-12,3-2 0,2 4 83,-2 1 1,7 0-179,-2 0 0,-1 7 35,1 3 0,-5-2-106,5 2 0,-1 0 38,1 4 0,3 1-172,-2 0 0,-3-5-105,2 0 1,0-5-277,5 5 1,0-7 159,0 2 0,7-8-173,3-2 0,2-6-742,3 1 0,1-2 484,4-3 1,-2-6-1041,6-3 1732,0-3 0,5-2 0,0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0:40.7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219 204 7733,'-18'-19'510,"4"0"1,4-1-422,0 6 1,-1 4-131,6 0 1,0 0 1254,5-4-409,-6-1-398,4 1 1,-4 4 91,6 0-162,0 7-195,0-10 0,6 11-91,4-2 1,3-3 43,2 2 0,-1 0-154,1 5 1,-1 0-136,1 0 0,-1 5 91,1 0 1,-5 5-43,-1-5 0,0 6 103,0-1 1,3 3 50,-8 1 1,1 1-12,-5-1 0,-6 3 4,-4 2 1,-3-3-31,-1 4 1,-3 1-4,-2-2 1,3 1-141,-4-6 0,-1-1 53,2-3 1,-1 1-107,6-6 1,-1 0-139,1-5 209,-1 0-53,1 0 19,5 0 132,3-7 0,12-1 10,4-6 1,3 6 113,2 3 1,-1-2-62,1 3 1,1-1 111,3 5 1,-2 0 46,2 0 1,-3 1 46,-1 4 1,-5 3-86,-1 7 1,-4 1 64,5 3 1,-7-1-136,2 7 1,-3-3 10,-2 3 0,-5 2-117,0-3 0,-6-3 73,1-1 1,-3-4-52,-2-1 1,-4-1 16,-1 1 1,1-6-133,4 1 1,-4-7 81,0 2 0,-1-3-138,6-2 1,-1-2 47,0-3 1,6-3-175,-1-6 0,5 1-177,-5 3 1,7-3-166,-2 3-536,4-3 326,1-1 874,0-1 0,6 1 0,2-1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0:41.0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28 8095,'-7'-8'639,"4"0"-2044,-7 3 1945,7 3 0,-3-2-242,6 8 1,-5 0 329,0 5 0,-2 1-290,3 5 0,0 4-178,-5 1 0,5 1-120,0-2 1,-3-1-200,2 6 0,0-6-114,5 1 1,0-2-328,0-3 0,0 1-1152,0-1 1752,0 1 0,7-7 0,1-1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0:41.5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132 176 7781,'-6'-29'689,"2"1"85,-5 4 1,5 8-403,0 6 1,2 5 173,2-5 1,2 7 384,2-2-245,-2 4-568,5 1 0,-7 1-13,0 4 1,0 3 36,0 7 1,0 4 42,0 1 0,0 4-118,0-5 0,0 7 45,0-1 1,0-3-215,0 3 0,4-3-70,1 3 1,7 1 90,-3-7 1,4 5-50,2-4 1,-1 4 71,1-5 1,-5 2-43,-1-1 0,4-4 29,2 4 0,3-4-99,-8-2 0,1-4 54,-1 0 0,-4-5 62,-6 4 1,0-4-152,0 5 1,-6-7-21,-4 2 1,-10 1-142,-4-1 0,-3 5 79,-3-5 0,3 0-25,3-5 1,-4 0 44,4 0 1,3 0 6,1 0 0,4-7 107,2-2 1,5-4 119,5-2 1,2-1 62,2-4 1,8 3-126,7-8 1,1 6 212,8-5 1,0 1 27,6-1 1,4-4 25,0 4 1,0 1-62,-5-1 1,-2 1 121,-2-1 0,0-2-110,-5 6 1,-2-5 49,-9 0 1,3 3 7,-7-3 1,-2 7-56,-8-1 0,-5 1 139,-9-1 0,3 7-102,-4-2 1,-1 7-35,2-2 1,-2 5-112,1 0 0,4 2-190,-3 2 1,2 0-58,3 0 0,-1 2-901,1 2 61,6 5 1,-4 5 106,7 1 962,1-1 0,-3 7 0,-1 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1:22:04.5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146 0 7825,'-22'0'703,"1"0"0,6 0-264,0 0-302,1 7 20,-1 1 0,6 3 156,-1 4-348,7-4 82,-4 10 1,2-1 217,0-1-108,1 7 0,4-5 227,0 3 0,0 4-91,0-4 1,0 4-196,0 1 0,6-2 36,4-2 1,-2 2-324,2-3 1,-1 2-8,6-1 1,-5-4-138,-1-7 1,1 6 171,5-1 0,-6-1-445,1-8-928,0 3 1043,4-5 0,1 0-761,0-3 1252,-7-4 0,11-1 0,-3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0:41.9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30 7770,'0'-15'1616,"0"7"-535,0 2 0,0 7-559,0 4 0,6-1 23,4 5 0,3 1-130,2 5 0,-4 4-230,4 0 0,-4 3-126,8-3 1,-2-1 62,-3 6 1,1-6 33,-1 1 1,-1 4 122,-3 1 0,3 4-35,-3 1 1,1 0-99,-1 0 0,1 0 34,-6 1 1,0 5-228,-5 4 1,0-2-26,0 2 0,-2-5-47,-3 5 1,-3 0-212,-6 5 1,-3-2-535,-2-3 0,1 1-480,-6-6 1,0 5-636,-6-5 1979,8-6 0,-6-1 0,5-4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2:42.7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336 102 8123,'0'-14'1851,"0"-1"-2528,0 1 623,0-1 1,0 5 906,0 1-51,0 5 435,0-8-887,0 10 1,-2-5 133,-3 7 177,-3 0-418,-6 0 1,-1 0 114,1 0 1,4 0-68,0 0 1,0 0-46,-4 0 0,-1 0-69,1 0 0,-1 2-119,0 3 1,-1-2 240,-3 7-420,3 0 175,-5 4 1,6 1-67,0-1 1,2 1 79,4-1 0,-4 6-141,3-1 0,4 6 25,1-6 1,-2 2-110,2-1 1,1-3 16,4 8 1,1-8-67,4 3 1,3-4 40,7-1 0,-1-2-145,1-4 1,-1 3-148,1-7 0,4-1 141,1-4 0,6-1-40,-2-4 1,-1-3 35,1-7 0,-1 1-25,1-1 0,2 1 188,-7-1 0,1-4 119,-6-1 1,1 1-62,0 4 0,-6 0 152,1 1 0,-7-1 656,2 1-453,-3-1 102,-2 1 1,-5 4 146,0 0-224,-6 7 1,3-4-129,-7 7 1,5 5-25,1 0 1,5 7-13,-1-3 0,2-1-2,-2 2 0,4 1-94,-4 9 1,3-4 83,2 3 1,0 3-140,0-3 0,0 7 4,0-2 1,0-1-78,0 1 0,0 2 88,0 8 1,0-5-112,0 0 0,0 1 71,0-6 0,-1 2 15,-4-2 0,-3 2-88,-7-7 86,1 1 0,-6-7-259,1-3 205,-1-4 1,6-6-109,-1 0 0,0-2 80,1-2 1,-1-3-136,1-3 0,4-3 67,0 4 0,5-4-143,-4-2 1,4 2-308,-5 3 376,7-3 1,-5 7-567,3-4 204,3 4-313,-4-1 42,6 6 592,0-6 0,0 14 311,0 2 0,0 4 0,0 2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2:43.0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30 9393,'0'-8'-451,"0"-5"1477,0 11-304,0-4-410,0 6 1,0 1-130,0 4 0,0 3 59,0 7-255,0-1 39,0-5 1,0 8-53,0-2 1,-5 3 105,0-4 0,0 1-415,5-1 0,-4 6-75,-1-1 0,0 1-237,5-6 0,0 1 60,0 0 1,0-6-935,0 1 1521,0 0 0,6-2 0,2-2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2:43.5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29 234 7695,'0'-23'0,"0"2"1111,0 7 0,0-1-56,0 1-998,0 6 1,-1-4 448,-4 7 229,3 0-361,-4 5-280,-1 7 1,5 1 24,-2 7 1,2-1 100,2 1 1,0-1-171,0 1 1,5-1-25,0 1 0,6 5-47,-1-1 1,1 0 101,-1-4 1,6 0 6,-6-1 0,11 1-38,-7-1-181,4 1 83,-3-1 0,-1 1-42,1 0 0,0 1 63,-1 3 0,1-3-62,-1 4 1,-6-9 17,-3-1 106,3 0-36,-6 4 0,3-1-7,-10-3 0,0 3 1,-10-3 0,3-2-32,-13 1 0,7-5-1,-1 0 1,-2-2-211,1-2 0,-4 0 77,5 0 1,-1-5-142,6 0 1,6-6 75,3 1 0,-2-4 73,2-6 0,1 4 47,4-3 0,6 1 95,4-2 1,3 3-65,1-8 1,6 6 130,-1-5 0,5 4 39,-4-4 40,-1 6-177,2-10 0,-4 12 302,2-3 1,-3-2-19,-1 1 1,-1-4 42,1 5 1,-7-2-88,-3 1 0,-3 4 32,-2-4 0,0 4-58,0 2 0,-7-1 6,-3 1 0,-3 1-184,-1 3 0,-1 2 87,1 3 0,-1 3-119,1-3 1,-1 4-114,0 1 1,1 1-241,-1 4 0,1 3-99,-1 7 0,0 0-354,1-1 1,4 2 252,0 4 603,7-4 0,-10 12 0,5-6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2:44.2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263 45 7102,'0'-9'-287,"-1"3"-32,-4 6 723,3-6 770,-4 4 213,6-5-558,0 1 108,0 4-464,0-4 170,0 6 545,0 0-1008,-7 0 0,6 1 112,-4 4-303,3-3 54,2 11 0,-5-5-65,0 7 1,-1 1 71,1 3 1,-1-1-287,-4 6 1,-5 1 10,1 4-474,-1 0 456,-6 0 0,5 0 133,-4 0 1,4 1 76,-3-1 0,3-7-70,1-2 0,5-6-117,1-4-109,5 3 285,-2-11 1,7 4 106,4-6 1,3 0-88,7 0 1,6 0 100,3 0 0,4-5-162,1 0 0,0-1-125,0 1 0,-1 3 76,-4-2 1,4-3-114,-4 2 0,2 0-13,-2 5 10,4 0 158,-12-6 0,5 4-384,-6-3 1,-1 4 16,1 1 1,-1 0-580,1 0 530,-7 6 508,-2-4 0,1 11 0,1-5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2:44.4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29 7674,'-10'-4'0,"0"-1"0,2-2 551,-2 2 746,-3 4-883,12-6 1,-6 9 201,7 3 1,0 3-20,0 6 1,0 3-232,0 2 1,0-1-282,0 6 1,0 0-71,0 6 1,0-6-66,0 0 0,0 1-20,0 4 1,0 1-277,0 4 0,0-3 133,0 3 0,0-3-190,0-2 0,0-1-584,0-4 0,-1 4 391,-4-4 1,3-3-190,-3-2 1,4 2 784,1-1 0,0 6 0,0-4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2:44.6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 29 7655,'-6'-8'5832,"-2"-5"-8150,0 12 1775,1-6 1,14 7 72,2 0 0,0 0 470,0 0 0,1 0 0,5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3:22.1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15 278 9215,'-8'-7'-714,"1"6"1,7-12 1199,0 3 1,0 2-162,0-2 1,0 0 107,0-4 1,5 4-250,0 0 0,6 1-88,-1-6 0,-2 1 190,2-1 0,0 0 88,4 1-213,1-1 0,-1 1 84,1-1-64,-1 1-3,1-1 1,-5 5 307,-1 0-65,-5 7 267,2-3-399,-6 6-264,0 0-280,0 6 409,0-4 77,0 11 1,0-5 60,0 7 1,-5-1-90,0 1 1,1-1-67,4 1 0,-5-1-42,0 1 0,-2 4 17,3 1 0,2-1-64,-3-4 0,3-1-226,2 1 1,0 1 60,0 4 1,0-9-183,0 4 0,0-4-173,0 3 1,0 1-58,0 0-96,0-1 0,0 1 118,0-1 1,-4 1-48,-1 0 0,-2-1-36,2 1 0,2 4-201,-7 1 0,2-1 791,-1-4 0,-4 6 0,5 1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3:22.7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146 73 7718,'0'-14'1047,"0"-1"1,-4 5-967,-1 1 260,0-1 587,5 2-321,-7 1 44,6 7-482,-6 0 0,7 2 0,0 3 1,5-2 108,0 7-67,0-1 0,-4 6-63,4 0 1,-3-1 33,3 1 1,-2-1-129,2 1 1,-4 0 75,4-1 0,2 1-22,-2-1 1,4 1-2,-4-1 0,7 1-127,-3 0 0,-1-1 70,2 1 0,0-1-3,4 1 1,-1-1 8,-3 1-39,3 0 0,-5-1 30,7 1-24,-7-1 1,0-1-87,-3-3 0,-4-2 63,4-3 1,-5-2-21,-5 7 0,-3-5-267,-6 5 1,-2-6 112,-4 6 0,-3-5-480,-6 5 1,0-7 1,0 2 0,0-4-218,0-1 1,1 0 267,4 0 1,3 0-177,6 0 0,7-8 174,3-6 604,4-1 0,7-12 0,2 4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3:22.9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59 205 7718,'-7'-15'-100,"-3"0"1,2 1-125,-1-1 1,5 1 671,-1-1 0,-1 5 93,1 1 0,0 4 1305,5-5-1358,0 7 0,2-9 13,3 8 0,3-3-245,6 2 1,6 2-228,-1-7 1,12 5-236,-2-4 1,8 5 243,-3 0 1,12-3-224,-2 2 1,1 0-682,-6 5 1,1 0 55,-6 0 1,5 2 809,-5 3 0,0 9 0,-5 9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1:22:05.1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161 205 7776,'-15'-15'109,"1"0"0,-1 2 283,1 4 0,-1-4-165,0 3 1,3 2 284,2-2-350,-3 1 0,6-6-111,-2 0 1,2 6 178,7-1 203,0 0-399,0-4 1,2 4-6,3 0 1,3 7-75,6-2 1,1 3 21,-1 2 0,1 0-80,0 0 1,-1 0-18,1 0 0,-1 5 95,1 0 1,-2 7-51,-3-3 0,3 4 66,-4 2 1,-2-4-25,-2 4 1,-4-7-64,-1 11-52,0-6 0,-1 13 80,-4-6 0,-3-3-13,-7-7 1,1 3-88,-1-3 1,-4 1 100,-1-1 1,-1 1 11,2-6 0,2 0-32,-2-5 0,8 0 134,1 0 0,5 0-64,-5 0 19,7 0 1,-3-2 33,6-3-13,6 4 1,2-7-34,7 3 1,4 3 1,1-3 1,-1 5 0,-4 5 0,4-2 0,1 7 0,1 0 21,-2 4 0,-3 1 23,4 0 1,-9 4 100,-1 0 1,-2 6-94,2-6 0,-4 1 87,-6-6 0,0 6-70,0-1 1,-2 1-14,-2-6 0,-5-4-58,-5 0 1,-1-7 63,1 2 1,-1 1-64,1-1 0,-1 0-3,0-5 1,1 0-15,-1 0 1,-4-5 16,-1 0 0,6-5-16,4 6-59,0-8 1,-3 4 80,4-6-566,2 5 367,7-4 0,0 10-331,0-6 0,2 5 11,3-1 521,3 4 0,6 1 0,1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3:23.1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1 7750,'-7'8'138,"-1"-2"0,-7-1 295,1 0 1,4 5 197,0-5-257,1 6 1,-1-3-92,0 7 1,7-6 144,-2 1-718,4 0 1,1 4-528,0 1 31,0 0 1,1-1 785,4 1 0,10-7 0,7-2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3:23.7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115 190 7747,'-1'-23'236,"-4"4"1,3 2 395,-3 3 0,2 4 248,-2 0-43,3 1 6,-4 1-218,6 1-555,-6 7 47,4 0 1,-9 7 55,6 2 1,0-1-22,5 2 0,-5 2-86,0 7 0,0-3 13,5 4 1,0-3-5,0 3 0,0-4-82,0 3 0,0 3 36,0-3 1,2 0-88,3-4 0,3 4 30,6 1 0,1-1-79,0-4 0,-1 1-13,1 4 0,4-4-118,1 3 1,-1-3 97,-4-1 1,-1-5 61,1-1 0,-2-4-17,-4 5 16,-2 0 0,-7-1 63,0 1 1,-2-7-111,-3 2 1,-7-2-101,-8 2 0,-4-3 131,4 3 0,-4-4-16,5-1 0,-6-1-15,6-4 1,-1 2-115,6-7 1,-1 2 275,1-2 1,4-3-95,0 3 1,7-3 64,-2-1 1,5-1-57,5 1 0,3-6 135,7 1 0,1-2-79,3 1 1,-1 3 12,6-8 0,1 6 31,4-5 0,-5 4 118,0-4 1,-6 4-59,2-4 0,-4 1 96,-1-1 0,-7-2-42,-4 7 0,-2-1 18,-2 6 1,-2-6-32,-2 1 0,-4 4-16,-7 6 1,0 5 8,1-1 0,-1-1-323,1 1 1,-3 0 88,-2 5 1,3 5-545,-4 0 0,4 6 303,2-1 0,4 5-630,0 4 1,7-3 234,-2 4 0,3-2 76,2 1 0,2-3 649,3 4 0,3-11 0,13 4 0,2-5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3:24.0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73 117 7747,'7'-23'447,"2"4"0,0-2-960,0 1 1,-4 6-286,5 4 2747,-7 7-485,4-4-184,-7 7-982,-7 0 1,-1 7-271,-7 2 0,6-1 111,-1 2 0,2 0-114,-2 4 0,-1 3-157,6 2 117,-6-3 0,7 10-35,-5-6 1,5-1 68,0-4 1,2-1-145,2 1 0,0-1 147,0 1 0,0 0-7,0-1 1,5 1-19,0-1 0,6-4 27,-1 0 1,3-1 6,1 6 0,1-5-5,-1-1 1,-1-4 93,-3 5 0,3-5-10,-3 5 6,-4-7-89,7 3-81,-11 1 1,3-6-119,-10 4 0,-3-2-314,-7 2 0,-1-3-541,-3 3 1,2-4 441,-2-1 0,3 0 585,1 0 0,-6 7 0,-2 1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3:24.2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0 204 7747,'0'-19'1096,"0"-1"1,0-4-1004,0 5 1,7-1-332,2 6 1,4-1 1124,2 0 0,1 6-331,4-1 0,2 2-67,7-2 1,7-1-147,3 6 1,3 0-510,2 5 1,4 0 170,1 0 1,-2 2-1798,-8 3 1792,3 3 0,-11 6 0,4 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03:47.81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44 155 7539,'-15'0'-718,"6"0"1482,-1 0-152,7 0-355,-4 0 80,7 0-281,0 3 1,0-4 150,0-2-204,0 2 208,7-12-208,1 5 0,1-5 69,1 3 1,-7 2-85,2 3 0,2 2-102,-2-7 126,-1 7 0,1-5-54,0 3 32,0 4 1,-3-6-12,3 7 0,-4-2 78,4-2-19,-3 2 89,-2-5-63,0 7 507,0 0-358,6 0 0,-4-1 403,3-4-311,-4 3 1,1-6 122,3 3-9,-4 4-113,6-6 1,-6 7 167,4 0 31,-3-6-216,4 4 117,-6-4 132,0 6-307,7 0 1,-4 0 266,7 0-276,-7 0 1,5 0 208,-3 0 51,-3 0 13,11 0 122,-12 0-157,6 0-239,-1 0-160,-4 0 0,6 0-140,-3 0 1,-4 1 118,4 4 0,-2-3-146,2 3 146,-3-4 0,6 1 6,-3 3 1,-2-4 47,7 4 1,-5-3-56,4-2 1,-4 5 117,5 0 1,-5-1-45,5-4 1,-6 2 23,6 3 1,-5-3 84,5 2-119,-1 5 1,6-6-120,0 7 1,-6-6 69,1 6 1,0-5-104,4 5 1,1-7 116,-1 2 1,1 1-36,0-1 1,-1 2 20,1-3 0,-1-2-4,1 3 0,0-2 10,-1 2 0,1-3 4,-1 3 0,1-2-113,-1 2 0,1-4 101,0 4 0,-1-3-77,1-2 0,-6 0 63,1 0 1,0 1 10,4 4 0,1-3 10,0 3-33,-1-4 1,1 4 70,-1 0-42,1 0 1,0 0-14,-1 0 0,-1 1-9,-3-1 1,3-3-47,-4 2 0,3 0 51,-3 0 1,4-2-76,-3 3 61,3 3 1,2-5 2,-1 7 1,1-7 5,-1 2 0,-4-3 37,0-2 102,0 6-74,4-4 1,1 9-76,-1-6 0,-4 2 81,0-3-84,-1-2-21,6 11 1,-2-10-8,-3 7 1,3-5 10,-4 4 1,0-4-9,0 5 1,-1-5-7,2 5 0,3-5 19,-3 4 17,3-6 0,1 9-18,1-7 0,-5 1 9,-1-1 0,-4-3-17,5 2 1,-5 3-1,4-2 0,-4 0-21,5-5 0,-5 5-35,5-1 28,-7 1 24,10-5 0,-10 0 73,7 0-78,-7 7 79,10-6 0,-10 6-41,7-7 1,-5 5 52,4 0 29,-5-1-45,9 3 1,-7-4-101,4 7-16,3-7 0,-5 4 0,2-6 64,-1 4 0,-4-3-73,5 3 56,-7-4-12,10-1 44,-11 0 1,9 2 85,-6 3 0,1-4 42,-1 4-96,-3-3-90,11 4 0,-10-4 99,7 3-238,-7 3 129,10-7 0,-10 6 9,7-7 3,-7 6-12,10-4 249,-11 4-215,11-6 1,-12 2 222,4 3-95,-3-3-131,4 4 4,-4-6 0,4 2-8,-6 3 0,2-4-15,3 4 4,-3-3 0,6-2-21,-4 0 24,-2 0 19,5 0 1,-6 4 69,4 1 14,-3 0-79,4-5 1,-4 0 11,3 0-61,-4 0 0,7 5-55,-3 0 47,-3 0 1,6-5 35,-3 0-16,-4 0 12,12 6 0,-9-4 11,5 3 10,-5-4 1,7 1 14,-6 3-2,0-4 1,1 6 1,-3-7-33,7 0 0,-7 2 15,2 2-53,-3-2 44,4 4 9,-4-6 0,6 0 2,-3 0 1,-4 0 1,6 2 88,-7 3 15,0-3 84,6 4-146,-4-6 3,5 0 22,-7 0 6,0 0 0,4 2-41,1 3 7,0-4-1,-5 6 0,0-7 4,7 0 248,-6 0-248,6 6-5,-7-4-32,6 4-11,-4-6 1,4 2 0,-6 3 0,2-4-16,3 4-6,-4-3 37,6-2 16,-7 6-24,6-4 35,-4 4-51,4-6-5,1 7 6,-6-6 4,6 6 0,-5-7 129,2 0-117,-2 0 271,5 0-155,-7 0-4888,0 0 1677,6 0 3093,-4 0 0,17 0 0,-3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03:53.77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59 263 7659,'-6'8'-75,"-3"-2"149,-5-6 81,6 7-171,-5-5-158,11 4 240,-4-6 1,7-5 4,4 0 0,-2-6 195,7 1 0,0 2-85,4-2 0,-4 1-105,0-6 1,-5 5 18,4 1 0,0-1-161,0-5 0,3 6 43,-7-1-61,6 0 1,-5-4 89,4-1 1,1 5-62,-6 1 14,7-1 1,-6-5 13,4 1 0,-2 4 133,-3 0-62,-4 7 0,7-8 61,-3 6-44,-3 0 1,4 3 77,-6-2-68,0 2 1,0-5-58,0 7 190,0 0-81,0 7-9,0-5 79,0 4-53,0 1-41,0 1-16,-6 0-18,4-2 44,-4 1-90,6 1-28,0 6-29,0 1 40,0 0-15,0-1 98,0 1 2,0-1-76,0 1 1,0-1 8,0 1 1,0-5-120,0-1 0,5-4-35,0 5-121,-1 0 121,-4 4-262,0 1-34,0-1 94,0 1 1,-1-2-413,-4-3 173,3 3 274,-4-5 1,6 1 28,0 1 0,0-5 272,0 5 0,0-7 0,0 3 0,0-6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03:54.53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15 59 7541,'0'-8'-29,"0"0"-329,0 3 353,0 3 0,1-4-55,4 6 1,-3-2 393,3-3-189,-4 4 227,-1-6-89,0 7 143,0 0-234,0-6 10,0 4 17,0-4-226,7 6 177,-6 0-119,6 0 82,-7 6-65,0-4 0,0 6-24,0-3 1,0-2-12,0 7 0,-2-7-6,-3 2-10,4 3 0,-7-2 1,3 4 0,3 3-5,-3-3 1,2-2-55,-2 1 0,4-4 102,-4 5 0,3-5 66,2 5 29,0-7 24,0 10-148,0-5-4,0 6 0,0-4-89,0 0 148,0-7-57,0 4 1,2-3 39,3 1 0,-2 0-5,7-5 0,-5 0 4,4 0 0,-4 0 82,5 0 1,0 0-58,4 0 1,1 0 25,-1 0 1,1 0-148,-1 0 1,1 0 101,0 0 0,-1 0-211,1 0 1,-1-1 7,1-4 0,-1 3-4,1-3 0,0 4 4,-1 1 0,4-2-139,-3-3 1,2 4-134,-7-4 19,3 3 1,0 0-303,-3-2 145,-4 2-229,-6-5 419,0 7 1,-1 5 50,-4 0 0,2 0 297,-7-5 0,2 2 0,-2 3 0,-9-4 0,2 6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03:55.05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30 0 7620,'-7'8'636,"1"0"-416,-4-3-276,3-3-390,7 4 286,0-6 523,0 0-232,7 0 0,-4 0-3,7 0 1,-5 0 121,4 0-9,-5 0-5,9 0 0,-10 0 24,7 0 35,-7 0-204,3 0 36,1 0 1,-6 0 2,6 7-22,-7-5-16,0 10 0,0-8-1,0 5 0,0-4-30,0 5 1,0-5 19,0 5 0,0-6-120,0 6 0,0 0 26,0 4 1,0-4-42,0 0 0,0 0 34,0 4 0,-5 1-126,0-1 1,0 1 82,5-1 0,-5 1-114,1 0 1,-3-1 19,2 1 1,4 4 43,-4 1 1,-2-1-167,2-4 0,1-1-95,4 1 1,-5-1-123,0 1 1,0 0-1,5-1 496,0-6 0,6-1 0,3-7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09:26.3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234 103 7996,'-8'-7'-462,"-5"6"0,10-6 474,-7 7 1,5 0 326,-4 0 1,4 0 707,-5 0-314,7 0 88,-10 0 37,11 0-40,-11-6-232,12 4 56,-6-4-303,1-1 119,4 5 114,-4-4-189,-1 6 1,4-5 69,-7 0-30,7 0-197,-10-1 57,11 4-117,-4-4 173,6 6 32,0-7-106,0 6-83,0-12 0,1 11-27,4-3 1,-1 4-74,5 1-154,1 0 177,5 0 1,-1 0-107,1 0 0,-1 6 109,1 4 151,-1 3-169,1 1 0,0 1 57,-1 0 74,7-1-114,-5 1 0,5-1 81,-6 1 51,6-1-137,-11 8 1,9-6 29,-9 3 16,3-3-39,-5 5 0,3-4-56,-6 2 85,0-3-94,-5 5 1,-6-5-143,-4 4 1,-3 1 69,-2-2 0,-6 1-174,-3-6 1,1-1 63,-1-3-209,0 3 197,-5-5 1,-1 2-169,1 0 0,0-7 98,0 2 0,5-4 30,-1-1-45,8 0 11,-5-6 38,14-2-216,2-7 314,6 7 0,8-3-4,7 6 0,-1-5-8,6 5 0,1-1 107,-2 1-110,1 3 23,-6-4 0,6 6 117,-1 0 1,0-5-101,-4 0 190,0 0-77,-1 5 0,-4 0-64,0 0 1,1 0 40,8 0 0,-2 2-32,2 3 133,-3-4-127,-1 12 0,-1-5-184,1 7 170,0-7 7,-7 5 0,5-5-80,-4 7 64,-2-1-4,6 1 157,-12-1-72,6 1 1,-7 0-90,0-1 193,-7 7-165,6-5 0,-12 6 9,3-8 1,-3 6 10,-1-1 1,-1 0-11,0-4 0,6-5 19,-1-1 1,0-4-191,-4 5 180,-1-7-66,0 10 1,1-11-115,-1 3 0,1-4 107,-1-1-22,1 0 56,-1 0 0,5-5 13,1 1 1,-1-6 0,-5 5 0,6-1-71,-1 1 43,7 3-55,-4-11 0,1 11 65,4-4-5,-11 0-208,11 4-24,-4-5 197,6 7-759,0 0 592,0-6-544,0 4 120,0-4-930,0 6-1297,0 0 2122,0 6 762,0-4 0,0 11 0,0-5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09:27.0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73 44 8187,'-4'-10'1414,"-1"1"-1172,0 5 1,5-4 405,0 3-267,0 4-5,0-6 1,1 7 451,4 0-371,-3 0-234,11 0 1,-11 2 175,2 3 1,3-2-96,-2 7 0,1-2-14,-1 2 0,-3 3 0,3-4 0,-4 4-48,-1 2 1,0-1-157,0 1 0,0 4 256,0 1-1041,0-1 538,-6 2 1,-2 2-506,-7 6 1,-1 2 665,-4 3 0,-2 3 0,-7 7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1:22:05.4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1 7812,'-8'0'585,"2"0"0,4 0-628,-3 0-39,3 0 0,-4 6 107,6 4 84,0 3 1,0 3-96,0 4 0,0-4-2,0 3 0,0-3-454,0-1 0,0 0 200,0-1 1,0 1-410,0-1 1,0 1 142,0-1 508,0-5 0,6 4 0,3-5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10:39.7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29 423 8065,'-8'-15'0,"0"7"377,3 3-237,3-3 1,-4 5 578,6-7-226,0 7 87,0-10-152,0 5-257,6-7 1,-2 1-52,5-1 1,-5 6-5,1-1 1,1 0-16,-1-4 1,5-1-110,-6 0 0,8 1-76,-2-1 0,-2 1 51,1-1 1,-1 1 51,2-1 1,3 0 80,-3 1 1,-2-1-3,2 1 0,-7-1 153,2 1 17,3-1 1,-7 5-27,4 0 101,-3 7-275,-2-10 190,0 12-235,0-6 164,0 7-110,0 0-6,0 7 48,0-6 0,0 7 150,0-3-48,0-3 1,0 11-133,0-3 0,5-2 86,0 1-117,0 1 1,-1 5-101,1-1 1,5 1 75,-5-1 1,1 1-30,-1 0 1,-3-1 0,3 1 0,1-1-104,-1 1 1,0-1 4,-5 1 1,5 0 50,0-1 0,-1 1-475,-4-1 206,0 1 1,0-1-42,0 1 1,0 0 10,0-1 1,0-4-613,0 0 502,0-1 1,0 6-158,0 0 1,2-6-623,3 1 811,-3 0 0,4 4-436,-6 1 396,0-1 459,0 1 0,0 0 0,0-1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10:40.2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161 58 8009,'-7'-14'-403,"-1"-1"1904,0 1-606,-5 6-145,11 1-650,-11 7 1,10 0 98,-7 0 1,7 2-209,-2 3 7,-3 3 0,7 6 10,-4 1 0,-2-5 119,2-1 1,0 1-155,5 5 74,0-1 0,0 1 2,0-1 0,0 1-4,0-1 1,0 1 39,0 0 0,0 1-187,0 3 176,0-3-94,0 5 1,0-6 3,0 0 0,5-1 9,0 1 1,2-1-45,-2 1 44,3 0 0,5-1-1,-4 1 0,4-6-22,-3 1 36,3-7 1,2 5-11,-1-3 0,1-3-31,-1 3 0,1-5-5,-1-5 1,1 2 19,0-7 1,-1 0-6,1-4 0,-1 2 20,1-2 1,-5 2-2,-1-7 0,-1 3 57,2 1 0,-3 1 8,-7-1 0,0-1 18,0-4 0,0 4-54,0-3 1,0 3 10,0 1 1,-7-1-23,-3-4 0,-1 4-2,1-3 1,-3 7 43,4 3 1,-4-1 0,-2-5 0,-4 6-172,-1-1 0,1 7 130,4-2 1,-4 3-389,-1 2 1,-4 2-40,5 3 1,-6 3-207,6 6 1,-1 1 206,6 0 0,-1-1 413,1 1 0,6 6 0,1 1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10:40.6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 71 7908,'-14'-14'161,"5"4"112,5 0 1,2 6 1019,2-6-862,0 7 1,2-4 408,2 7-302,-2-6-321,11 4 1,-10-3-220,7 10 1,-5-2 98,5 7 0,-7 0-610,2 4 0,-4 2-208,-1 4 1,0 3 720,0 6 0,-6 6 0,-2 3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11:11.7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132 102 8143,'-23'-29'0,"7"6"0,6 4 81,1 9-42,1-3 165,1 12 751,7-6-195,-6 7 1,2 5-327,-5 0 0,5 1-25,0-1 0,2-2 154,2 7 121,0-7-51,0 10-388,0-5 0,2 2-42,2 0 1,3-5-1,3 5 1,3-6-199,-4 6 0,4-5 129,2 5 1,-1-1-97,1 6 0,0 0-3,-1-1 0,1 1 47,-1-1 1,-4 2 32,0 4 1,-2-2-6,2 6 1,-4-5-11,-6 6 1,0-6 3,0 5 0,0 1-154,0 4 1,-6-2 101,-4-2 1,-3 2-144,-2-2 1,-1-3 15,-3 3 1,3-8-94,-4 3 0,4-4 123,1-1 0,1-6-111,-1 1 1,2-5 55,3 5 0,-2-7-297,2 2 247,3-4 1,1 1-37,6 3-66,0-4 211,0 6 0,6-7 99,4 0 0,3 5-87,2 0 1,-1 4 122,1-4 1,4 5-81,1-5 1,4 6 25,-5-1 1,6 3 2,-6 1 1,2 1-39,-1 0 1,-4-1 47,3 1 1,-4 4-50,-5 1 1,1-1-3,-6-4 1,0 4 73,-5 0 1,0 2 4,0-1 1,-7-2-76,-3 6 0,-3-5 7,-1 6 0,-1-3-32,1 3 1,-1-3 41,1-2 1,-1-4-63,0 4 1,2-4 80,4-2 1,-3 1-1,7-1 1,-6 1-29,1 0 1,2-1 3,-1 1 1,4-6-65,-5 1 1,5 0-152,-5 4 1,6-4-390,-6 0 0,5 0 224,-5 4 0,5 2 362,-4 4 0,-7 9 0,-7 8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30T01:12:49.162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0 29,'31'-8,"-10"-5,-15 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12:58.9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118 73 7796,'-9'-6'-179,"5"-4"1072,2 4-387,2-7 0,-2 11 575,-2-3-232,2-3 141,-5 6-305,7-11-167,0 12 223,0-6-168,0 7 450,0 0 1,0 7-989,0 3 1,0 3-200,0 1 0,0 2 126,0 4 1,0-2-653,0 6 0,-4-5 384,-1 6 1,-2-3-369,2 3 0,2 2-161,-7-3 1,6 2-424,-6-1 1,5 5 1257,-5-5 0,1 5 0,-6-7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12:59.7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146 174 7887,'-8'-29'85,"-5"6"0,11 2 218,-2 7-111,2 6 311,2 1 1,-2 2 301,-3 0 249,4 1-657,-12 4 1,6 6-191,-2 4 0,-4-2-21,3 2 0,2-6 13,-2 6 1,5 0-107,-4 4 0,5 1 247,-1 0-216,-3-1 0,7 1 16,-4-1 1,3 1-160,2 0 1,5-1 119,0 1 1,5 1-92,-5 3 0,6-2 43,-1 2 0,3-3-7,1-1 1,1 1 15,-1 3 1,3-2 24,2 2 0,-3-3-91,4-1 0,-4 1 21,-2 3 0,1-2-15,0 2 0,-1-3 25,1-1 1,-2-1-16,-4 1 1,3 0-37,-7-1 1,-1-4-7,-4 0 0,0-6-67,0 6 0,-1-2 96,-4 2 0,-3-2-188,-7-3 1,1-2-46,-1 7 0,-1-7-55,-4 2 1,4-3 77,-3-2 0,3 4-63,1 1 1,0 0 48,1-5 0,1-1-6,3-4 0,2-3 38,3-7 0,4 4-1,-4-4 1,5 2 178,5-11 0,3 4-49,6-4 1,3 1 109,2-1 0,-3-3-51,4 2 1,1-1 104,-2 2 0,5-3-99,-4 2 0,-1 3 109,-4-3 1,-1 3-21,1-3 0,0-1-49,-1 7 0,-6-5 187,-3 4 1,-3-4-10,-2 5 0,0-1-27,0 5 1,0 1-129,0-1 0,-7-2-15,-2 2 1,-4-3-13,-2 8 1,0 2-114,1-1 1,-1 4-181,1-5 0,-1 7 82,1-2 0,-6 5-58,1 5 0,-1-2-177,6 7 0,-6 1-198,1 9 0,1-3-27,8 8 1,-3-1-748,4 5 1381,2 0 0,1 0 0,6 1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13:00.0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423 44 7796,'-7'-8'2145,"6"-5"-1355,-6 5-328,7 0 0,-1 1 1067,-4 7-440,3 0-703,-4 7 0,4 2-122,-3 11 1,2-4-59,-7 3 0,0 2-348,-4-1 0,-2 11-244,-4-2 0,-9 10-450,-10 0 1,-6 16 835,-9 8 0,22-23 0,-2 2 0,-6 3 0,-1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13:49.3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73 423 8038,'-9'-2'203,"-1"-2"1,5 2-11,-5-3 1,7 2 450,-2-2-221,-3 3 0,5-4 52,-7 6 1,7-2 245,-2-3-554,4 4 0,1-7 24,0 3 1,0 2-108,0-7 0,1 5 55,4-5 0,-2 1-110,7-6 0,0-1 25,4-4 0,2 3-76,4-8 1,-4 6-126,4-6 0,-4 3 46,-2-2 0,-4-4 75,0 4 1,-7 3 49,2 1 1,-4 4 27,-1 1 29,0 1 1,-6 6 18,-4 3 0,-3 3 10,-1 2 0,4 0 11,0 0 1,2 7 22,-2 2 1,-1 4-64,6 2 1,-4 0 132,4-1 1,0 6-11,5-1 0,0 5 40,0-4 0,0 6-80,0-2 1,0 3 26,0 3 0,0-1-101,0 0 1,5 2-2,0 3 1,-1-3-53,-4 3 0,5 1-234,0-1 1,2 0-64,-3-5 0,-2-1-167,3-4 0,1 2-291,-1-6 0,2-1-514,-2-4-746,-4-1 1335,6 1 1,-7-6-122,0 1 1,-2-5 763,-3 5 0,-3-7 0,-6 3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13:50.0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292 146 8073,'0'-22'-33,"0"2"33,0 4 181,-7 1 0,6 6 873,-4-1-695,-3 7 0,4-5 569,-5 3-651,5 3 1,-4-4 14,4 6 1,2-2-30,-3-3 198,3 4-457,2-6 91,7 7 0,1 0-162,7 0 1,-1-5-37,1 0 0,-1 0-29,1 5 1,-1 0 82,1 0 0,-5 0-93,-1 0 0,1 2 73,5 3 1,-6-2 81,1 7 0,-5 0-32,5 4 0,-7 1-30,2-1 0,-3 1-7,-2-1 1,0 3-18,0 2 1,0-3-8,0 4 0,-5-4-2,0-1 1,-7-1-129,3 1 0,-6-1-22,-4 1 1,3-2 91,-4-3 1,4 1 40,1-6 1,1 1-34,-1-1-3,1-3 48,-1 4 60,7-6 0,1-1-9,7-4 0,2 3 106,3-3 0,3-1 29,7 1 1,-1 0-120,1 5 1,-1 0 129,1 0 1,-1 0-62,1 0 1,0 5 121,-1 0 1,1 6-112,-1-1 0,-4 3 19,0 1 1,0 1-34,4-1 1,-4 6 0,0-1 1,-6 1-86,6-6 1,-7 1 89,2 0 0,-3-1-120,-2 1 0,-7-1 47,-2 1 0,-6-1-98,-4 1 1,1-2 101,-7-3 1,0 3 0,-9-4 0,3-2 12,-3-2 0,3-4 4,2-1 0,0 0 0,0 0 0,4-1-13,1-4 1,6-2-165,-1-2 0,-1-4-90,6 3 1,-3 2-570,13-2 836,-1 7 0,-2-4 0,-1 7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1:22:06.0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132 59 7779,'0'-15'0,"0"5"530,0 1-99,0-1-421,-7 2 116,6 1-32,-6 7 1,2 2 68,1 3 1,-1 3-46,5 6 0,0 1-82,0 0 0,0-1 76,0 1 0,-2-1-344,-3 1 1,4-5 70,-4-1 0,3 1-53,2 5 0,0-6 98,0 1 1,0-5-48,0 5-22,0-7 25,0 3 159,0-6-53,0 0 1,2-5 221,3 1-33,-4-8-9,12 4 1,-10-2-70,7 1 0,-5 5 14,5 0 1,-5 2 79,4 2-110,1 0 1,5 2-25,-1 2 0,1 0 22,-1 5 0,-4 0 37,0 0 0,-1 4-32,6-3 0,-2 3 1,-3 1 0,1 1 20,-6 0 1,5 4-3,-6 0 1,1 1-18,-5-5 1,-1-1 9,-4 1 0,-3-1-26,-7 1 0,-1-2 21,-3-4 0,2 4-101,-2-3 0,-2-3 45,1-2 0,-4-4-10,5-1 0,-1 0 20,6 0 0,-6 0-8,1 0 0,4-1-96,6-4 96,-1-3-274,-5-7 152,7 0-479,2 1-88,12-1-99,2 7 471,7 2 1,-1 6-310,1 0 629,0 0 0,-1 0 0,1 0 0,-1 0 0,1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30T01:13:10.74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0 123,'24'8,"2"-1,-18-14,7 6,-7-6,5 7,-5 0,7 0,-7-6,-2-2,-6-7,-6 0,4 7,-11 2,12-7,-12 10,4-17,1 19,2-12,-7 11,10-11,16 44,0-30,21 45,-25-42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14:27.7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73 8298,'-1'-14'1290,"-4"-1"-1110,3 1 0,-6 4-404,3 0 178,3 7 148,-4-4 0,8 7-9,2 0 0,-2 2-17,3 3 1,-3-2 26,-2 7 1,0 0 13,0 4 1,0 1-33,0-1 0,0 1-14,0-1 140,0 1 0,0 4-212,0 1 1,0-1 83,0-4 0,0-1-107,0 1 1,0 0 106,0-1 1,0 6-183,0-1 0,1 1 49,4-6 0,-2 1 19,7-1 0,-5 1 31,5-1 0,-6 1-5,6 0 0,-5-2 54,5-4 1,-7 4-33,2-3 0,-2-2-13,2 2 1,-3-5 17,2 4-11,5-5 0,-6 2 20,6-6 1,-4 0-8,5 0 1,-5 0 46,5 0 0,-1 0 10,6 0 1,-5-2 196,-1-2-237,1-5 0,3 0 94,-3-1-134,3 7 1,-10-9-1,7 8 54,-7-1-46,3 5 1,-6 1-32,0 4 1,0 3-10,0 7 1,0 1-14,0 4 1,0-4 40,0 3 0,0 4-10,0 1 0,0-1 33,0 1 1,-4-4 4,-1 4 0,-7-5-33,3 6 1,1-3-1,-2 3 1,5 2 9,-5-3 1,5-1-1,-4 1 1,5-6-50,0 2 0,2 1 46,2-2 0,0 1-30,0-6 0,0-4 23,0 0-1,6-7-222,-4 3-46,5 1 0,-16 1 116,-5 6 161,-14 1 0,-15 13 0,-9 2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0:10.3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540 248 7867,'0'-14'199,"-6"-1"-139,4 1 1,-4 4 222,6 0 1,0 5 582,0-4 1,0 4 186,0-5 80,0 7-617,0-10 1,0 10 21,0-7 1,-2 5-148,-3-5 1,2 5-136,-7-4 1,2 4 79,-2-5-141,-3 0 0,5-3-96,-6 4 1,4-3 250,0 7-140,0-6 0,-4 5-3,-1-4 0,-1 3-20,-3 7 1,1 7-32,-6 3 0,-1 3 9,-4 1 0,0 6 7,0-1 0,5 7 39,-1-2 0,3 2-193,-3-2 1,-1 2 104,7-6 0,4 4-152,6-4 0,1 4-37,-2-5 0,3 1-10,7-6 0,0 1 41,0-1 0,2-1-113,3-3 1,3 2 0,6-8 0,1 6-145,0-5 0,-1 0-101,1-5 0,1 0 126,3 0 0,-1 0-27,7 0 0,-6-7-71,5-2 0,-6-4-78,2-2 0,-3-4 84,3-1 0,-6-4 115,1 4 1,0-4 79,-6 5 1,-1-6-1,2 6 1,-7-5 166,2 4 1,-3 1-87,-2 4 0,0 1 400,0-1-109,0 7 51,-7-5 22,6 11-54,-12-4 1,11 12-46,-3 4 1,-1-2 47,1 2 1,0 1-171,5 9 1,0-4 29,0 3 1,0 4 30,0 1 0,0 2-6,0-1 1,0 2 6,0-3 1,2 6-34,3 4 0,-4-4 5,4 4 1,-3 2-75,-2-2 0,0 0-121,0-5 1,0 0 27,0 0 0,0-4-164,0-1 1,-5-6-19,0 1 0,-6-2 7,1-3 1,2-6-244,-2-3 312,0 3 0,-4-6 47,-1 3 0,1-4 8,-1-1 1,-1-5 6,-4 1 0,4-8-28,-3 2 0,3 2 15,1-1 0,0-1 32,1-5 1,-1 2-54,1 4 0,-1-4-13,0 3 0,6 2 20,-1-2 0,5 2-145,-5-2 58,7-3 1,-3 10-454,6-7-340,0 7 193,0-3 463,0 6 0,6 5-19,4-1 0,3 8-52,1-2 0,1 1 439,0-1 0,6 3 0,1-5 0,8 6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0:10.6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44 7818,'0'-10'1367,"0"0"-1577,0 7 51,0-10 2263,0 12-685,0-6-863,0 7 1,0 2-186,0 3 1,0 3-10,0 6 1,0 1-136,0 0 1,0-1-27,0 1 1,0 1-290,0 3 1,-2-3 143,-2 4 1,2 1-671,-3-2 1,2 2-231,-2-1 1,2-4-598,-7 4 0,7 1 1441,-2-2 0,-3 0 0,0-4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0:11.3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321 88 7864,'8'-16'0,"-3"-4"0,-5 6 741,-5-1 1,2 2 159,-7 8-683,7 1 0,-10 4 107,4 0 0,-3 6 180,2 4 1,-7 3-188,2 1 1,-3 3-70,4 2 0,-1-3-140,1 4 0,-3 2 78,-2 3 1,8-3-32,-4 3 1,5-6 44,1 5 0,-3-4-88,7 4 1,-4-1 8,4 1 0,0 2-109,5-7 0,6 7 48,4-1 0,3-4-55,2-2 0,6-1-67,3 1 0,-1-2 85,1 2 1,0-3-82,5-1 0,-1-1-4,-4 1 0,2-4 38,-6 4 0,-1-4 36,-4 9 1,-2-9 4,-4-1 1,-2 1-6,-7 8 1,-2-7-3,-3 2 0,-3-2-101,-6 2 0,-7-1 100,-4-3 0,-2 1-449,-2-6 0,-1 5 7,1-5 0,0 0-144,0-5 0,1 0 169,4 0 0,3-2-18,6-3 0,1-3 201,-1-7 0,7 4 173,3-4 0,4 4 71,1-8 0,6 1-63,4-2 1,5 3 52,4-8 1,2 6-25,3-5 0,4 1-47,-4-1 0,5-4 28,5 4 1,-3 1 64,3-1 1,-3 0 61,-2-6 1,-5 1-99,1 0 1,-9 5 188,-2-1 0,-1-2-63,-8-2 1,0-2 172,-5 12 1,-2-6-68,-2 6 1,-6-1 2,-10 6 1,3 1-125,-8 3 0,6-1 17,-5 6 1,-1 0-65,-4 5 1,0 0-172,0 0 1,1 2-329,4 3 0,-7 3 210,7 6 1,-5 1-521,9-1 1,1 1 38,4 0 1,1 4-145,-1 0 0,7 6 854,3-6 0,4 1 0,7 1 0,2 1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0:11.7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278 44 7823,'0'-10'341,"0"1"721,0 5 129,-7-9-445,6 12-189,-12-6 0,5 7-175,-7 0 1,5 0-257,1 0 1,-1 5 38,-5 0 0,-4 6-14,0-1 1,-1 8-13,6 1 1,-1 1-125,0-6 1,-2 6 151,2-1 1,-3 6-12,8-6 1,2 2-377,-1-1 1,5-4 97,0 3 1,2-3-141,2-1 1,0 0 100,0-1 1,2-1 101,2-3 1,5 3 21,5-4 1,1 0-4,-1 0 1,1-4-210,-1 5 1,3-7 66,2 2 1,-1-3-300,6-2 0,-4 0 157,4 0 1,-5 0-455,6 0 1,-6 0 106,5 0 0,-4-5-21,4 0 0,-6-6 692,1 1 0,-2-3 0,-3-2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0:11.9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117 28 7823,'-14'-5'2208,"-1"0"-938,7-6-1177,-5 9 0,11-2 167,-2 8 1,2 5 272,2 5 1,0 1-128,0-1 0,0 7 4,0 4 0,0 4-323,0 5-1,-5-3 83,0 3 0,0 4-380,5 6 0,0 0 203,0 5 1,0-2-390,0 1 1,-5 4-346,1 6 1,-3 1 741,2-1 0,-3 0 0,-6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1:03.8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29 146 7698,'-6'-23'0,"-1"-3"710,-2 7 166,2 0 0,9 4 355,3 0-864,3 7 0,6-3 9,1 6 0,0 0-226,-1 5 0,1 0-212,-1 0 1,6 0-29,-1 0 1,2 2-279,-1 3 1,-3-2-52,8 7 1,-3-5-408,3 4 0,2-1-133,-2 2 0,1 1 412,-2-6 1,3 5-94,-2-5 640,2 6 0,2-9 0,0 4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2:44.6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 29 7655,'-6'-8'5832,"-2"-5"-8150,0 12 1775,1-6 1,14 7 72,2 0 0,0 0 470,0 0 0,1 0 0,5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3:22.1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15 278 9215,'-8'-7'-714,"1"6"1,7-12 1199,0 3 1,0 2-162,0-2 1,0 0 107,0-4 1,5 4-250,0 0 0,6 1-88,-1-6 0,-2 1 190,2-1 0,0 0 88,4 1-213,1-1 0,-1 1 84,1-1-64,-1 1-3,1-1 1,-5 5 307,-1 0-65,-5 7 267,2-3-399,-6 6-264,0 0-280,0 6 409,0-4 77,0 11 1,0-5 60,0 7 1,-5-1-90,0 1 1,1-1-67,4 1 0,-5-1-42,0 1 0,-2 4 17,3 1 0,2-1-64,-3-4 0,3-1-226,2 1 1,0 1 60,0 4 1,0-9-183,0 4 0,0-4-173,0 3 1,0 1-58,0 0-96,0-1 0,0 1 118,0-1 1,-4 1-48,-1 0 0,-2-1-36,2 1 0,2 4-201,-7 1 0,2-1 791,-1-4 0,-4 6 0,5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1:22:06.2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88 7837,'-10'-15'-134,"0"1"1,7 4 1196,-2 0-240,-3 0-548,7 2 0,-4 0-41,10 3 1,-2 4-13,7-4 0,-1 3-175,6 2 0,1 0 117,3 0 1,-1 0-530,7 0 0,-6 5 254,5 0 0,1 5-684,4-5 1,0 4 152,0-4 0,0 7-82,0-3 1,1-1 723,-1 2 0,0-7 0,0 10 0,0-5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3:22.7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146 73 7718,'0'-14'1047,"0"-1"1,-4 5-967,-1 1 260,0-1 587,5 2-321,-7 1 44,6 7-482,-6 0 0,7 2 0,0 3 1,5-2 108,0 7-67,0-1 0,-4 6-63,4 0 1,-3-1 33,3 1 1,-2-1-129,2 1 1,-4 0 75,4-1 0,2 1-22,-2-1 1,4 1-2,-4-1 0,7 1-127,-3 0 0,-1-1 70,2 1 0,0-1-3,4 1 1,-1-1 8,-3 1-39,3 0 0,-5-1 30,7 1-24,-7-1 1,0-1-87,-3-3 0,-4-2 63,4-3 1,-5-2-21,-5 7 0,-3-5-267,-6 5 1,-2-6 112,-4 6 0,-3-5-480,-6 5 1,0-7 1,0 2 0,0-4-218,0-1 1,1 0 267,4 0 1,3 0-177,6 0 0,7-8 174,3-6 604,4-1 0,7-12 0,2 4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3:22.9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59 205 7718,'-7'-15'-100,"-3"0"1,2 1-125,-1-1 1,5 1 671,-1-1 0,-1 5 93,1 1 0,0 4 1305,5-5-1358,0 7 0,2-9 13,3 8 0,3-3-245,6 2 1,6 2-228,-1-7 1,12 5-236,-2-4 1,8 5 243,-3 0 1,12-3-224,-2 2 1,1 0-682,-6 5 1,1 0 55,-6 0 1,5 2 809,-5 3 0,0 9 0,-5 9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3:23.1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1 7750,'-7'8'138,"-1"-2"0,-7-1 295,1 0 1,4 5 197,0-5-257,1 6 1,-1-3-92,0 7 1,7-6 144,-2 1-718,4 0 1,1 4-528,0 1 31,0 0 1,1-1 785,4 1 0,10-7 0,7-2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3:23.7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115 190 7747,'-1'-23'236,"-4"4"1,3 2 395,-3 3 0,2 4 248,-2 0-43,3 1 6,-4 1-218,6 1-555,-6 7 47,4 0 1,-9 7 55,6 2 1,0-1-22,5 2 0,-5 2-86,0 7 0,0-3 13,5 4 1,0-3-5,0 3 0,0-4-82,0 3 0,0 3 36,0-3 1,2 0-88,3-4 0,3 4 30,6 1 0,1-1-79,0-4 0,-1 1-13,1 4 0,4-4-118,1 3 1,-1-3 97,-4-1 1,-1-5 61,1-1 0,-2-4-17,-4 5 16,-2 0 0,-7-1 63,0 1 1,-2-7-111,-3 2 1,-7-2-101,-8 2 0,-4-3 131,4 3 0,-4-4-16,5-1 0,-6-1-15,6-4 1,-1 2-115,6-7 1,-1 2 275,1-2 1,4-3-95,0 3 1,7-3 64,-2-1 1,5-1-57,5 1 0,3-6 135,7 1 0,1-2-79,3 1 1,-1 3 12,6-8 0,1 6 31,4-5 0,-5 4 118,0-4 1,-6 4-59,2-4 0,-4 1 96,-1-1 0,-7-2-42,-4 7 0,-2-1 18,-2 6 1,-2-6-32,-2 1 0,-4 4-16,-7 6 1,0 5 8,1-1 0,-1-1-323,1 1 1,-3 0 88,-2 5 1,3 5-545,-4 0 0,4 6 303,2-1 0,4 5-630,0 4 1,7-3 234,-2 4 0,3-2 76,2 1 0,2-3 649,3 4 0,3-11 0,13 4 0,2-5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3:24.0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73 117 7747,'7'-23'447,"2"4"0,0-2-960,0 1 1,-4 6-286,5 4 2747,-7 7-485,4-4-184,-7 7-982,-7 0 1,-1 7-271,-7 2 0,6-1 111,-1 2 0,2 0-114,-2 4 0,-1 3-157,6 2 117,-6-3 0,7 10-35,-5-6 1,5-1 68,0-4 1,2-1-145,2 1 0,0-1 147,0 1 0,0 0-7,0-1 1,5 1-19,0-1 0,6-4 27,-1 0 1,3-1 6,1 6 0,1-5-5,-1-1 1,-1-4 93,-3 5 0,3-5-10,-3 5 6,-4-7-89,7 3-81,-11 1 1,3-6-119,-10 4 0,-3-2-314,-7 2 0,-1-3-541,-3 3 1,2-4 441,-2-1 0,3 0 585,1 0 0,-6 7 0,-2 1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3:24.2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0 204 7747,'0'-19'1096,"0"-1"1,0-4-1004,0 5 1,7-1-332,2 6 1,4-1 1124,2 0 0,1 6-331,4-1 0,2 2-67,7-2 1,7-1-147,3 6 1,3 0-510,2 5 1,4 0 170,1 0 1,-2 2-1798,-8 3 1792,3 3 0,-11 6 0,4 1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4:58.9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30 7201,'-8'-8'-546,"1"1"0,7 6 213,0-4 333,0 3 0,0-4 39,0 6-20,0 0 0,-6 6 0,-2 2 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4:49.2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103 117 7737,'0'-15'-129,"-2"2"-99,-2 4 1,0 1 1098,-5 3 563,-1 3 0,0-4-672,0 6 0,6 0 75,-6 0-145,7 0-266,-4 0-201,7 0 1,0 1 254,0 4-149,0 3 1,0 7-80,0-1 0,0 6 66,0-1 1,0 6-134,0-6 1,0 7 26,0-2 1,0 4-279,0 1 1,-5 0 46,0 0-409,1-6 330,-3 4 1,5-6-110,-2 4 1,2 1-115,2-7 0,0 1 107,0-6 1,0-4-438,0 0 75,0-7 1,2 3-290,2-6 101,-2 0 389,5 0 0,-6-1-116,4-4 135,-3-3 1,6-9-208,-3-2 1,-2 3 172,7-4 1,-6-2 129,6-3 0,-2 3 111,2-3 1,3 1-65,-3-5 0,-2 0 276,1 0 1,0 0 39,0-1 1,3 3 120,-8 3 0,1-2-22,-5 6 1,5 1 101,0 4 1,0 1-55,-5-1 0,2 5 292,2 1-231,-2 5 1,6-7-128,-3 6 0,-2 0 18,7 5 0,-5 0-38,5 0 1,-6 7 30,6 3 1,-2-2-64,2 1 0,1 1 17,-6 5 0,5 4 40,-5 1 0,4 1 2,-4-2 1,5 2-49,-5 3 1,5 4 9,-6-4 1,3 2-161,-2-2 0,-4 4 111,4-4 1,2-1-179,-2 1 1,4-6 7,-4 1 1,5-2-107,-5-3 69,6 1 0,-4-5-407,2-1 140,4-6 1,-6 2 136,2-10 0,3 2 19,-7-6 0,6-3-96,-1-7 0,-2 1 136,1-6 1,-4 1 71,5-1 0,-5-4-2,5 4 0,-5-7 21,4 2 1,-4-3 16,5 7 0,-5-1 13,4 2 1,-5-2 142,0 7 0,3-1 70,-2 6 1,1-1-4,-1 0 1,-3 6 188,3-1-91,3 7 124,0-4-228,6 7 1,1 7 66,0 3 0,-6 2-12,1 3 1,-5 4-90,5 1 1,-7 6 62,2-2 0,-2-1 42,2 1 1,-4 0-41,4 6 0,-3-1-71,-2 0 1,0-5-3,0 0 0,0 1-33,0 4 1,0-5-133,0 1 0,0-6-52,0 5-203,0-6 1,0 3-67,0-6 0,0-6-27,0 1-1256,6-7 914,2 4 1,7-7-78,0 0 1,-1-5 251,1 0 571,-1-6 0,7-4 0,2-7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4:49.8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263 88 8090,'0'-8'547,"0"2"0,0 4-100,0-3 0,-1 4-161,-4-4 1,3 1-221,-3 0 68,4 2 0,-4-6-62,0 3 1,-2 3 135,3-3-387,2-3 151,-11 7 1,5-11 41,-7 8 0,6-1-76,-1 5 0,0 0 33,-4 0 1,-1 5 99,0-1 1,1 8-74,-1-3 1,1 4-3,-1 2 0,1 1-2,-1 4 1,5-4 2,1 3 0,5-1-39,-1 2 1,4-4 60,1 3 1,0 2-89,0-1 1,0-1 66,0-4 0,1-1-77,4 1 0,-1-7-5,5-3 0,1 1-118,5-1 0,4 0 57,0-5 1,3-5-108,-3 0 1,-1-6 53,6 1 1,-5-8 84,6-1 1,-7-2 99,1 1 1,0 3 46,-4-8 0,1 8 133,-11-3 1,5 4-119,-5 1 0,0 1 68,-5-1 1,-2 2-7,-3 4 0,-3 0 195,-7 5 1,6 2 267,-1-3-354,0 3 0,-4 2 269,-1 0-350,7 7 0,0 1-8,3 7 0,3-1-14,-2 1 1,2-6-24,2 1 0,0 0 0,0 4 0,2 1-66,2 0 0,0-1-171,5 1 1,-4-5 63,5-1 0,0 1-300,4 5 1,1-6-79,-1 1 1,3-7-238,2 2 1,-1-3 110,6-2 1,-4 0-212,4 0 1,-5 0 226,6 0 567,-8 0 0,11-7 0,-5-1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4:50.1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72 7761,'-9'-13'-963,"-1"3"716,7-3 1196,-10 5-469,11 0 1,-4 0 1144,6 3-1212,0 3 0,0-2-136,0 8 1,0 0 84,0 5 0,0 1-94,0 5 1,4-1-175,1 1 0,7-1 74,-3 1 0,4 0-57,2-1 0,-1 1 29,1-1 1,0 4-243,-1-3 2,1 9 0,4-14-168,1 9 0,-1-3-410,-4-1 0,-1-2 317,1-3 0,-1 3-533,1-4 1,-1-2 341,1-2 1,-5-2-223,0 2 1,-1-4 773,6 4 0,-7-10 0,-2-3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1:22:06.5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44 8306,'6'-15'861,"-4"7"0,6-3-947,-3 6 1,3 0-31,7 5 149,-1 0 1,1 0 228,-1 0 0,1 5 158,-1 0 1,6 8-228,-1 2 1,2-1 29,-1 6 1,-2 1-157,6-2 1,-1 5 62,1-4 0,2 6-172,-7-2 1,5-1-72,-4 1 0,-5-5-5,-6 6 1,-6-1-97,2 5 0,-5 2-238,-5 3 1,-9-2-516,-10 7 1,-10-5 438,-5 5 0,-10 0 528,-4 5 0,-11-1 0,-2 1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4:50.3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321 44 7761,'-10'-9'84,"1"-1"-84,5 7 0,-7-5 101,6 3 398,-6 3 133,3-4 0,-7 10-301,1 1 0,1 7-142,3-3 1,-3 4-17,3 2 1,-3 1-84,-1 4 1,-1-3-229,1 8 0,-1-6 141,0 5 0,1-4-367,-1 4 0,1 0 62,-1 6 1,5-6-65,1 0 1,4-4-147,-5 4 1,7-6 511,-2 1 0,3-3 0,2-1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4:50.8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59 8285,'0'-15'1049,"0"0"-2375,0 1 1110,0 6 701,0 1 1,0 9 42,0 3 0,1-2-238,4 7 0,-3-1 81,3 6 0,-4 0-133,-1-1 1,0 6-99,0-1 0,0 1-19,0-6 0,0 6-63,0-1 0,0 2 2,0-2 1,-1 3-182,-4 2 0,3-2 131,-3-2 1,-1-2 63,1 6 1,-5-6-237,6 1 1,-3-3 36,2-1 1,4 0-50,-4-1 79,3 1-81,2-1 0,0-4 127,0 0-17,0-7 34,7 4 162,1-7-35,6 0 1,1 0-6,-1 0-78,1 0-22,6 0 1,0-5-72,3 0 1,-3 0-35,-6 5 1,4-2-209,1-3 1,-1 4-293,-4-4 0,1 3-154,4 2-613,-4 0 1382,5 0 0,-7 0 0,1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4:51.3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220 44 7751,'-7'-14'0,"-1"6"276,-7 3 0,6-2 289,-1 3-180,0-1 0,-4 5 207,-1 0-198,1 0 1,-1 6-142,0 4 0,2 3-14,4 1 1,-3 1 85,8 0 1,-6 1-75,5 3 1,-5-1-18,5 6 1,1-4-41,4 4 1,-5-5-91,0 6 1,0-6 23,5 5 0,0-4-93,0 4 0,0-1-65,0 1 1,0 2 99,0-6 0,5 1-239,0-2 1,0-3 73,-5 4 0,4-4-411,1-2 1,5 1-31,-5 0 1,5-1-231,-6 1 1,8-6 145,-3 1 0,0-7-273,0 2 1,1 2 892,5-2 0,-1-1 0,1-4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4:51.9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144 117 7698,'-14'-14'322,"4"1"-129,0 3-526,7-3 454,-3 5 253,6-7 0,4 6-29,1-1-247,7 7 0,-4-4-44,6 7 1,1-5-1,-1 1 0,-4-1-55,0 5 0,0 0 86,4 0 0,-4 5-103,0-1 1,-6 6 50,6-5 1,-5 6-2,5-1 0,-7 3-54,2 2 1,-4-1 21,-1 1 0,0-1 12,0 1 1,-1-1-7,-4 1 0,-2 0-184,-2-1 0,-4-1-65,3-3 141,-3 3 1,-1-7-164,-1 4 1,2-2-269,3-3 239,-3-3 173,12 4 0,-6-8 54,7-2 0,0 0 100,0-5 0,0 4-10,0-5-90,7 7 0,1-9 248,6 8-111,1-1 1,0 5 279,-1 0-276,1 0 1,-1 1 124,1 4 0,-5-2-77,-1 7 1,-1 0 88,2 5 1,-2 4-44,-3 0 0,-3 2-72,3-1 1,-4-2 16,-1 6 1,-5-5-17,0 6 1,-6-7-9,1 1 1,-3-3-32,-1-1 1,-6-6-103,1 1 1,0-2-27,4 2 1,-4-2 80,-1-3 1,1-3-182,4 2 0,1-2 51,-1-2 1,0-5-55,1 0 1,1-6-32,3 1 1,-1 2-233,6-2 280,0 1 1,3-4-20,-2 3 1,2 2-339,-3 3-190,10 4 703,3-6 0,7 1 0,-1-3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4:52.2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1 7721,'-8'0'870,"-5"0"-430,11 0-51,-11 0-301,11 6 0,-4 2 135,6 7 1,0-5-410,0-1 0,0 1 170,0 5 1,0-1-394,0 1 0,0-1 116,0 1 1,0 0-89,0-1 0,0-4 7,0 0 374,0-1 0,6 6 0,3-1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4:52.8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132 44 7685,'-8'-14'885,"-5"-1"-891,11 7 93,-4 2 0,1 7 338,0 4 0,0 3-161,5 7 0,0-1-267,0 1 0,0-1 82,0 1 0,0 0-165,0-1 1,0 1-136,0-1 0,0-4 25,0 0 41,0-1-76,0 6-119,0 0 202,0-7 70,0-2 8,0-6 46,0 0 0,5-1 91,0-4 0,1 3-92,-1-3 1,-2-1 243,7 1-183,-7-6 1,10 7 212,-3-5-146,-3 5 0,6-2-21,-4 6 1,-1 0 12,2 0 1,-5 2-13,5 2 0,-6 3-56,6 3 1,-5 3 38,5-4 1,-7 9 98,2 2 0,1-1-99,-1-4 1,0 4 122,-5 0 1,-5 6-82,0-6 0,-6 1 13,1-6 0,-4 2-33,-6 4 0,4-9 1,-3 4 0,-2-6-124,1 1 0,1-2 83,4-3 1,1-3-247,-1 3 139,0-4 0,2-2-201,4-4 1,-3 1 9,8-5 0,-1 4-387,5-5 350,0 0 1,0-4-48,0-1 1,0 6-11,0-1 1,0 5 87,0-5 0,1 5-487,4-4 544,-3 5 0,6-2 199,-3 6 0,-4 0 0,12-6 0,-5-3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4:53.0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59 7700,'0'-15'0,"-5"6"-551,0-1 158,0 7 1180,5-10 0,2 11-318,3-3 1,-2 3-371,7 2 1,-1 0-131,6 0 0,1 0-200,4 0 1,-4 0 93,3 0 0,2 0-56,-1 0 0,4 2-372,-5 3 1,6-3 50,-6 2 514,7 5 0,-3-8 0,6 6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4:53.4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58 45 7700,'0'-10'-318,"0"0"465,0 7 325,0-10 0,-1 11 302,-4-3 233,3 4-169,-4 1-592,6 0 1,0 6 307,0 4-345,6 3 0,1 2-32,2-1 1,4 1-24,-3-1 1,2 3-1,-3 2 1,4-3-8,-3 4 1,3-4-107,1-2 1,-4 3-69,0 2 1,-2-3 95,2 4 0,-2 1-37,-3-2 1,-4 2 8,4-1 1,-3 2-129,-2 7 0,-2 1-31,-3-1 1,-3 0-268,-6 0 1,-1-5 84,0 1 0,1-3-87,-1 3 0,1 2-616,-1-3 1,-4-2 413,-1-3 0,1-3-173,4-1 1,6-1 761,-1 1 0,7-1 0,-4 1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4:53.7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29 7682,'0'-8'720,"7"-5"0,1 12-407,6-4 1,1 3-244,-1 2 1,1 0-209,0 0 1,-1 0-269,1 0 0,-1 0 147,1 0 1,-1 2-37,1 3 1,0-4-23,-1 4 1,-4-2-673,0 2 989,-7-3 0,3 11 0,-6-5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4:53.9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1 7682,'-10'0'516,"0"0"-207,7 0 396,-4 0 1,9 1-109,3 4 0,3-3 20,7 3 0,6-2-321,3 2 1,5-3-260,5 2 0,2-2-329,3-2 1,3 0-1224,-3 0 1515,9 0 0,-3 7 0,6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1:22:07.5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176 88 8174,'-10'0'466,"0"0"-282,7 0 226,-4 0-247,7 0 1,0 2 271,0 3-272,0-3-106,0 4 0,7-6-132,3 0 1,-2-2 40,1-2 0,-4 0 0,5-5 75,0 5 1,-1-7 98,1 6-119,-7-6 1,5 4 54,-3-2-5,-3-4-53,4 11 0,-12-9-2,-4 6 0,2 0 1,-2 5 0,1 0-14,-6 0 1,1 0 32,-1 0 0,0 5-9,1 0 0,-1 6-65,1-1 1,-1 1 58,0-1 1,3 3-34,2-4 1,-2 4-26,8 2 1,-3-2-8,2-3 0,4 3 1,-4-4 1,3 4-16,2 2 1,5-1 53,0 1 1,6 0-19,-1-1 1,8 1 44,1-1 1,2-4-42,-1 0 1,2-5 69,8 4 0,-6-4-52,0 5 1,-4-7 6,4 2 0,-6 2 18,1-3 1,-3 3 4,-1-2 0,-7-2 207,-3 7-220,-4-7 1,-7 10 113,-4-3 1,-9-2-93,-5 1 0,1-4 62,-1 5 0,4-7-73,-4 2 1,0-3-10,-6-2 1,8 0 5,2 0 0,2 0-2,-1 0 0,3-5-112,-4 0 1,9-5 107,1 5 1,7-6-228,-2 1 0,4 2-97,1-1-235,0 5 1,1-2 11,4 6 0,-2 0-124,7 0 1,-5 1 236,5 4 0,-2 3 415,1 7 0,4 6 0,-5-5 0,7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6:34.5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103 380 7673,'-9'6'92,"-4"-4"1,4 3 49,-4-4 225,5-1 0,-5 5 1999,3 0-150,4 0-1055,-7-5-371,11 0-489,-5 0 0,9-5-30,3 0 0,0-11-126,9 1 0,-2-4-99,7 0 1,-3 1 77,-1-7 1,4 1-167,1-5 1,-1 5 26,-4-1 0,-5 3 4,-1-3 0,-1 0 50,2 5 1,1 1 69,-6 4 400,0 0-119,-5 1-58,0-1-7,0 7-18,0 2-184,0 6 37,-6 0 1,4 1-95,-3 4 0,4-2 49,1 7 1,0-5 193,0 5 1,0-1-65,0 6 0,0 0-84,0-1 1,0 1-15,0-1 0,0 1-20,0 0 1,0-1-55,0 1 0,0 1 67,0 3 1,0-2-207,0 2 1,0-3-114,0-1 0,0 1-106,0 3 1,0-2 13,0 2 0,0-3-161,0-1 1,0-1-54,0 1 1,0 0-224,0-1 1,0 1-403,0-1 0,0-4 528,0 0 1,0-1-191,0 6 1,0 0-59,0-1 1,0 1-298,0-1 0,1-4 427,4 0 700,-3-7 0,11 10 0,-5-5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6:35.0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220 130 7679,'0'-15'721,"0"0"1,0 1-301,0-1 0,0 1-230,0-1 1,0 5 370,0 1 285,0 6-300,0-4-110,0 1-298,0 4 0,0-3 67,0 10 1,0-2 56,0 7 0,0-5-104,0 4 0,0 1-97,0 5 1,-2-1 82,-3 1 0,2 4-137,-7 1 0,2 1 35,-2-2 1,-3-1-122,4 6 0,-9-4-12,-2 4 0,1-1 98,4 1 1,1 2-55,-1-7 1,1 1 9,-1-6-126,1 1 0,5-5 73,5-1-233,2-5 341,2 2 1,2-6 97,2 0 0,5 0-6,5 0 0,2 0-87,4 0 1,-4 0 18,3 0 0,2 5-50,-1 0 0,4 0 14,-4-5 1,4 0-41,-5 0 1,2 0-132,-1 0 1,-4 0 18,3 0 1,-2 0-402,-3 0 49,1 0 0,-1 1-143,1 4-6,-7-3 1,0 4-461,-3-6-4,-3 7 263,4-6-133,-6 6 980,7-7 0,-6 0 0,6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6:35.3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59 7679,'-15'-14'180,"7"5"-722,-5-4 1005,11 12 1254,-4-12-963,6 11-388,0-4 0,0 7-5,0 4 1,0-1-116,0 5 0,0 1-53,0 5 0,0-1-28,0 1 0,0-1-96,0 1 1,0 1 90,0 3 0,0-1-106,0 7 1,0-6 52,0 5 0,0-4-132,0 4 0,0-4-103,0 4 1,0-2 49,0 3 0,0 1-375,0-7 1,0 2 124,0-1 0,0-4-29,0 3 1,0-3-115,0-1 1,0 0-1012,0-1 446,6 1 90,-4-1 946,11-6 0,-5 5 0,7-5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6:35.6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87 7647,'0'-14'1232,"0"-1"1,0 6-604,0-1 0,2 7-263,2-2 1,5-2 90,5 2 0,2-1-211,4 1 1,-2 3-277,6-2 1,2 2-101,8 2 1,-2 0-786,7 0 915,-7 0 0,11 0 0,-6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6:41.1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365 102 7861,'-8'0'1005,"0"0"72,3 0-109,-3 0 239,-7 0-753,0 0 1,1 0 417,-1 0-208,7 0-439,-5 0 0,12-1-76,-4-4 0,3 2-10,2-7 0,0 5-98,0-5 1,0 5 79,0-4 1,0 4-128,0-5 1,0 5-11,0-5-86,0 7 0,5-5-74,0 3 266,0 4-274,-5-6 167,6 7 0,-3 2-4,7 3 1,-7-2-1,2 7 1,2-1-9,-2 6 1,-1-1 37,-4 1 1,0 5 0,0-1 1,0 7-124,0-2 1,-6 4 68,-4 1 0,-8 6-93,-1 4 1,-7-3 42,2-2 1,1-3-125,-1-2 1,1-2 75,-1-2 0,3-6-88,6-9 0,1-4-79,-1-6 61,0 0 1,6-6 209,-1-4 0,7-3-115,-2-1 0,3-1 210,2 1 0,0-1-15,0 0 1,2 1 46,3-1-73,3 1 1,2 1 267,-1 3-188,1-3 1,3 10 160,-3-7 48,3 7-214,-5-4 0,5 14 87,-4 3 0,3-2 10,-7 1 1,6 1 73,-1 5 1,-2 4-97,1 1 1,-4 1-19,5-2 1,0-1-60,4 6 1,-4-6-12,0 1 1,0 2-228,4-1 1,-4 1 88,0-2 0,-1-2-500,6 2 1,-1-9-78,1-5 1,0 1-304,-1-1 0,1 0 206,-1-5 1,1-7-222,-1-2 0,3-4 420,2-2 1,-4-1 534,-1-4 0,7-2 0,-5-7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6:41.7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30 263 7736,'-7'-22'0,"6"6"305,-4-3 1,-2 3-46,2 1 1,0 0 89,5 1 0,0 4 462,0 0 257,0 7-372,0-10-165,0 12-250,0 1 0,0 8 88,0 6 1,5 6-258,0-1 0,5 2 99,-5-1 1,5 1-28,-6 3 1,8 4-3,-3-4 0,3 3 0,-3 3 1,4-3-56,-3-3 1,-2 4-118,2-4 0,0-1-121,4 1 1,-4 1 72,0 4 0,-5-7-97,4-2 1,-5-4-38,0-1-365,4-1 67,-6-6-103,5-1 391,-7-7 0,4-7-26,1-2 1,2-4 13,-2-2 1,-2-1 53,7-4 1,-6 3 99,6-8 0,-5 3-89,5-3 0,-5-2 177,4 2 1,-5 3-53,0-3 1,0 1-36,1-5 1,-4 0 8,4 0 0,-3 4 16,-2 1 0,-2 0 20,-3-5 0,4 4 3,-4 1 0,-2 5 61,2-6 0,-4 8-53,4-3 623,-7 4-354,4 1 1,-5 6 434,4-1-238,-4 7-112,11-4-258,-4 7 1,7 0-99,4 0 1,3 0-52,7 0 0,1 0 75,3 0 1,-1 5-90,6 0 0,1 0 18,4-5 0,-2 1-100,-2 4 1,2-3 111,-2 3 1,1 1-88,-2-1 1,2 1-97,-7-1 1,2-3 50,-1 3 1,-4 1-213,3-1 0,2 0 129,-1-5 1,-1 0-327,-4 0 0,4 0 69,1 0 1,-1 0 0,-4 0 0,-1 0-404,1 0-403,-1 0 1297,1 7 0,0-6 0,-1 6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6:42.3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175 175 7736,'-10'0'0,"1"0"0,4 0-452,-5 0 0,5 0 472,-4 0 1,4 0 1340,-5 0-978,7 0 1,-9-1 586,8-4-757,-1-3 0,5-7-116,0 1 0,1-1 7,4 1 1,-2 1 74,7 3 0,-2-3-121,2 3 0,3-3-14,-3-1 0,-2 6-240,1 3 87,1-3-124,5 6 210,-1-4 0,-6 7 50,-3 4 1,2 3 113,-2 7 1,-1-1-111,-4 1 0,-1 4 121,-4 1 1,-1 1-51,-4-2 0,-3-1-31,3 6 1,-4-6-34,-6 2 1,4-3-139,-4 3 0,-1-6-1,2 1-139,0 0 0,4-14-80,0 4 0,6-3-64,-1-2 196,7 0 0,-4-7 113,7-3 1,0 2 123,0-1 0,2 1-96,3-2 0,-2-3 24,7 3 0,-5 4 141,4 1 0,-4-2-27,5 2 1,-5 1 152,4 4 0,-4 0-77,5 0 0,-5 0 170,5 0 0,-6 4-95,6 1 0,-2 7 21,2-3 0,3 4-140,-3 2 0,-2 0-11,1-1 0,0 1-178,0-1 1,4 1 64,-3-1 0,3 1-149,1 0 1,1-2 61,0-4 0,-1-2-565,1-7 1,1 0 4,3 0 0,-2 0-202,2 0 0,-1-2 139,1-3 711,-2 4 0,10-12 0,-4 5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6:42.6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59 7678,'-1'-8'847,"-4"3"1220,3-3-1733,-4 0 0,7 0-175,4 3 0,3 4 178,7 1 1,1-5-297,4 0 1,-4 0-411,3 5 1,4 0 26,1 0 0,-1 5-271,1 0 0,-4 4-391,4-4 0,-6 5 431,1-5 1,-4 6 572,-6-1 0,4 3 0,-4 1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6:42.8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15 7678,'-10'0'142,"0"0"0,5 0-131,-4 0 666,5 0 334,-2 0-147,6 0 1,2 0-555,2 0 0,9 0-158,7 0 0,6 0-746,-2 0 0,4 0 401,1 0 1,-5 0 192,0 0 0,1-6 0,4-2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6:46.0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44 409 7765,'-13'-2'363,"3"-3"632,-3 3-729,12-11 1,-6 10-143,7-7 0,2 2 131,3-1 1,3-4 105,6 3 0,1-3-409,0-2 1,-1 1 9,1-1 1,-1 1 12,1-1 0,-1-4 111,1-1 0,-2-1-155,-3 2 0,3 3 117,-4-4 1,3 2-77,-3-1 0,3 3 192,-7-4 1,4 4-72,-4 1 505,0 7-128,-5-5 80,0 12-277,0-6 0,-5 9 61,0 3 0,-4 3-87,4 6 0,-2 6 112,2-1 1,2 7-166,-6-1 1,5 2 8,-1 2 0,-1-4-19,1-1 0,0 0 19,5 5 1,0-1-317,0-4 1,0 4-96,0-4 0,0 2-316,0-2 1,0-3-429,0-6-849,0 6 297,0 2-658,7-1 765,1-1 1397,6-13 0,1-1 0,0-7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1:22:07.9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15 7803,'-14'0'-249,"5"0"466,-3-7 788,10 6-484,-5-6-328,7 7 43,7 0 0,1 0-129,7 0 0,4 0-268,0 0 0,2 0-144,-1 0 0,1 0-188,3 0 1,4 0 28,-4 0 0,-1 0-678,1 0 1142,0 0 0,6 0 0,-1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6:46.4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88 433 7724,'-15'-15'-93,"2"6"565,4-1-270,-4 7 0,6-5 375,-3 3 1,-1 1-181,6-5 1,0 4-331,5-5 0,0 0-4,0-4 0,7-1 21,2 1 1,3-6 54,-2 1 1,7-2-118,-2 1 0,3-1-212,-4-3 0,1 1 107,-1 4 0,-4 3-92,0-4 1,-2 4 64,2 1 0,-4 1 88,-6-1 1,0 6 175,0-1 275,0 7-176,0-10-17,0 11 0,-1 0-26,-4 7 1,3 7-50,-3-3 1,-1 4 121,1 2 0,-5 4-69,5 1 1,-1 4-9,1-4 1,3 5-78,-2 0 1,-3 1-107,2-2 1,0 3-21,5-2 1,0-3-200,0 3 0,0-6-110,0 5 0,0-6-314,0 2 0,7-2-103,3 1 1,-2-3 284,1 4 1,-1-9 437,2-1 0,3-1 0,-5 6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6:46.6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15 7747,'0'-8'1892,"0"1"-1256,0 7-38,0 0-215,0 7 1,0-4-335,0 7 1,0 1 63,0 8 1,0-2-280,0 2 1,-5-3 182,1-1 1,-3-1-778,2 1 1,2-1 106,-7 1 1,7 0-209,-2-1 1,4 1 860,1-1 0,0 1 0,0-1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6:47.0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30 336 7743,'-5'-15'288,"0"0"0,-1 3-522,1 2 0,3-3 86,-2 3 0,2-3 242,2-1 0,5-1 125,0 0 1,1 1 260,-1-1 1,1-1-342,4-3 0,3 2-270,-3-2 1,-2 3 138,2 1 1,-5 2 58,4 4 1,-4-4 331,5 3-244,-7 3 282,4-6-107,-7 12-60,0-6 152,0 7-144,0 7 1,0 1-66,0 6 1,0 3-42,0 2 0,0-3-130,0 4 1,0-2 84,0 1 0,0-1-190,0 6 1,0-6-94,0 1 1,-2 2-68,-3-1 1,3 4-52,-2-4 0,2 1-194,2-2 0,0-3 8,0 4 0,0-2 139,0 1 0,0-3-395,0 4 1,0-9 257,0-1 0,5-1 458,0 6 0,6 0 0,-3-1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6:47.7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204 73 7738,'-14'-14'41,"-1"-1"1,2 5 66,4 1 1,-4 5 526,3 0-110,3-5 282,-6 8-326,12-6-287,-6 7 0,9 0-256,3 0 1,3 2 20,7 3 1,-1-4-15,1 4 1,4 2 87,1-2 0,1 1-104,-2-1 0,-1-3-4,6 2 1,-4-2-124,4-2 1,-5 5 29,6 0 1,-6 0 101,5-5 1,-6 0 45,2 0 0,1 0 15,-2 0 234,1 0-143,-6 0 1,-6-2 462,-3-3-394,-3 4 1,-2-8 254,0 5-97,-7 2 1,-1-5-58,-6 7 1,4 0-22,0 0 1,0 0-1,-4 0 1,4 5 55,0 0 0,5 7-79,-4-3 1,4 4 20,-5 2 0,5 4-80,-4 1 1,5 6-4,0-2 0,0-1-111,-1 1 1,4 0 36,-4 5 0,3 0-89,2 1 0,0-1 97,0 0 1,0 0-464,0 0 1,0-1-27,0-4 1,0-3-827,0-6 288,0 6-466,0-5 70,0 5 953,0-13 0,-6-1-158,-4-7 1,-1-2 74,1-3 0,-8-3 259,4-7 1,-6 1 209,1-1 0,1 1 0,-6-1 0,1 1 0,-1-1 0,-2 0 0,6 1 0,-4-1-18,5 1 1,-6-1 17,6 1 0,1-1 507,8 0 0,-1 6 411,6-1-496,0 0 1,13-3 109,7 4 0,8-3 151,11 7 1,5-6-287,9 1 0,-1 2-145,7-2 1,1 6-475,8-6 1,-3 5 204,3-5 0,-8 7-1465,-2-2 1414,1 4 0,4 1 0,0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6:49.1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131 23 9645,'-9'-10'-1221,"-1"0"1102,7 7 0,-5 3 573,3 10 0,3 3-70,-3 1 0,-1 3 218,1 2 1,-1-1 79,1 6 0,3 1-246,-3 4 0,2 1-173,-2 4 1,3-3-131,-2 3 1,-3 2-98,2-2 1,-4 2-39,4-2 0,-5-4-239,5 4 1,0-8-22,5-1 0,0-8-967,0 3 165,0-4 333,0-8-91,0-1 1,2-7 277,3 0 0,-2-12 55,7-2 1,-7-6 250,2 1 1,1-4 189,-1-6 1,0 0 74,-5 0 0,0-2-104,0-3 1,0 3 274,0-3 1,0 2-167,0-2 1,0 3 400,0-3 1,0 3-204,0 2 0,0 6 77,0 4 0,2 1 405,2-1-355,-2 9 1,6-8 206,-3 13-350,-3 0 0,9 12 39,-6 3 0,6 2-42,-1 3 1,-2 6 60,2 3 0,-5-1-85,4 1 0,-4 6 14,5 4 0,-7 0-41,2-5 1,1 5-17,-1 0 1,2 0-30,-2-5 1,-2 0-173,7 0 1,-6-4-284,6-1 0,-5-8 209,5-1 0,-1-2-305,6-9 0,-5 1 97,0-5 1,-1-1-37,6-4 1,-5-3 79,-1-7 0,1-1 107,5-4 0,-6-1 19,1-3 0,-7-3 77,2 2 1,2-2 147,-3-2 1,1 4-69,-5 1 0,2 0 102,3-5 1,-4 6 43,4 3 1,-3 4-14,-2 2 1,1-1 106,4 1 160,-3 5-206,11 3 0,-5 6 116,7 0 1,-6 2-37,1 2 1,-5 5-108,5 5 1,-2 2 128,1 4 0,3 1-68,-7 3 0,1 4-38,-1-4 1,-3 3-72,2 3 1,-2-6-137,-2 0 1,0 0 25,0 6 1,0-6-260,0 0 0,0-6-470,0 1 0,0-2 3,0-3-471,0 1-61,0-1 422,0-5 1,2-3 838,3-6 0,3 0 0,6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6:49.6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336 117 7796,'-7'-14'816,"6"4"-514,-4 0 0,2 5-239,-2-4 1,3 4 198,-3-5 0,-1 5 487,1-4-551,-6 5 0,3-7-93,-7 6 0,5-1-91,1 1 0,4 3 154,-5-3 0,0 4-164,-4 1 1,4 0-46,0 0 0,1 0-21,-6 0 1,0 1 23,1 4 0,-1 3 34,1 7 0,4-4 73,0 4 1,1-4 3,-6 9 0,2-3-23,3 3 0,-1-2 7,6 6 0,-5-1-103,6 1 0,-1 2 5,5-7 1,0 2-116,0-1 0,6-6 50,4 1 1,4-2-106,6-8 1,-4 0 78,4-5 1,1 0-103,-2 0 0,5-7 47,-4-3 1,4-3 76,-5-1 1,1-2 60,-6-4 1,1 4-9,0-3 0,-1-2 123,1 1 1,-5 1-63,-1 4 0,-6 0 140,2 1 1,-3 4-25,-2 0 0,0 6 139,0-6 0,-2 7 96,-3-2 1,2 3-92,-6 2 1,4 2-5,-5 3 0,7-2-45,-2 7 0,2-1-21,-2 6 1,3-1-48,-3 1 1,4 0 2,1-1 1,1 1-64,4-1 1,-2 1-145,7 0 0,-5-1-738,5 1 616,-1-1 1,6 1-568,0-1 0,1-5 16,3-5 1,-3-2-247,4-2 1,1 0 478,-2 0 1,2-2 496,-1-2 0,-4-5 0,5-5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6:49.8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59 7796,'-8'-14'0,"-5"4"86,3 0 1,2 5 478,-1-4 253,5 5-186,-2-2 537,6 6-746,0 0 0,0 6 212,0 4-408,0 3 0,6 2 25,4-1 1,-2 1-212,2-1 0,-2 1 66,2-1 1,3 1-206,-4 0 0,4-1 102,2 1 0,0-1-292,-1 1 1,1 0-118,-1-1 0,1-1-356,-1-3 0,-1 3 168,-3-4 0,3 0-316,-3 0 0,3-4 387,1 5 0,-4-7-291,0 2 813,-7-3 0,10-2 0,-5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6:50.0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336 30 7787,'-20'-10'382,"1"1"0,-1 5-131,6-1 1,-1 4-338,1 1 0,-1 1 339,0 4 1,1 3 244,-1 7 0,-4 0-208,-1-1 0,3 6-85,7-1 1,-3 7-121,3-2 1,-3 4 71,-1 1 0,6 0-292,3 0 0,-2 0-241,2 1 1,-4-1-481,4 0 1,0 0 427,5 0 428,-7 0 0,6 7 0,-6 1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6:51.4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72 7735,'-7'-15'0,"-3"1"249,4-1 0,-5 5-106,6 1 1,-2 6 583,2-2 1,4 5-261,-4 5 1,-2 3-138,3 6 1,-3 1-105,2-1 0,4 1-13,-4 0 1,3-1 11,2 1 0,0 4 0,0 1 0,0 4-123,0-5 1,5 7 77,0-2 0,0-1-209,-5 1 0,5 1-40,-1 4 1,3 0-98,-2 0 1,-4 0 3,4 1 1,-3-3-110,-2-3 1,2 2-48,2-6 1,-2-1 82,3-4 0,-4-6-138,-1 1 110,0-7 332,0 4 0,0-9 3,0-3 1,0 2 312,0-7-291,0 1 1,5-6 131,0 1 0,5 4-155,-5 0 1,6 5-10,-1-4 1,-2 5-109,2-1 1,-1-1 22,6 1 0,1 0-59,4 5 1,-4 0 13,3 0 0,-3 0-156,-1 0 0,0 0 5,-1 0 0,1 7-158,-1 2 1,1 0-359,-1 0 0,-4 1 289,0 5 1,-2-6-837,2 1 1282,3 0 0,-5 4 0,6 1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6:51.8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292 44 7759,'-15'-7'267,"1"-2"1,-1 1-69,1-2 0,-1 7 0,5-4 1110,1 7-443,-1 0-601,-5 0 1,1 2-38,-1 3 0,5 3 51,1 6 0,1 3-43,-2 2 0,-3 4 93,3 6 1,2 0-141,-2 0 1,2 5-1,-1 0 0,-4 7-1,3-3 1,2 5-104,-2 0 1,7 1-311,-2 0 0,3-5 95,2 0 1,2-2-82,3 2 1,3-5 63,7-10 1,-1 4-69,1-4 1,-1-3-215,1-2 0,-1-4-361,1-5 0,1 1-299,4-6 0,-4 0 525,3-5 1,2 0 563,-1 0 0,6-13 0,-4-3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1:22:08.7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15 627 7812,'-6'-8'900,"4"2"-592,-4-1 1,6 4-319,0-7 1,1 6 82,4-6 0,3 0 15,7-4 0,1-1-96,3 0 1,-1-1 129,7-3 1,-1 1-298,5-6 0,0 4 93,0-4 1,-4 4-45,-1-4 0,-5 5 29,6-6 0,-12 3 93,1-3 1,-9 0 24,0 5 1,1-4 2,-1 4 0,-5 1 1,-5 4 0,-6 1-32,1-1 1,-8-4 141,-1-1 0,0 1-89,4 4 0,0 6 63,1-1 0,-4 5-9,3-5 1,-2 7 7,7-2 0,2 4 46,-2 1-30,7 0 76,-10 6 1,11 2-117,-3 7 1,4-1 25,1 1 0,0-1-21,0 1 0,0 0 22,0-1 0,1 6-18,4-1 1,-3 7 3,3-2 0,1-1-15,-1 1 1,5 1 11,-5 4 0,1-5-40,-1 0 0,-2 1 39,7 4 1,-5 0-117,5 0 1,-6-5 62,6 1 1,-5-3-142,5 3 0,-5 1 11,4-7 0,-4 0-4,5-4 0,-5-2-19,4-3 1,-4 1-160,5-6 0,-5 0-107,5-5 0,-6 0 125,6 0 0,-2-2-116,2-3 0,3 2 64,-3-7 0,3 1 38,1-6 0,-4 0 125,0 1 0,-1-1 150,6 1 1,-5-1-86,-1 1 0,-4-1-43,5 0 1,-5-1 324,5-3 0,-7 7-130,2-2 1,1 2 791,-1-2-620,0-1 1,-5 6 464,0-1-259,0 7-160,0-4-147,0 7 1,0 2-37,0 3 0,-5-2-11,0 7 0,0-1 5,5 6 1,0-1-39,0 1 1,0 0 11,0-1 1,0 2-119,0 4 39,7-4 1,-4 5-142,7-6 1,-5-1-31,4 1 0,-4-5-666,5-1-31,0-5 1,4 2 379,1-6 0,-1 0-233,1 0 0,-1-5 723,1 0 0,0-13 0,-1 9 0,1-12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6:52.3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394 102 7752,'-8'-14'0,"3"-1"0,-1 0-361,1 1 1,-5 4 27,5 0 1,-1 6 1530,1-6 0,-3 7-444,-7-2 1,1 3-287,-1 2 1,1 2-180,-1 3 0,1 3 34,-1 6 1,-1 2-96,-4 4 0,4-2-26,-3 6 0,2 0-113,3 5 0,-1 1 47,1-1 1,1 0-44,3 0 0,-1 5 4,6 0 1,-2 7-202,3-3 1,2-2 64,-3-2 0,5-3-125,5-2 0,3-1 50,7-4 1,-1-3-47,1-6 1,4-7-100,1-4 1,4-2 87,-5-2 0,2-2-14,-1-2 0,-4-4 57,3-7 1,-2-4-111,-3-1 0,1-4 144,-1 4 0,-5-4-7,-5 5 0,-2-6 101,-2 6 0,0-1-59,0 6 0,-2-1 125,-2 1 1,-6 1-63,-10 3 1,3-1-11,-8 6 1,1 0-78,-5 5 0,0 6-4,-1 4 0,3 3-1,3 2 0,-2-1-125,6 1 1,2-1-294,9 1 0,-3 0 161,8-1 1,-1 1-987,5-1 1331,6 1 0,2-1 0,7 1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6:52.5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15 7496,'8'-6'1369,"-2"4"-173,-6-4-911,0 12 1,0 2-110,0 7 1,0 1 99,0 4 0,0-4-79,0 3 1,-1 2-370,-4-1 0,3-1-176,-2-4 0,2 4-387,2 1 0,-5-1-143,0-4-245,0-1 1123,5-6 0,7 5 0,1-5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6:53.0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30 117 7686,'0'-22'0,"0"-4"422,0 6 488,0 1-172,0 4 448,0 7-781,0 2 0,0 7-96,0 4 0,0 3-7,0 7 1,0 4-153,0 1 1,0 1-78,0-2 1,0-1 61,0 6 0,0-1-142,0 1 1,0-1 62,0-3 1,6-3-94,4 8 0,-2-8-45,2 3 0,-1 1 60,6-2 0,0 1-31,-1-6 0,6 1-31,-1 0 0,0-1-121,-4 1 0,0-1 82,-1 1 1,-1-5-101,-3-1 0,-2-4 90,-3 5 0,-5-2-70,0 2 0,-7 3-5,-7-4 1,-6-2 87,1-2 1,-7 1-78,2-1 1,1 0 81,-1-5 1,6 0-136,-2 0 1,4 0 2,2 0 1,1-7 36,3-2 0,4-6 83,6-4 1,0 2 118,0-2 1,1-2 82,4 2 1,3-3-75,7 3 0,4 1 80,1-6 1,-1 1-10,-4-1 0,4 1 76,0 4 0,1 1 56,-6-6 0,-1 6 1,-3-2 1,1 4-67,-6 2 0,0-1-20,-5 1 1,0-1 23,0 0 0,-6 6-43,-4-1 0,-3 7-66,-2-2 1,1-2-31,-1 3 0,1-1-154,-1 5 0,1 1-85,-1 4 1,2-2-290,3 7 0,-3-5-50,4 5 0,2-1 574,2 6 0,-3 0 0,0-1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6:53.3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88 7739,'0'-15'292,"0"1"0,2 1-57,2 3 0,-2-3 688,3 3 0,3 4-337,2 1 1,-2 3-148,2 2 1,4 2-103,6 3 1,1 4 97,-2 11 1,-3-2-227,4 6 0,1 0-168,-2 5 0,6 5-82,-6 1 0,2 0 141,-2-1 0,-2-1-279,2 5 1,-8 1-206,-1 5 1,-7 5-324,2-1 0,-3 11-39,-2-6 0,-2 2-1473,-3-6 2219,-3-4 0,-6 5 0,-1-6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6:53.6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44 7702,'-8'0'953,"1"-6"0,9 4-117,3-3 1,5 2-132,9-2 0,4 4-284,6-4 1,2 3-196,3 2 0,-4-5-129,4 0 1,-1 0-169,1 5 0,-3 0-224,3 0 0,-4 0-499,0 0 0,-6 5-41,0 0 1,-6 2 834,1-2 0,-2 3 0,-3 6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26:53.8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59 7702,'-8'0'3950,"1"0"-3352,20 0 1,3 0-136,13 0 0,5-2-493,0-3 1,5 2-425,-5-7 0,7 5 460,-2-4-6,-4 5 0,7-9 0,-4 5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30:16.3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438 336 7796,'-8'0'-65,"0"0"203,3 0-205,3 0 321,-11 0 72,12 0-149,-6 0 2,1 0-320,4 0 171,-4 0-185,6 0-1756,0 0 1457,6 0 341,-4 0 1,6 0 112,-3 0 0,-4 0 0,7 0 0,-3 0 0,-3-2 0,3-3 0,-2 4 0,2-4 0,-4 2 0,4-2 0,-1 3 0,0-3 0,-2 2 0,3-2 0,-2 4 85,2-4 265,-3-3-119,4 6-46,1-11-46,-6 5 0,7-2 332,-3 1 229,-3-1-431,11-5 0,-12 1 176,4-1 1,2 1-12,-2-1 1,-1 5 67,-4 1 0,0-1-184,0-5 1,0 5 21,0 1 0,-1-1-128,-4-5 1,2 6 12,-7-1 1,0 5-86,-4-5 0,-1 6 66,1-6 1,2 7-76,-2-2 1,2-2 58,-7 2 1,1 1-16,-1 4 1,2 0-64,-2 0 0,-4 1 10,-1 4 1,-2 3-3,2 7 0,-2-1-73,6 1 0,-6 6-12,2 3 1,3-1 91,2 1 0,2-1-121,3 1 1,-1 4-1,1-4 0,1 4-93,3 1 1,4-5 42,6 0 1,0-6-105,0 2 0,1-6 40,4-4 1,-2 1-131,7-6 1,5 5-54,4-5 0,2-1 87,-1-4 1,-3 0-135,8 0 1,-1-6 18,5-4 0,-1 2-10,-4-2 0,3 1 74,-2-6 1,-3-4-154,3-1 0,-3-4 233,3 5 1,-4-2 92,-7 1 1,-4 4 147,0-4 0,-2-1-84,2 2 252,-4 0 1,-8 4-45,-2 0 1,0 7 352,-5 3-406,-1 4 0,-5 1-37,1 0 1,4 0-27,0 0 0,7 6-22,-2 4 0,-1 3 67,1 2 0,0 1-57,5 3 1,0-1 112,0 6 1,0 1-40,0 4 0,0 1 56,0 5 0,0-3-64,0 7 0,0-2-3,0 2 1,0 1-50,0-6 1,-2 5 11,-2-5 0,0 0-161,-5-5 1,4-4 49,-5-1 1,0-6-81,-4 1 0,-1-2-20,1-3 1,-1-6-19,0-3 0,1-3 75,-1-2 1,1 0-84,-1 0 0,1 0 121,-1 0 1,0 0-3,1 0 0,-1-2-168,1-3 1,4 2 93,0-7 1,2 5-79,-2-4 1,-1 4-18,6-5 0,0 5-181,5-4 0,0 4-47,0-5 0,0 5-173,0-5 0,2 5 159,3-4 1,-2 6 32,7-2 1,-5 1 44,4 0 0,-4 2 116,5-3 1,0 3-36,4 2 1,1 0 281,-1 0 0,1 0 0,0 7 0,-1 1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30:16.5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86 7796,'6'-14'0,"-2"4"-183,5 0 0,-4 2-872,5-2 1803,0-3 1,3 10 120,-4-7-181,-2 7 0,-7-2-275,0 10 1,-2 3-167,-3 7 1,-1-1-108,-4 1 1,-1 0-132,6-1 0,-5 1 92,5-1 1,-6 1-43,1-1-538,4 8 1,-5-6 217,6 3 1,0-3-608,5-1 1,0-5-64,0-1 931,0-5 0,6 2 0,2-6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30:17.0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88 175 7777,'0'-37'8,"0"3"0,-5 8-46,1 2 0,-1 11 477,5-2 0,1 9 19,4-4 845,-3 7-561,11-4-550,-12 7 1,7 7 34,-3 2 1,-3 4 4,3 2 1,1 1-92,-1 4 0,7-4 52,-3 3 0,-1 2-133,2-1 1,-2 4 128,2-5 1,3 7-202,-3-1 0,1-3-25,-1 3 0,3-3-77,-4 3 1,-1 2 107,2-3 1,-7 4-57,2 1 1,2-5-13,-2 1 1,-1-6-177,-4 5 0,-6-4-40,-4 4 0,-3-8 77,-1-1 0,-1 0-2,0-6 0,1-2 9,-1-2 0,1-4 39,-1-1 0,1 0-3,-1 0 0,2-6 3,3-4 0,4-5 54,6-4 0,0-4-9,0-6 0,1 0 156,4 0 0,3 5-107,7-1 0,0-2 145,-1-2 0,6-4-26,-1 9 0,0-4 81,-4-1 0,0 2-80,-1 2 1,1-1 142,-1 7 0,-4-5-50,0 4 0,-7 1 118,2 4 1,-3 1 18,-2-1 0,-2 2-115,-3 3 0,2-3-7,-7 4 1,0 2-89,-4 2 1,-1-1-100,1 1 0,-6 0 9,1 5 1,-1 0-202,6 0 0,-6 2-71,1 3 1,-2-2-268,1 7 0,4-1-368,-3 6 1,4 0 23,5-1 906,-2 1 0,3 6 0,-5 1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30:17.4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190 73 7812,'0'-14'513,"0"-1"21,0 0-46,0 1 20,0 6 236,0 1-571,0 7 1,-5 7-70,0 3 0,-5 2 4,5 3 0,-6 4 100,1 1 0,2 1-238,-1-2 0,-1-1 68,-5 7 1,1-1-230,-1 5 1,1-5 50,-1 1 1,5-3-41,0 3 1,2 0 35,-1-5 0,2-1-50,7-4 0,0-1 179,0 1 0,2 0-4,3-1 0,0-1 41,9-3 1,-1 1-59,11-6 0,-1 0 86,1-5 0,5 0-127,1 0 1,-1 0-115,5 0 1,1 0 7,-1 0 0,2 0-234,-2 0 1,-1-5-16,5 0 0,-7-1-621,-2 1 1053,0 3 0,-12-11 0,4 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48:56.4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88 8144,'-5'-17'-74,"0"-2"0,-1 4 346,1 1 208,3-1-251,-4 14-291,6-6 0,6 7 124,4 0 1,3 0-24,2 0 0,1 0-280,3 0 1,-1 0 115,6 0 1,-4 0-266,4 0 1,0 5-7,6 0 396,-1 6 0,0-3 0,0 7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1:22:08.8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88 7812,'-14'-21'0,"-6"5"492,1-4 0,4 9 221,6 1 170,5 7-1560,-2-3 456,6 6 1,1 0-29,4 0 0,-1 1 134,5 4 0,-4-2-704,5 7 0,-2 0 39,2 4 780,3 1 0,-5 0 0,6-1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30:17.6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160 0 7763,'-19'0'0,"0"0"0,-3 0 167,3 0 1,8 7 326,-4 3 1,5 3-42,1 1 0,-3 9-178,7 6 0,-4 2 198,4 8 1,0 4-202,5 6 0,0 11-322,0-2 0,5 9-204,0-4 0,4 6-2254,-4 0 2508,0 15 0,-5 5 0,0-38 0,0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30:27.3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1 7221,'-8'1'-863,"3"4"839,4-3-25,1 4 36,-7 1-10,6-6-129,-6 12 157,7-11 0,-1 6-336,-4-3 331,3-4 0,-4 12 0,6-5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30:44.4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161 102 7925,'-8'0'2410,"2"0"-1186,-1 0-814,6 0 0,-7 0-69,3 0 0,3-1-126,-3-4 1,2 3 198,-2-3-117,4-3 1,-12 7 131,11-12-240,-11 11 0,11-6 13,-2 3 1,0 4 161,-1-4 265,4 3-505,-6 2 0,6-5 199,-4 0-293,3 0-504,-4 5-184,6-6-774,-7 4-172,6-4 1104,-6-1 1,6 6-2271,-4-4 2770,3 3 0,-11 9 0,5 1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30:44.8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132 59 7784,'-8'-15'699,"-5"1"1,10 4 1191,-7 0-820,7 7-272,-4-4 0,6 7-203,-4 0 0,3 7-32,-3 3 0,4-2-140,1 1 1,-2 3 53,-3 7 1,4-1-66,-4 6 0,3-4-160,2 4 0,0-5 149,0 6 1,-1-1-75,-4 5 1,3 0-85,-3 0 1,2 1-125,-2-1 0,3 0-147,-2 0 1,0 0-18,0 0 1,2 1-254,-3-1 0,2-5-504,-2 0 0,3-1 400,-3 1 0,4-3-255,1-6 1,0-5-272,0-1-989,0-5 381,0 2 701,0-6 1,0-2 194,0-2 1,0-6-248,0-10 0,0 3 112,0-8 0,0 1 774,0-5 0,0 0 0,6 0 0,2-1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30:45.1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146 282 7784,'-1'-21'0,"-4"-3"0,3 3 35,-3 2 0,4 1 166,1-2 1,0 4 251,0-3 1,0 1-108,0 1 1,0 1 74,0 1 1,1 6 258,4-1-446,3 0 0,7 1 11,0-1 0,-1 7 0,1-2 0,-1 3-11,1 2 1,4 5 12,1 0 0,1 6-52,-2-1 1,-3 4 9,4 6 0,-4-4-107,-1 4 0,-6 2 79,1 3 1,-5-3-165,5 2 0,-7 1-38,2 4 0,-4 0-37,-1 0 0,-1 0 7,-4 1 1,2-3-125,-7-3 0,-1 4 0,-9-4 1,4 2 67,-3-2 0,-3 2-221,3-6 0,-7 4 101,2-4 1,-4-6-325,-1-4 0,5-2-30,0 2 0,-1 1-126,-4-6 1,6 0 124,4-5 0,4-2-625,6-3 1211,2-3 0,1-13 0,-2-2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30:46.1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44 7797,'-21'-8'-65,"9"-4"-122,-2 8 0,4-3 489,0 2 1,2 4 1895,3-4-496,4 3-1209,-6 2 1,9 2 553,3 3-597,3 3 0,6 6 4,1 1 0,1-1-142,4 1 0,-4-5-60,3-1 1,-1 0-102,1 0 1,-1 3-102,7-8 1,-6 6-245,5-5 0,-1 5 215,1-5 0,4-1-167,-4-4 0,2 0 105,-2 0 0,2 0-298,-6 0 0,4 0-84,-5 0 240,1 0 232,-6 0 394,-5-6 210,-3 4-207,-6-4-109,0 6 1,-6 0-20,-4 0 1,-3 2 12,-2 2 0,1 0-100,-1 5 0,1 1 17,-1 5 0,0-1-88,1 1 0,-6-1-143,1 1 1,-2 1-34,1 4 1,3-3-194,-8 8 0,3-6-532,-3 5 0,-1 1 386,7 4 1,0 0-471,4 0 1,-3 0-126,4 0 0,-3 1-1548,13-1 2498,-1-7 0,-2 6 0,-1-5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30:54.0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176 73 7891,'-5'-9'0,"-2"-1"492,-1-1-226,5 4 0,-5-4 199,3 6 0,3-1-137,-2 1 0,0 3 1007,-1-3-299,4 4-39,-6 1-647,7 0 0,0 1 71,0 4 0,0-2-221,0 7 1,7-2 13,3 2 0,3 1-129,1-6 0,7 5 82,3-5 1,6 4-215,4-4 0,-2 2-83,7-2 1,0-2-140,4 6 1,0-5 61,-5 1 1,5 3-64,-5 1 0,-2 0 55,-2 0 1,-5-4 94,-4 5 0,-4-5-17,-7 4-44,1-5 300,-7 9 1,-8-10-14,-10 7 1,-8-6 123,-1 6 1,-9 0-122,-1 4 0,-2 1-21,-7 0 0,-1 1-555,-5 3 0,-5 4 221,1 6 1,-12 2-1100,2 3 0,-10 10 1086,-1 9 0,31-22 0,-1 1 0,-2 1 0,1 1 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30:55.5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1 394 7854,'0'-9'-898,"0"-1"325,0 7 1874,0-10-533,0 5-656,0-7 1,4 1-46,1-1 1,7 0-125,-3 1 1,4-1 126,2 1 0,-1-6-7,1 1 1,0-2 79,-1 1 0,1 4-61,-1-3 1,1 1 195,0-2 0,-6 4-112,1-3 1,-5 4 717,5 6-74,-7-4 208,3 11-473,-6-11-129,0 11-289,0-4 0,-1 12 48,-4 4 0,3-2 76,-3 2 1,2 0-60,-2 4 0,4 6-42,-4-1 1,3 0-51,2-4 1,-5 1-160,0 4 1,1-4-73,4 3 1,-5-1-276,0 2 1,0-4-501,5 3 1,0-1 441,0 1 0,0-2-681,0 2 1,0-3 374,0-1 0,6-1-249,4 1 1019,3 0 0,8-7 0,2-2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30:55.8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131 146 7854,'-9'-24'449,"-1"0"0,5 6-63,-5-2 1,5 6 256,-4 4 0,4-1-136,-5 6 0,5-5-8,-4 5 0,4 1-260,-5 4 1,5 0-146,-5 0 1,6 6 77,-6 4 1,7-2-66,-2 2 1,3-1-133,2 6 0,0-1 87,0 1 0,0 0-211,0-1 1,0 2 52,0 4 1,7-4-81,2 3 0,-1-2 72,2-3 0,0 1 79,4-1 0,1 1-8,0 0 1,-1-1 1,1 1 1,-1-1-65,1 1 1,4-2 86,1-3 0,-6 2-183,-4-2 0,0 3 39,4 2 0,-6-6 35,-3 1 1,2-5-25,-2 5 0,-2-2-121,-8 2 1,-8 3-69,-6-4 1,-6-1-253,6 2 1,-7-2-299,2 2 0,3-2 67,1-3 813,-3-4 0,7 6 0,-5-7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30:56.0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44 233 7854,'-14'-14'207,"1"-6"51,3 1 1,3 4 159,7 6 1,2-1 526,3-5 1,5-4-475,9 0 0,4-1-4,6 6 0,0 1-415,0 3 0,0-1-301,1 6 1,2-5-275,-3 5 0,4 0 59,-9 5 1,3 7-563,3 2 1,-9 9 373,-7 2 652,1 6 0,-7-4 0,6 7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1:22:09.2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248 29 7812,'-8'0'-444,"-5"0"157,11 0 0,-6 0 819,3 0-304,4 0 51,-12-6 1,9 4-123,-5-3 0,4 4 1349,-5 1-1028,0 0 0,-4-5-193,-1 0-252,1 0 1,-1 5-84,1 0 0,-1 2-65,0 3 120,1-4 1,1 12-117,3-3 1,-1-2 1,6 2 1,0-5-219,5 4 260,0 1 1,0 5 53,0-1 0,7-4-20,2 0 0,9-6-12,2 6 0,1-5-55,-2 5 1,-1-2 61,6 2 0,-6-2 94,1-3-86,4 3 1,-7 5 267,4-4-45,-4 4 173,-2-5-300,-5 7 0,-9-5 27,-10-1 0,-3-5-57,-2 0 0,1-2 36,-1-2 1,-4 2-385,-1 3 0,-4-4 156,5 4 1,-1-3-403,6-2 0,-1 0 208,0 0 1,1 0-1056,-1 0 647,7 0 758,2 0 0,6 0 0,0-7 0,0-1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30:56.3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161 0 7854,'-15'0'707,"0"0"1,6 0-178,-1 0 1,5 2 57,-5 2 1,6 0 217,-6 5-577,7 1 0,-9 5-89,7-1 1,-4 1-107,4-1 1,-5 6-87,5-1 0,-4 2-312,4-1 0,0-4-141,5 3 0,-5-2-1349,0-3 1854,0 1 0,12 6 0,1 2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30:57.3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232 132 7854,'-5'-10'193,"0"0"1,-5 5 179,6-4 0,-6 4 141,5-5 1,-5 5-4,5-5 1,-4 6-114,4-6 1,-7 5 574,3-5-120,2 7-276,-6-10-254,5 11-262,-6-4 0,1 8 112,3 2 1,2 0-157,3 5 0,3 1 98,-2 5 1,0 1-140,-1 3 1,4-2-34,-4 2 1,3-1 27,2 1 1,0-3-69,0 4 0,2 1 3,3-2 0,-2 2-153,7-1 1,-1-4 81,6 3 0,0 3-127,-1-3 0,1 0-40,-1-4 1,3 0 58,2-1 1,-3-1 111,4-3 0,-9 1-62,-1-6-47,-1 6 202,0-3 1,-3 2 148,-6 0 0,-11-5-64,-4 4 1,-4-5 86,-1 1 1,-1 1-226,-3-1 0,-2 1 88,7-1 1,-1-3-226,5 3 0,1-4-264,-1-1-56,1 0 401,-1-6 0,7-2-30,3-7 0,10 1 65,5-1 0,3-1 30,1-4 1,3 4 125,2-3 1,-1-2-96,6 1 1,-4-4 241,4 5 0,-6-6 62,1 6 0,-1-6 171,1 6 1,-2-5-138,2 4 1,-8-4 127,-1 5 1,-7-2-61,2 1 1,-3 4-86,-2-4 0,0 4-27,0 2 1,-2-1 9,-3 1 0,-3 5-316,-6 5 1,4-3-163,0 2 0,0 0-177,-4 5 0,4 0-69,0 0 0,7 7-340,-2 3 0,-1-2 269,1 1 572,0 8 0,5-1 0,0 5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30:57.7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59 103 7854,'0'-15'161,"-5"4"40,0-4 0,0 9 197,5-9 0,0 9 512,0-4 1,0 5 241,0-5-398,0 7-782,0-3 0,0 7 101,0 4 0,0 3-76,0 7 0,0-1 2,0 1 0,5 1-82,0 3 1,5-2 53,-5 2 1,4 2 1,-4-1 1,6 1-15,-1-2 1,-2-3 56,2 4 1,-2-4-16,2-2 1,1 1 72,-6 0-127,6-1 0,-4 1 51,3-1 1,-4 1-14,-6 0 0,0-6-36,0 1 0,-2-2-7,-2 2 0,-5 3-1,-5-4 1,-1-2-11,1-2 1,-2 1-333,-4-1 1,4 0 151,-4-5 0,9 0-658,1 0 0,2-2-40,-1-2 947,2 2 0,1-18 0,-2 4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30:57.8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57 232 7854,'-15'-8'473,"2"-5"179,4 3 0,-3-3 259,7-2 0,2 1-372,8-1 0,0 1 381,9-1 1,-1 1-401,12-1 1,-1 0-479,5 1 1,0-1-131,0 1 0,5 4-122,0 0 0,0 7 247,-4-2-37,-1 10 0,0 3 0,0 7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30:46.9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58 321 7668,'-14'0'-489,"4"0"802,0 0 790,7 0-691,-10 0 0,12-2 414,-4-3-65,3 4-326,2-6-50,0 1 0,2-1-154,3-3 1,3-1-60,6 6 0,1-6-100,-1 1 0,1-3-154,0-1 1,1-1-20,3 1 0,-1-3-244,6-2 0,-6 3 12,2-4 0,-3 4 165,3 1 0,-9 1-148,4-1 271,-4 1 1,-1 1 374,-1 3 89,-5-3-52,2 11 0,-7-4 210,-4 6-245,3 0 0,-6 2 45,3 2 0,4 0-70,-4 5 1,-2 1-1,2 5 0,0-4-71,5 4 1,-4-4-9,-1 8 0,-2-2-79,2-3 0,4 6-97,-4-1 1,-2 5-32,3-4 1,-1 4-248,5-4 1,-5 4-664,0-5 0,-1 7 448,1-2 0,3-1-938,-3 1 1,4-6 51,1 2 1327,0 2 0,0 1 0,0 6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30:48.6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115 321 7783,'-14'0'-597,"4"0"428,0 0 1,6 0 876,-6 0 0,5 0-198,-5 0 1,5 0-78,-4 0 0,4 0 286,-5 0 184,7 0-256,-4 0 130,1 0-765,4 0 0,-3-2 90,10-3 0,-1 2-298,5-6 0,1-1 0,5-5 0,4 1-198,0-1 1,6-1 199,-6-4 0,5 4-82,-4-3 1,4-2 5,-4 1 0,-1-4-66,-4 5 1,-2-1 334,-4 6-49,4-1 0,-6 0 652,3 1-96,-4 6 119,-6 1-340,-6 7 0,-3 7 47,-5 2 1,4 0-59,0 0 0,6 6-52,-6 4 1,7 1 26,-2-6 1,-2 3-42,2 2 1,1-3-160,4 4 1,-2 1-39,-3-2 1,3 2-147,-2-1 1,0-3-92,-1 8 0,4-8-358,-4 3 0,2 1-523,-2-2 1,3 6 507,-3-6 0,2 1-1138,-2-6 1737,4 1 0,-6 6 0,7 1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30:48.9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15 8946,'-8'-9'3393,"1"3"-3013,1 12 1,2 3-295,-5 5-95,5 1 1,-9 1-162,4 3 0,2-2-85,2 2 1,-1-3-360,1-1 0,-5 1 210,5 3 1,1-7-710,4 2 1113,0-2 0,0 2 0,0 1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30:49.3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1 380 7781,'0'-15'0,"0"1"631,0-1 0,0 5-170,0 1 0,4-1-87,1-5 0,2 1-142,-2-1 0,1-1 12,4-3 1,4 2-326,1-2 0,0 1 106,4-1 1,-3 2-78,-1-2 0,-1 1 107,1-1 1,-5 4-173,-1 1 0,-4-1 106,5 5 1,-7 2 367,2-2-204,-3 7 299,-2-3-256,0 6 1,-2 1-18,-3 4 1,2 3 72,-7 7 1,7-1-32,-2 1 1,-1 0-173,1-1 0,-5 6 47,5-1 0,-1 5-116,1-4 0,2 4-12,-7-4 1,5 5-126,-5 0 1,2-3 46,-1 3 1,-3-3-129,7 3 0,-4 1-748,4-7 0,-2 7 430,2-2 1,4-3 555,-4-1 0,3 2 0,2 1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30:49.7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117 103 7788,'0'-15'0,"0"0"0,-5 1 997,1-1 1,-1 5 173,5 1-83,0 6-352,0-10-723,0 11 0,-2-5 116,-3 7 1,4 7-37,-4 3 0,1 3 54,0 1 1,0 1-91,-5-1 1,4 1 56,-5 0 1,7-1-218,-2 1 0,2-1 66,-2 1 1,3-1 43,-3 1 1,4 0-1,1-1 0,1 1 44,4-1 1,-1-1-105,5-3 1,6 1 37,4-6 0,7 5-4,-2-5 0,4 4-2,1-4 0,-5 0 38,1-5 1,-6 5 55,5 0 0,-6 0-67,2-5 0,-9 5 370,-1-1-241,-7 1 0,2 0 44,-10 0 0,-5 2-128,-9-3 0,-4-2-75,-6 3 1,0 1-479,0-1 0,1 2 269,4-2 0,-4-4-269,4 4 1,3-3-148,2-2 0,2 0-374,3 0 1,4 0 330,0 0 692,7 0 0,-3-7 0,6-1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30:49.9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1 116 7788,'0'-15'141,"0"1"64,0-1 0,0 1-155,0-1 0,0 5 205,0 1-154,0 5 1,0-4-187,0 3-323,0 4 0,0-4 211,0 10 197,6-4 0,-4 12 0,5-5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1:22:09.6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102 81 7773,'0'-14'0,"-1"-1"361,-4 0-129,3 7 1,-11-3 128,3 6 1,2-1 255,-1 1 156,-1 3-517,-5 2 0,2 8 146,4 7 0,2 4-135,7 1 0,0 4-124,0-5 0,0 7-30,0-1 0,2 2-155,3 2 0,3-1-71,6-4 1,-4 4 115,0-4 0,-1 5-160,6 5 0,0-8 27,-1 3 0,-4-3-133,0 3 0,-6 0 79,6 1 1,-7-8-514,2-2 381,-3 2 1,-2-5-372,0 2-595,0-3 375,0-8 442,0-1 0,-2-7 465,-3 0 0,2-2 0,-7-3 0,1-3 0,-12-6 0,-2-1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30:50.7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103 190 7788,'-8'-14'331,"1"-1"0,3 0 81,-1 1 0,0 4 269,5 0 0,0 1-91,0-6 0,0 0 165,0 1 1,0 4 186,0 0-195,0 1-380,6-6 1,-2 7 289,5 3-565,-6 4 0,10 1 50,-3 0 1,3 1-101,2 4 0,-1-2 59,1 7 0,-1 0-161,1 4 1,1 1-74,4-1 0,-3 1-190,8 0 1,-6-1 70,5 1-346,-6-1 362,10-6 1,-12 1-20,3-5 0,-2-2 23,-3 3 244,-6-3-33,5-2 1,-11-2-172,3-3 478,-4-3-215,-1 0 1,-1-5 15,-4 3 1,-3-1 156,-7 1 0,-1-1 161,-3 6 1,2-5-144,-2 5 0,-2 0 47,1 5 1,1 0-75,4 0 0,1 2-73,-1 3 0,1 3 16,-1 7 1,1 1 12,-1 3 1,5-1 89,1 6-92,5 1-67,-9 10 1,12-2-53,-4 6 0,-2-1 87,3 6 1,-6 0-261,5 0 74,0-7 0,5 5-401,-6-11 316,4 11 1,-6-11-37,3 3-227,3-4 258,-4-7 1,1 3-311,0-6 0,-4-1-1214,4-4-421,-7-1 951,4 1-734,-6-7 1064,-1-2 0,5-6-969,1 0 1752,5 0 0,-2-13 0,6-3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30:50.9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15 132 7788,'-5'-20'699,"0"1"1,0-1-216,5 6 1,2 4 160,3 0 0,3 6-27,7-6 548,6 7-728,1-10 0,7 11-98,1-3 0,5 3-230,4 2 1,5 0 223,4 0-907,-2 0 484,4 7 0,-6-5-1429,0 2 814,6 5 504,-11-8 0,8 7-2991,-13-3 3191,0-3 0,1 11 0,2-5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30:59.6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88 103 7854,'-10'-5'-530,"0"0"370,7-6 1,-8 2 1546,6-5-794,-6 6 0,7-4 639,-5 8-838,5-8 1,-4 11 371,3-4-98,4-3-456,-6 6 0,9-4-30,3 6 1,4 0-38,11 0 0,3 0-135,6 0 1,2 0-122,3 0 1,3 0-377,7 0 1,-6 0 317,1 0 169,0 0 0,5 6 0,0 2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31:01.2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73 7842,'-14'0'-75,"6"0"-52,-5 0 1918,11 0-1275,-4 0 0,12 0-275,4 0 1,9 0-159,5 0 0,-1-5-210,1 0 1,-1-1 40,1 1 1,4 2-260,-4-7 0,-1 7-12,1-2 1,-4-1 161,4 1 0,-6 0-1248,1 5 1443,-3 0 0,-1-7 0,0-1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31:01.4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146 30 7842,'-14'0'102,"-1"-5"52,1 0 1,4-1 400,0 1 878,1 3-444,1-4-637,1 6 0,9 0-201,3 0 1,-2 0 14,6 0 1,3 5-115,7 0 1,-3 6 109,4-1 1,-2 1-85,1-1 1,-3 3 28,4-4 0,-4 3-252,-1-2 1,-1 3-91,1-4 1,-7 4 127,-3 2 0,-4-1-335,-1 1 0,-14 6-220,-11 3 1,-17 10 661,-16 5 0,-13 10 0,-10 3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31:05.7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73 58 7853,'0'-14'-26,"0"6"0,-5 0-268,0 3 700,0 3 1,5-6 2153,0 3-1483,0 4-393,0-6-473,0 14 0,0 1-20,0 6 0,0 2 0,0 4 1,-1-2-24,-4 6 0,3-1-75,-2 1 1,2 3 49,2-2 1,0 2-139,0 2 1,-5 1-398,0-1 1,-1 0 230,1 0 0,3-5-634,-3 1 1,4-8 55,1 3 0,-5-4-229,0-1 1,0-6-308,5 1 1275,0-7 0,0 4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31:05.9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88 102 7853,'0'-19'-153,"0"-1"1,0 1-74,0 4 1,4 5 964,1 1 0,2 5 371,-2 0-600,3 2 0,5 4-263,-4 2 1,4 5-32,-3 5 1,3 1-125,2-1 1,-2 3 68,-4 2 1,4-1-182,-3 6 1,-2-4 66,2 4 1,-7-2-142,2 3 0,-3 1 5,-2-7 1,0 5-13,0-4 0,-2 4 28,-3-4 1,-3 1-219,-7-2 1,-1-3-280,-3 4 0,-2-4 235,-4-2 1,-2-1-493,3-3 1,-2 2 826,1-8 0,-2 8 0,4-4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31:06.2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88 7876,'0'-14'1091,"-5"4"-684,0 0 0,0 5 91,5-4 1,0 4-153,0-5 0,7 7-34,2-2 0,4-1-159,2 1 0,1 0-160,4 5 1,-3 0-60,8 0 0,-3 0-269,3 0 1,1 0-520,-7 0 1,5 5 442,-4 0 1,-1 4-1264,-4-4 638,-1 6 1036,-6-2 0,-1 5 0,-7 1 0,0-1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31:06.4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73 1 7876,'-14'0'240,"-1"0"1,0 0 314,1 0 171,6 0-166,1 6-177,7-4 1,8 4-241,7-6 0,6 0-93,8 0 0,0 0-586,0 0 1,2 0 403,3 0 0,-3 0 132,3 0 0,-3 0 0,-2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31:06.9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44 409 7824,'-14'-15'592,"-1"1"0,7-1 48,3 0 0,4 1 402,1-1-673,0 1 0,6-6-257,4 1 1,3-1-34,1 6 1,1-6-93,0 1 0,4-1 160,1 6 1,-1-6-70,-4 1 1,-1 0-35,1 4 1,-2 0-8,-4 1 0,3-1 316,-7 1-222,-1-1 340,-4 7-217,0 2-275,0 6 0,0 1 194,0 4 0,-4 5-27,-1 9 0,-2-1-82,2 6 0,2-4 56,-7 4 0,7 0-165,-2 5 1,-1 1 71,1-1 1,-2-2-235,3-2 1,0 5-178,-5-5 0,5 5-185,0-5 0,-3 2-96,2 2 1,0-1-523,5-4 0,0 2 1187,0-6 0,0 6 0,0-4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1:22:09.7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30 131 7773,'-10'-6'0,"0"-4"1017,7-3 1,-3-1-419,6-1 1,1 5-284,4 1 1,10 1-204,9-2 0,3-1-156,3 6 1,4-2-223,0 2 0,1 4 261,-1-4 0,-1 3-448,6 2 0,-2 2 287,2 3 0,-2 1-1866,-3 4 2031,-3 3 0,11-5 0,-5 7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31:07.4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334 219 7826,'-9'-20'433,"-1"1"0,5 0-45,-5 4 0,7 0 330,-2 1 1,4-1-151,1 1 0,0-1 15,0 0 0,1 6-275,4-1 1,-2 2-134,7-2 1,0-1-148,4 6 0,3 0 77,2 5 1,-3 0-191,4 0 156,-4 0 0,-1 2-210,-1 3 0,-1 3-52,-3 6 1,-4 1-80,-6-1 0,0 6 73,0-1 1,-1 7 9,-4-1 0,-5-3 59,-9 3 0,1-1 57,-6 5 0,-1-1-249,-4-4 0,0 2 34,0-7 0,-5 5-190,0-4 1,-2-1 61,2-4 1,5-2-82,0-3 1,1-2-164,9-3 140,-1-4 331,6-1 0,6-8 72,3-7 0,5 3 65,5 2 0,3-3-119,6 3 0,1 2 578,0-2 0,-1 7-36,1-2 1,-1 4 169,1 1 0,-1 0-143,1 0 1,0 6 213,-1 4 1,1 3-133,-1 1 1,1 3-113,-1 2 0,1-3-378,0 4 1,1-3-9,3 3 0,-1-4-45,6 3 1,-6-2-292,2-3 0,1 1 352,-2-1 0,7 1 0,-3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31:07.5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45 118 7850,'-15'-28'908,"0"4"1,7 8 3416,3 6-3152,4 0-1173,1 2 0,0-5 0,0 5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31:36.5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29 992 7941,'-8'-6'-662,"2"4"1,4-4 816,-3 6-25,4 0 31,-6 0 90,7 0 1044,0 0-1103,7 0-86,-6 0 1,12 0-18,-3 0 0,-2 0 82,2 0-70,0 0 1,4 0-16,1 0 1,-1 0-4,1 0 1,0 0-80,-1 0 1,1-5 156,-1 0-133,1 0 1,-1 5 9,1 0 0,0 0 18,-1 0-15,1 0 0,-1 0-3,1 0 1,-1 0-32,1 0 0,0 0 0,-1 0 0,-4 0 34,0 0 1,-1 0-6,6 0 0,-1 0 32,1 0 0,0-2-6,-1-2 1,6 2 2,-1-3 0,1 3 0,-6 2 1,6-4 7,-1-1 0,5-2-39,-4 2 0,6 2 5,-2-7 0,-1 7-11,1-2 0,0-1 20,5 1 1,-4-5-6,-1 5 1,-5-1 12,6 1 1,-8 3-5,3-2 1,1-3-8,-2 2 0,2-1 3,-1 1 0,-4 3-3,4-3 1,-4 4 4,-2 1 1,3-5-27,2 0 1,-3 0 20,4 5 0,-4-5 15,-2 1 0,3-1-18,2 5 0,-3-5-4,4 0 0,-4 0-3,-2 5 1,1-5-1,0 0 0,-1 1 5,1 4 0,-1-5 4,1 0 0,-4-2-39,4 2 0,-7 4 31,11-4 0,-6 3-37,7 2 1,-2-4-2,1-1 0,-1-2-7,6 2 1,-4 2 16,4-7 0,0 6-7,5-6 1,-4 5 34,-1-5 1,-6 7 5,1-2 1,2-1 43,-1 1 0,-1-2-63,-4 2 1,-1 4-12,1-4 0,-4 2-9,4-2 1,-9 3-6,9-3 1,-4 2-1,4-2 1,-1 4-13,1-4 0,-1 2 13,1-2 1,0 3-7,-1-3 0,1 2 16,-1-2 0,1 4-14,-1-4 1,-4 3 101,0 2 1,0-5 8,4 0-47,1 0 0,-1 1-49,1-1 1,-1-2-4,1 2 1,0 4-9,-1-4 1,2-2-4,4 3 1,-4-6-1,3 5 0,-2 0 16,-3 5 1,1-5 20,-1 0 1,1-1 5,0 1 1,-1 3 4,1-2 0,-1 2 62,1 2-44,-1-6 0,1 2-34,0-5-9,-1 5 1,1-4-58,-1 3 1,1 4 63,0-4 0,-1 2-98,1-2 74,-1 3 1,1-4-8,-1 6 0,1-2 20,0-3 1,-1 4-2,1-4 0,-1 1 10,1 0 1,-1 0 9,1-5 0,0 5-20,-1 0 0,-4-3 2,0 2 1,-1-1-31,6 1 0,-1 3 13,1-3 1,-5 4-5,-1 1 0,0-2 7,0-3 0,4 4-7,-3-4 1,-2 3-4,2 2 1,0-1 1,4-4 0,1 3-53,-1-3 56,1 4 0,-1-1 3,1-3 1,0 4 37,-1-4 0,-4 3 5,0 2 1,-2-2-22,1-2-7,4 2 0,-5-5-7,7 7 1,-5-4 14,-1-1-34,1 0 0,5 5 25,-1 0 0,1-5-54,0 0 37,-1 0 1,1 0-8,-1 1 0,1-1 8,-1 5 0,-4 0-1,0 0 13,0-7 0,4 6 1,1-4 1,-6 3-11,1 2 0,0-1 2,4-4 1,-4 3-6,0-3 0,0 4 1,4 1 1,1 0-1,-1 0 1,1-2 3,-1-3 0,1 3-1,0-2 0,-1 0 14,1 0 1,-5 2 2,-1-3 1,1 3-49,5 2 1,-6-4 32,1-1 1,0 0-61,4 5 0,-4 0 14,0 0 1,-5-2-63,4-3 79,1 4-10,5-6 31,-1 7 0,1-5 2,-1 1 0,-4-1 174,0 5-178,-1 0 1,6-2 28,0-3 1,-6 4-7,1-4-10,0 3 1,4-3-6,1 0 0,-5 1-8,-1 4 10,1 0 1,5-2-3,-1-3 0,-4 3 17,0-2 1,-5 2-17,4 2 1,-4 0 53,5 0 0,-5 0 44,4 0 13,-5-7-103,9 6-4,-5-6-6,6 7 0,1-4 25,-1-1 0,-4 0-59,0 5 1,-5-5 46,4 0 0,1-1-72,5 1 50,-1 3 0,1-9-3,-1 6 0,1-2-54,0 3 0,1 2-129,3-3 1,-3-1-76,4 1 0,-4 0-341,-1 5 1,1 0-811,3 0 1420,-3 0 0,6 0 0,-8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31:43.2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130 102 8089,'-8'-8'-1111,"-5"2"1355,12-1 1,-7 5 44,3-2 229,3 2-291,-4-5 38,-1 6-173,6-6 1,-6 6 24,7-4 1,-2 3 425,-2-3-236,2 4 18,-4-6-129,6 6-215,0-6 1,0 6-161,0-4 253,0 3-29,0-4-66,0-1-90,6 6 1,2-6 89,7 7 0,-6 0-8,1 0 1,-5 0-13,5 0 0,-5 0-2,4 0 0,-4 0-4,5 0 1,-5 0 31,4 0 15,-5 0 1,4 5 7,-3 0 0,-4 6-16,6-3 8,-7 7 0,0-6-50,0 1 23,0 0 0,0 0-198,0-1 190,0-5-45,0 9 46,0-12 1,0 7 81,0-3-48,0-3 13,0 4-30,0-6 31,0 0-7,0 7 1,1-6-14,4 4-47,-3-3 33,11-2 1,-10 5-25,7 0 62,-7-1 0,5-2 3,-3 3 0,-3-2 11,2 7 0,0-5-36,1 4 0,-4-4-3,4 5 1,-3-5-39,-2 5 1,0-6-53,0 6 12,0 0 29,0 4 0,0 1 31,0 0 0,-2-6-8,-3 1 1,-3-5 9,-7 5 0,-4-6-10,0 6 1,-2-7 32,1 2 0,4-3-4,-4-2 0,-1 0 10,2 0 0,0 0-13,4 0 1,5-5-1,1 0 1,4-5-87,-5 6 1,7-3-130,-2 2 0,8 2-93,2-7 1,6 7 102,-1-2 0,3 2-147,2-2 1,-1 3 94,1-2 1,-6 4 263,1 4 0,0 5 0,4 5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31:45.0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102 30 8115,'-14'-2'0,"-1"-3"-560,7 4-90,-5-6 1,5 6 922,-6-4 321,5 3 275,-3-4-421,10 6-201,-5 0 9,7 0-12,0 0-156,7 6 1,-4-4 86,7 3 0,-5 1-213,4-1 1,-4 2 90,5-3 0,-5 0-84,5 5 1,-6-4 32,6 5 1,-5-5 7,5 5-56,-7-1 81,10 6 0,-7-1-44,4 1 0,-2-5 28,-3-1 0,-3 1-66,3 5 1,-4-6 15,-1 1 1,0 0-222,0 4 164,0 1 1,-1-2-376,-4-3-288,3 3 238,-11-5-350,12 0 863,-12-2 0,11-6 0,-5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31:45.3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74 8115,'0'-15'-670,"0"5"268,0 1 982,0-1 0,0 0 84,0 0-645,0 7 0,2-3 152,2 6-93,5 0 0,7 0-259,3 0 1,-3 0 93,4 0 0,1 0-297,-2 0 0,6 0 195,-6 0 0,5 0-307,-4 0 0,4 5 496,-4-1 0,5 8 0,-2-4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31:46.0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306 102 8104,'-9'-11'0,"-1"-3"-480,7-4 299,-4 3 1,2 5 1009,0 1-103,0 6-766,-1-10 0,3 11 95,-7-3 66,7 3-13,-10 2-150,5 0 0,-7 2 88,1 3 0,4 1-21,0 4 1,5 3-12,-4-3 1,0-2 28,0 2 1,1-1-129,3 6 0,2-1 72,-7 1 1,7 0-10,-2-1 1,-2 1 14,2-1 0,1 1-7,4 0 1,0-1-5,0 1 0,0 1 10,0 3 1,0-2-58,0 2 1,0-3 11,0-1 1,1-2-7,4-4 0,-2 3 19,7-7 14,0 6 1,4-9 19,1 2 0,-5-2-18,-1-2 39,1 0-2,5 0 0,-2-6 83,-4-4 0,-1-3-97,-3-2 0,-3 6 94,3-1 1,-4 0-70,-1-4 1,0-1 12,0 0-24,-6 1 0,-2 1 2,-7 3 1,1 2-52,-1 3 0,-1 4-137,-4-4 1,3 5-295,-8 5 0,6 3 467,-5 6 0,-1 7 0,-4 2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31:47.9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102 131 8113,'-8'-8'-401,"-5"-5"272,5 5 79,-7 0 197,7-5 1,2 10 173,6-7-53,0 7-6,0-10-273,0 5 1,5-2 159,-1 1-190,8 5 1,-4-2 38,6 6 0,-4-5-40,0 0 1,-5 0 44,4 5 1,-4 0-4,5 0 0,-5 0 3,5 0 0,-5 2 1,4 3-115,-6-4 127,10 12 1,-6-5-105,3 7 0,-4-5 90,-6-1 0,0 1-9,0 5 0,0-6-43,0 1 0,0 0-4,0 4 1,-5 1 0,0 0 1,-6-6 10,1 1 1,2-2-13,-1 2 1,0 3 6,0-4-52,-4-2 97,5 6 0,-2-7 6,0 4 4,7-3 1,-4-6 7,7 4 1,2-3-9,3 3 0,-2-4 9,7-1 0,1 2-2,9 3 1,-4-4-13,3 4 1,-2-2 20,-3 2 1,2-2-24,4 7 1,-4-5-2,3 5 1,-7-5-1,-3 4 0,0 1-1,0 5 1,-2-1 0,-7 1-1,0-1 1,0 1-4,0 0 1,-7-6 3,-2 1 1,-4-2-4,-2 2 1,0 1-4,1-6 1,-2 5-1,-4-5 1,4 4-61,-3-4 0,-2 0-8,1-5 0,-1 2 1,2 2 1,2-2-133,-2 3 0,3-3-32,1-2 1,5 0 100,1 0 1,5-2 135,0-3 0,2 3 0,2-4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31:48.5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 44 8122,'-14'-15'-2,"6"6"131,3-1-306,3 7 65,2-4 196,0 7 0,0 2 177,0 3-164,0-4 0,2 11-4,3-8 1,-2 6-20,7-5 0,-6 5-45,6-5 0,-5 4 41,5-4 0,-2 7-76,1-3 1,4-1-17,-3 2 1,3-2 79,2 2 0,-1 3-140,1-3 1,-1 1 60,1-1 1,0 3-6,-1-4 1,1-1 7,-1 2 1,1-2 2,-1 2 0,-4 1-4,0-6 3,-7 6-75,4-2 1,-7 0 85,0 1 0,-2-7-149,-3 2 0,-3 2-44,-7-3 0,-4 1-183,0-5 1,-1 0 111,6 0 1,-1 0-360,0 0 628,7 0 0,-11 0 0,3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31:48.7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16 117 8173,'-9'-15'0,"5"1"-2,2-1 1,2 6 143,0-1 1,2 5-49,2-5 0,5 7 36,5-2 1,2-1-219,4 1 1,-2-2-60,6 3 0,-1 2 200,1-3 0,8 3-360,-3 2 0,4 0 32,-4 0 0,5 0-144,0 0 0,6 0 419,-1 0 0,3 0 0,2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1:22:10.3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44 7797,'0'-8'1531,"-5"0"-1144,0 3-42,0 3-240,5-4 1,2 1 316,3 0-237,-4 0 1,12 5-407,-3 0 0,-2 0 229,2 0 1,-5 0-522,4 0 368,1 0 1,5 0-545,-1 0 1,-4 0-367,0 0-41,-7 7 1096,10 1 0,-12 1 0,4 1 0,-3-5 0,-2 5 0,-7-1 0,-2 6 0,-9-2 0,-2-3 0,1 3 0,4-4 0,1 4 13,-1 2 0,-4-2 185,-1-4 0,1 3 68,4-7 0,6 4 105,-1-4 0,7 2 758,-2-2-366,3-4-483,2 6 0,8-7-339,7 0 0,0 0 106,4 0 0,2-5-564,-2 0 1,6-2-10,-6 3 0,5 2-263,-4-3 1,6 4 412,-2 1 0,-3-5 376,-1 0 0,2-7 0,1 4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31:49.4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555 146 8067,'0'-15'-574,"0"1"0,0 4 721,0 0 1,0 5 4,0-4 0,0 4 16,0-5 0,0 5-3,0-5 0,0 6-3,0-6 1,-2 7-14,-3-2 1,2-2-5,-7 2 1,1 1-142,-6 4 1,1-5 66,-1 0 0,0 0-95,1 5 0,-6 0 67,1 0 1,-5 2-147,4 3 0,-6-2 70,2 6 0,-2-4-17,2 5 1,-4 0 20,4 4 1,1 1 31,-1-1 0,1 1-42,-1 0 1,3 4 14,6 1 1,1 1-2,-1-2 1,1 2-41,-1 3 0,7 4-8,3-4 0,3 2 12,2-2 0,2 4-10,3-4 0,0-3 54,9-1 0,-2-4-30,7-1 1,2-1-26,-1 1 1,4-6 11,-5 1 0,7-7-1,-1 2 1,-3-3 29,3-2 0,-8 0-2,3 0 1,-4 0 35,-1 0 4,-1 0 0,-4-5 88,0 0 1,-7-6-73,2 1 1,-4 2 71,-1-2 1,-1 1-86,-4-6 0,-2 5 15,-2 1 0,-9-1-10,3-5 0,-3 5-2,4 1 0,-7 4-66,-3-5 0,-4 7-175,-1-2 1,-2 3 227,-3 2 0,-16 13 0,-10 4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31:55.5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45 219 8016,'-9'-2'-808,"5"-3"303,2 4 420,2-6 1,-2 7 513,-3 0-39,4-6-213,-6 4 94,7-4 5,-6 6 35,4 0-40,-4 0 198,6 0 945,0 0 0,5-2-1286,0-3 0,1 2-11,-1-7 0,-2 5-109,7-4 0,-2 4-67,2-5 1,3 5 40,-4-4 1,-1-1-85,2-5 0,0 6 10,4-1 98,1 0 1,-2-5 151,-3 1 27,3 6-94,-5-5-39,0 11 1,0-6-19,-3 3-2,-4 4-143,6-6 197,-7 7-100,0 0 77,0 7 0,0-4 5,0 7 0,0-6-14,0 6 0,0-5 92,0 5 0,-2-5 179,-3 4-216,4 1 0,-6 5-29,7-1 0,0-4-39,0 0 0,-5-1 34,1 6-42,-1 0 1,0-1-101,0 1 0,0-1 36,5 1-331,0-1 181,0 1-352,0 0-345,0-1 72,0 1 45,0-7-255,0 5 242,0-12 1,0 8 48,0-5 725,0-2 0,0 4 0,0-6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31:56.4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176 131 7680,'-7'-8'224,"6"2"1,-7 6 156,3 0-172,3-7 0,-6 6 185,3-4 54,3 3-51,-11-4 1,12 4-150,-12-4-58,11-1 1,-9 4-176,6-7-52,0 7 121,5-4-202,0 1 168,0-2 0,0-2-236,0 0 197,7 7 0,-1-5-17,4 3-33,3 4 0,-5-6 56,7 7 1,-6 0-67,1 0 0,0 0 7,4 0 18,1 0 1,-2 2 17,-3 3 1,2-2 0,-2 7 0,-3-1 13,-2 6 1,-4-1 1,-1 1 0,0 0-13,0-1 1,0 1 1,0-1 0,-1 1-59,-4 0 1,1 1 59,-5 3 1,-1-3-113,-5 4 1,1-6 26,-1-4 0,1 3-13,-1-3 1,1-2 8,-1 2 0,0-7-120,1 2 0,-1 1-101,1-1 225,-1 0 0,1-5-101,-1 0 73,7 0 177,-5-7-71,11-1 0,-4-1 138,6-1 0,0 5-91,0-5 1,1 7 73,4-2 1,-2 2-77,7-2 0,-5 3-18,5-2 0,-5 2 98,4 2-72,1 0 141,5 0-61,-1 0 21,1 6 0,-2 3-83,-4 5 0,3-4 19,-7 0 1,1-1-46,-1 6 1,-2-2 28,7-3 1,-7 3-69,2-4 1,2-1-4,-3 2 0,3-2-34,-2 2 20,-4 3 1,7-12-96,-3 4 0,-1-3 59,5-2 0,-4 0-327,5 0-95,0 0 1,4 0 161,1 0 0,-1-7-1034,1-2 1348,-1 2 0,8-12 0,0 3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32:01.6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59 146 7375,'-15'0'-1300,"6"0"1324,-1 0 1,7 2 22,-2 3 1,2-4 39,-2 4-31,3-3 1,-4-1 93,6 4 27,0-3 341,0 4-275,0-6 722,0 0-842,6 0-18,-4 0-53,11-6 0,-10 3-150,7-7 0,-6 5 13,6-5 0,-5 7 61,5-2 0,-5-1-62,4 1 202,-5-7-45,8 4 0,-8-5 93,5 4-65,-5-4 0,4 6 11,-3-2-49,-4-4 0,7 9-100,-3-5 172,-3 5-250,4-9 116,-6 12-15,0-6 100,0 7 793,0 0-769,0 7-54,0 1 0,0 7-26,0-1 1,0-4-10,0 0 0,0-1-9,0 6-21,0-1 1,0 1-36,0 0 0,0-1 72,0 1 1,0-1-38,0 1 1,0-5-60,0-1-80,0 1 0,0 5 32,0-1 0,-1-4-183,-4 0 0,3-6 43,-3 6 0,4-5-569,1 5-337,0-7 1164,6 10 0,2-5 0,7 7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1:32:02.3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132 161 8153,'-10'-5'-104,"0"0"1,7-1 221,-2 1 274,4 3-351,1-11 0,0 10 280,0-7 202,0 7-383,0-10 1,0 10 8,0-7 0,0 5 85,0-5-350,0 7 70,0-10 0,0 10 174,0-7-192,0 7 121,0-3-279,0-1 229,0 5 1,0-6-2,0 3 28,6 4-17,2-6 1,7 7-1,-1 0 1,-4 0 5,0 0 1,-5 2 102,4 3-105,-5-4 1,7 12 1,-6-3 0,0-2 7,-5 2 1,1 0-1,4 4 0,-3 1-23,3-1-7,-4 1 1,-6 0-32,0-1 0,-4 2 47,4 4 0,-6-4-88,1 3 1,-3-7 21,-2-3 1,1 1-14,-1 5 1,1-1-68,-1 1 53,-6-1 0,5-1-22,-4-3 1,9 1-361,1-6 285,7 0-4,-3-5 222,6 0 0,6 0-27,4 0 0,3 0 104,1 0 0,1-5-86,-1 0 1,1-1 16,0 1 0,-1 4-16,1-4 0,-1 3 8,1 2 0,-5 0 23,-1 0 0,1 0-40,5 0 0,-6 0-27,1 0 0,-2 2 3,2 3 1,1-2-9,-6 6 0,6-4 3,-1 5 1,-2-5-1,2 5 0,0-5-58,4 4 1,1-6-10,-1 2 0,1-3-111,0-2 1,6 0 94,3 0 0,5 0-834,5 0 919,-3 0 0,17-13 0,-2-3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1:22:11.2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132 117 7817,'0'-14'108,"0"6"0,-2-4 336,-3 7-28,3-6 138,-4 3-85,0-7-13,4 1-46,-5 6 52,1-5-165,4 11-269,-4-4 1,1 12-8,0 4 1,-5 3 15,6 1 0,-3 1 38,2-1 1,2 6 52,-7-1 0,5 1-75,-4-6 1,5 6 8,0-1 1,-3 1 11,2-6 0,0 1-21,5-1 0,0 1-2,0 0 1,0-1-17,0 1 1,2-1 6,3 1 1,1-1-107,4 1 0,3-5 79,-3-1 0,3 0-142,1 0 1,-4 3 24,0-8 78,-1 8-12,6-4-20,0 0 152,-7 5 1,-2-10-66,-6 7 0,0-5 28,0 4 0,-1-4-35,-4 5 0,1-5-98,-5 5 0,4-7 61,-5 2 1,5 1-87,-4-1 1,4 5 85,-5-5-24,7 6 15,-10-3-11,11 7 1,-4-1 108,6 1 0,0-5-108,0-1 63,0 1 1,0 5-28,0-1 0,0-4-1,0 0 0,0-1 1,0 6-7,0-1 1,5 1 135,-1 0-128,1-1 1,-3 1 198,3-1 0,-4 1-60,4-1 0,-3-4 410,-2 0-272,6 0 0,-4 4-36,3 1 0,-4-1-176,-1 1 1,5-5 25,0-1 0,0 1-283,-5 5 0,0-6-10,0 1-88,0 0 1,0 4 133,0 1 1,-5 0-2083,0-1 2233,-6 1 0,-4 6 0,-7 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1:23:14.4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175 233 7877,'-8'0'-338,"0"-1"231,3-4 267,4 3 1,-11-6 218,8 3 62,-1 4 0,0-7 74,0 3 1,0 2-166,5-7 0,0 5 266,0-5-375,0 1 0,0-6-83,0 0 1,0 1 5,0-1 0,0 1 17,0-1-100,7 1 0,-1-1-208,4 0 0,-2 7-296,-3 3 322,-4-3 1,7 7-190,-3-4 167,-3 3 181,4 2 1,-1 7-65,0 2 1,0 4 15,-5 2 1,5 0-5,0-1 0,1 1-2,-1-1 1,-3 2-20,3 4 0,-4-2 32,-1 6 0,0-5-140,0 6 0,0-6 114,0 5 0,-6-1-141,-4 1 1,-3-1 8,-2-3 1,1-4 36,-1 3 1,1-4 5,-1-6 0,0 3-16,1-7 0,-1 0 109,1-5 1,-1 0-73,1 0 1,4 0 181,0 0-132,7-7 181,-4-1-176,7-7 0,0 6 9,0-1 1,2 7-14,3-2 11,3 3 0,7 2 3,-1 0 1,1 0-10,-1 0 1,1 2 63,0 3 0,1-2-61,3 7 1,-3-1 45,4 6 0,-4 0-21,-1-1 1,-1 1 6,1-1 1,-2 1-10,-4-1 0,-1 3 4,-3 2 0,-3-3-118,3 4 0,-4-4 105,-1-2 1,-6 1-15,-4 0 1,-3-1 0,-1 1 1,-1-2 60,1-4 1,-6 3-23,1-7 0,-2-1 6,1-4 0,4 0 6,-3 0 1,2 0 88,3 0 1,-1-6-157,1-4 1,4-3 64,0-1 1,7 4-286,-2 0 0,3 1-79,2-6-424,0 0 371,0 1 1,2 4-106,3 0 1,-2 7 72,7-2 0,0 4 417,4 1 0,1 6 0,-1 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1:23:14.8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15 7838,'-8'0'-1304,"0"-1"652,3-4 1609,3 3-232,-4-4-7,6 6 0,0 6-224,0 4 0,0 3-87,0 1 1,0 7-322,0 4 1,1 4-161,4 5 1,-3 3-2008,3 7 2081,-4 0 0,-1 12 0,0 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1:25:17.3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365 117 7896,'-8'-6'0,"-5"3"24,3-7 1,2 5 320,-1-5-114,5 7 1,-4-8 88,3 6 1,4-1 121,-4 1 1,-2 1 22,3-5 0,-8 4-122,3-5 1,0 7-135,0-2 0,-1 2 21,-5-2 0,1 3-143,-1-3-15,1 4 1,-1 6-46,1 0 0,-1 6 47,0-1 0,1-2-163,-1 1 0,1 6 1,-1 4 0,5 1 100,1-6 0,4 3-25,-5 2 1,7-3 73,-2 4 1,-1-2-99,1 1-11,0-3 1,10 5-358,0-6 244,6-1 0,-3-4-151,7 0 1,-1-7-11,1 2 0,1-3-36,3-2 1,-1-7-176,6-3 0,-1 2 134,1-1 0,4 0-82,-4 0 1,-1-4 88,1 3 1,-1-3 87,1-1 0,2-3 304,-6-2 0,4 1 0,-5-6 0,7-1 0,-3-4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1:25:17.5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161 44 7896,'-19'-6'-194,"-1"-4"0,1 4 129,4 1 1,1-2 1129,-1 2-244,1 1-473,-1 4 0,5 6-85,1 4 1,5 3 126,0 1 1,2 1-205,2-1 0,0 6-1,0-1 1,0 7-115,0-1 1,2 0 87,2 0 0,3 2-128,3-2 1,1 2 115,-6 2 0,6 0-475,-1 1 1,-2 4-60,2 0 1,-7 6-237,2-1 1,1 3 133,-1 2 0,0 0-283,-5-1 1,0 6 771,0-1 0,6 1 0,3-5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49:28.1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802 351 8489,'0'-15'-409,"-2"6"-310,-2-1 599,2 0 0,-5 0-345,7 1 340,0 5 102,7-9 219,-5 5 22,4 0-102,-6-5 0,0 10 447,0-7-337,-6 7 0,2-5 79,-5 3-174,-1 4 0,-3-8-50,3 5 1,-3 2-15,4-3 0,-4 3 19,-2 2 0,5 0-15,1 0 0,-3-4 12,-7-1 1,3 0-7,-4 5 0,2 0-9,-1 0 0,-2 0-13,-3 0 0,-4 5 4,4 0 1,1 4 2,-1-4 1,1 5-15,-1-5 0,-2 1-6,6-1 1,-1-2-4,2 7 1,3-7 14,-4 2 0,-1 2 0,2-3 1,-1 6 62,6-5 1,-6 6-40,1-1 1,-2-2 6,1 2 1,4 0-14,-3 4 1,3 1-4,1-1 0,5 1-55,1 0 1,4-6 0,-5 1 1,7 0-126,-2 4 154,3 1 0,2-1 46,0 1-54,0 0 1,0-1 30,0 1-28,0-1 1,0 1 0,0-1 0,0 1-37,0 0 1,0-1 17,0 1-28,0-1 1,5 1-7,0 0 0,1-3-38,-1-2 1,-3 3 54,3-3 0,1-2-26,-1 2 0,5-5 17,-5 4 0,1-1 2,-1 2 0,-2 1 1,7-6 1,-5 2 0,5-2 1,-6-2-200,6 7 191,0-7 1,4 8-78,1-6 1,0 1 80,-1-1 0,1-3 0,-1 3 1,1 1-1,0-1 0,-1 2 8,1-3 0,-1 0-13,1 5 0,-5-4 4,-1 5 0,1-5-30,5 5 1,-1-2 31,1 1 1,-1 4-72,1-3 0,-2-2 40,-3 2 0,3-5-18,-4 4 1,3-4 33,-3 5 1,4-5-4,-3 5 4,3-7 0,0 5-3,-3-3 11,3-4-9,-5 6 0,6-7-88,1 0 24,-1 0 0,1 0-13,0 0 0,-6-5 45,1 0 0,0-4-8,4 4 0,-4-2 24,0 2 1,-1-1-2,6-4 0,-5-1 35,-1 6 0,1-5-45,5 5 0,-6-4 32,1 4 0,-5-5-45,5 5 32,-1-6 0,6 8-52,0-7 0,-6 2-7,1-2 1,-5 2 25,5 3 0,-2 2-8,1-7 0,4 5 95,-3-4 0,-2 4-79,2-5 0,-5 5 166,5-5-106,-1 1 6,-1-6 0,4 5-7,-7 1 1,-1-1 0,-4-5 4,0 1 0,0-1-2,0 1 0,0-1-37,0 1 0,0-1-7,0 0 0,0-1-95,0-3 0,0 1 94,0-6 0,0 4-7,0-4 0,0 0 50,0-6 1,0 3 5,0 3 1,0-6 20,0 1 0,-6 0 148,-4-5 1,-3 3-101,-1 2 0,-1-5-55,1 0 0,-8 0-68,-2 5 1,0 1-104,-5 4 0,-4 0-272,-10 9 1,-9 4 414,-7 11 0,-12 6 0,-10 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1:25:17.8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58 7919,'-13'-19'0,"3"0"0,-3 6 196,12 6 0,-4 7 337,10 0-97,3 0 1,6 5-173,1 0 0,0 0 46,-1-5 0,6 1-315,-1 4 1,7-3 49,-2 3 1,-1-4-682,1-1 0,2 0 128,8 0 508,-3 0 0,11 0 0,-5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1:25:18.6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103 846 7848,'-29'0'61,"6"0"0,2 0 307,6 0 320,7 0-424,2 0 0,12-6-15,4-4 1,5-5-52,4-4 0,-1-4-46,6-6 0,0 0-128,6 0 1,0-2-209,4-3 0,-3 2 43,3-7 1,-3 2 175,-2-2 0,-1-2-211,-4 7 0,2-6 1,-7 1 0,-1 3-26,-8 2 0,1 3 52,-6 2 0,0 0 104,-5 0 0,-8 5 83,-7-1 1,1 8 184,-6-3 1,-1 6 147,2 4 1,-6-2-140,6 8 0,0-1 266,4 5-57,0 0 54,1 0-125,6 0-196,1 6 0,7 2 13,0 7 0,2 1 9,3 4 0,-2-3-102,7 8 1,-2-6 57,2 5 1,2-4-2,-2 4 1,2 0-4,-3 6 1,3-1-48,-8 0 0,6 0 11,-5 0 1,5 0-28,-5 0 0,4-1-29,-4-4 1,7 2-131,-3-6 0,-1 4-574,2-5 366,0 1-147,4-6 0,1-5 162,0-5 0,-6-2-269,1-2 0,0 0 96,4 0 1,1-6-42,-1-4 1,1-2 186,0 3 1,-1-6 63,1 1 1,-6-1 155,1-4 0,-2 1-105,2-2 0,3 2 224,-3-6 0,-4 6 55,-1-1 1,-3 1 148,-2-1 1,0 7-105,0-2 0,0 2 409,0-2-102,0 6-13,-7 1-209,-1 7 1,-5 2-95,3 3 0,-1 3 37,6 6 1,-1 6-20,1-1 0,3 2 8,-3-1 1,4 1-111,1 3 1,0 4-135,0-4 1,1-1-7,4 1 0,-2-5-187,7 6 1,-5-7-318,5 1 0,-1-3 283,6-1 0,0-2-242,-1-4 1,1-2 164,-1-7 0,1 0-932,-1 0 1318,8-7 0,-6-1 0,5-6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1:25:18.8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102 131 7848,'-27'-29'-26,"2"0"1,6 6-158,9 4 1,-1 8 1396,6 1-460,0 7-709,5-4 0,2 7-104,2 0 0,0 0-179,5 0 0,-4 7-46,5 2 0,0 4-289,4 2 0,3 0 115,2-1 458,-3 1 0,12 6 0,-6 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1:25:19.2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350 44 7956,'-7'-14'109,"6"4"446,-4 0-301,3 7 0,1-4 109,-4 7 1,2 0 254,-7 0-371,0 0 0,-9 2-141,-1 3 1,-1-2-118,2 7 1,1 0 131,-6 4 0,1 1-158,-1-1 0,-2 1 16,6-1 0,1 1 135,4 0 0,1-1-118,-1 1 0,2-6 129,4 1-258,2 0 1,14 3-18,2-3 0,9-2 0,2-3 0,7-4 80,2 4 1,5-3-92,5-2 1,-2 0 149,-3 0 0,-3-5-47,3 0 0,-3 0 183,-2 5 1,-6 0-8,-4 0 0,-3 2 10,-1 3 0,-7-2-34,-3 6 1,-5 1 153,-5 5 0,-8-1-158,-6 1 1,-7 4-32,1 1 1,-2-6-273,-2-4 1,1-2 102,4 2 1,-2 1-483,7-6 1,-1 5 143,6-5 0,-1 0-1172,0-5 873,7 0 747,2 0 0,-1-13 0,-1-4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1:25:19.5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132 117 7835,'-15'-27'217,"0"3"1,6-1 48,-1 11 0,5-3 110,-5 13 1,6-1-116,-6 5 1,5 6 132,-5 4 0,5 8-87,-4 1 0,4 7 152,-5-2 1,7 4-330,-2 1 0,3 5 46,2 0 0,0 0-74,0-5 0,2 0 85,3 1 1,-2 4-154,7 0 1,0 0-93,4-5 1,-1 0-96,-3 0 0,3 0-28,-3 0 0,2 1-116,3-1 0,0-5-338,-1 0 1,-4-4 299,0 4 1,-2-11-1273,1 2 446,-2-4 123,-1 4 821,-4-7 0,-2-2 217,-10-6 0,-3-6 0,-1-2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1:25:19.6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103 161 7835,'-28'-13'102,"4"3"1,3-1 644,6 6-196,7-6-26,2 9-486,6-11 0,8 10 67,6-7 1,3 5-192,7-5 1,2 6-152,8-6 0,-2 5-188,7-5 1,0 7 55,5-2 1,-2-1-273,-3 1 0,6 0 640,-6 5 0,6-7 0,-8-1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1:25:19.9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 44 7835,'-14'-15'216,"1"6"589,3-1-323,-3 7-1,11-4-330,2 7 1,9 0-174,5 0-282,1 0 0,4 0 229,1 0 1,-1 0-205,-4 0 0,-1 0-94,1 0 1,-1 5-196,1 0 0,3 1 568,-4-1 0,4-3 0,-10 4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1:25:20.1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86 131 7835,'-22'0'522,"-6"0"-209,12 0 468,1 0 0,11 0-255,8 0 1,6-1-194,10-4 0,-3 2-296,8-7 1,-1 5-202,5-5 1,2 5 57,3-4 1,-3 1-113,3-2 1,1-1-522,-1 6 0,10-7 350,-5 3 1,5 2 388,-10 2 0,6-3 0,-3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1:25:20.9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452 132 7864,'-6'-28'0,"-4"4"467,3-3 769,-5 10-540,10-4-217,-11 13-486,5 2 0,-7 7 37,1 4 1,-1 5 66,1 9 1,-1-2-1,0 2 1,-4 4-133,0 1 0,-1-1 141,6 1 1,-1 0-150,0 5 1,1-4 84,-1-1 1,2-5 9,4 6 1,-3-7 25,7 1 1,0-3-16,5-1 0,0-1 40,0 1 0,2-1-52,3 1 1,3-5 5,7-1 1,-1 0-10,1 0 0,4 3-88,1-8 0,-1 6-5,-4-5 1,-1 5 66,1-5 1,-2 6 81,-4-1 0,3-2-76,-7 2 1,4-6 201,-4 6 1,0 0-76,-5 4 1,0 1-44,0 0 1,-6-1 2,-4 1 1,-3-1-22,-2 1 0,4-1-142,-4 1 0,4 0 106,-8-1 0,2 6-163,3-1 0,1 0 38,3-4 0,-3 0-10,4-1 0,-4 6 23,-2-1 0,7 1 41,3-6 1,-1 1 17,1-1 0,0 1 7,5-1 1,0-4 14,0 0 0,6-5 11,4 4 0,3-4 41,2 5 1,-1-7-58,1 2 0,-1 3 144,1 2 1,-1-2 16,1 2 0,-2-1 112,-3 6 0,-4 4-108,-6 1 0,0 6-39,0-2 0,-6-1-216,-4 1 0,-5 0 140,-4 6 1,1-6-239,-6 0 1,1 0 82,-1 6 1,-4-1-1868,4 0 1950,-3 7 0,-3 1 0,1 7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1:25:23.1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117 1 7935,'-23'0'-112,"-4"0"0,15 0 384,-2 0-38,2 0 0,3 0 118,-1 0 0,7 2 88,-2 2 35,3-2 0,2 6-55,0-3 1,0-2-159,0 7 0,0 0-69,0 4 0,5 1-83,0-1 0,5 1-74,-5 0 1,6-1 149,-1 1 1,3 4-209,1 1 0,1-1 20,-1-4 0,6-1-51,-1 1 0,6 4 32,-6 1 1,2-6 56,-2-4 1,-2 0-52,2 4 1,-3-1-17,-1-3-48,-1 3 0,-1-10 61,-3 7-255,-3-7 79,-7 4 0,-7-3-176,-3 1 1,-9 5 84,-5-5 1,1 1-139,-1-1 0,-1-2 31,-4 7 1,5-5-60,0 5 0,6-7-243,-2 2 1,4-4 693,2-1 0,-1 7 0,0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49:35.3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336 146 6858,'8'-8'613,"-2"0"-254,-6 3-13,0 4-20,0-12 0,0 9-27,0-5 0,0 4 417,0-5-566,0 0 0,0 1 230,0-1-265,0 0 1,0 1-172,0-1 1,-1 7 21,-4-2 1,2-2 181,-7 2-122,0 0 1,-4 5 120,-1 0-160,1 0 1,-6 0 70,1 0 1,-1 2 19,6 3 0,-1 1-32,0 4 0,-4 3-1,0-3 1,-1 3-128,6 1 0,-1 3 132,0 2 1,6-3-127,-1 4 0,5-4 89,-5-2 1,7 1-18,-2 0 1,4-1-27,1 1 5,0-1 1,0 1-14,0-1 0,5-4-41,-1 0-48,8 0 0,-4 3 111,6-4 1,-4-1-123,0-3 1,-5-3 65,4 3 0,-4-2 0,5 2 1,-5-4 19,5 4 0,-6-3-3,6-2 0,-5 0 18,5 0 0,-5-2 6,4-3 1,-4 2 63,5-7 0,-7 1-70,2-6 0,2 1 53,-3-1 1,1 0 187,-5 1 1,0-6 6,0 1 1,0 4-162,0 6 1,0-1-36,0-5 1,-1 6-21,-4-1 0,-3 7-125,-7-2 0,0 3-259,1 2 1,-1 7 160,1 2 0,-2 6-497,-4 4 0,2-1-25,-6 7 750,6-1 0,-3 12 0,7 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1:25:23.3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15 160 7990,'-5'-21'658,"0"-3"1,0-2-240,5 2-231,0 9 0,8 7-215,7 3 0,6 4-166,8-4 0,8-2-542,7 2 1,6 1 734,9 4 0,12-7 0,3-1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1:26:00.0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88 103 7764,'-27'-28'0,"2"4"357,4-4-249,13 19 988,2-4-618,12 13 1,2 0 40,7 0 0,-5 0 149,-1 0-437,1 0 1,3 6-64,-3 4 1,1 3 12,-6 1 0,5 1-111,-6-1 0,3 1 85,-2 0 0,-4-1-390,4 1 0,-2-1-134,2 1 0,-3-1-362,3 1 1,-4 0 33,-1-1 0,5 1 697,0-1 0,0 7 0,-5 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1:26:00.7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204 117 7765,'-29'-21'1145,"0"-3"-787,0-3 0,6 6-1006,4 6-24,9 7 568,3 8 1,6 6 435,-4 4 1,3-2 46,-3 2 1,-1 0 332,1 4 1,-5 6-320,6-1 0,-3 2-136,2-1 1,4-3-204,-4 8 0,3-6 0,2 5 1,0-4-58,0 4 1,0-4 132,0 4 1,0-1-140,0 1 0,0-2-21,0-2 1,2-4 62,3 4 1,-2 1 136,7-2 0,-1 0-69,6-4 1,-4 0-64,4-1 0,-4 4 6,9-3 0,-4 2-80,-2-7 1,6 1 79,-1-1 0,1 2-106,-6-8 0,4 8 61,-3-3 1,2 0-20,-7 0 1,-3-4-197,-3 5 160,-2 0 0,-4 4-85,-2 1 1,-6-1 55,-10 1 1,3-2 37,-8-3 0,3 1-67,-3-6 0,-1 0 0,7-5 1,-5 0-11,4 0 0,1-2-146,4-3 1,2-3 128,4-7 0,2-1 40,7-3 0,0 1-2,0-6 1,2 4 24,3-4 1,4 5 74,11-6 1,-4 7-66,3-1 0,4-2 139,1 1 0,-1-1-75,1 2 0,-4 1 14,4-6 0,-1 4 43,1-4 0,2 5-76,-7-6 1,1 3 93,-6-3 0,-6 0-33,-3 5 1,-3-4 113,-2 4 0,-2 1-98,-3 4 0,-4 1 98,-11-1 1,4 2-117,-3 4 0,-2-3 25,1 7 1,-1-1-382,2 1 1,3 3 154,-4-2 1,4 2-1010,1 2 298,1 0 91,-1 0 785,1 6 0,-1 9 0,0 8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1:26:00.9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190 38 7766,'-6'-13'354,"-4"3"239,4-3-426,-1 11 1,14 2 169,2 10 0,-1 5-187,2 4 1,-7 4 5,2 6 0,-5 5-434,-5 0 0,-4 11 70,-11-1 0,-2 13-495,-8 6 703,1 3 0,-13 20 0,-3-5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1:28:58.0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88 424 7802,'-15'0'0,"1"0"695,-1 0 181,0 0 172,1 0-55,6 0 297,1 0-485,7 0-43,0 0-479,0-7 1,7-1-77,2-6 0,4-6-49,2 1 0,0-6-37,-1 6 0,2-10-194,4 4 1,-4-5 104,3 5 1,3-2-161,-3-2 1,0 1-72,-4 4 1,-2 1 82,-3 4 0,1 7 225,-6-2-152,0 3 282,-5 2 0,-2 3 42,-3 6 1,2 0 50,-7 0 0,5 0 75,-4 0-119,-1 6 0,-3 3-178,3 5 1,-1-4 60,6 0 0,0-1-102,5 6 1,0-5 62,0-1 1,0 3 23,0 7 1,0-3-41,0 4 1,0-2-24,0 1 0,0-1-6,0 6 0,0-5 18,0 6 0,5-3-130,0 3 1,1 2 84,-1-2 0,-3-3-198,3 3 1,-4-6 51,-1 5 0,5-6-386,0 2 1,0-4 48,-5-2 0,2-1-105,2-3 1,-2 3-165,3-3 0,-3-2-1622,-2 1 841,0 1 0,0 5 1473,0-1 0,6 1 0,2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1:28:58.6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249 132 8043,'-15'-20'908,"1"1"-763,-1-7 1,5 11 477,1 1-304,5-1 91,-2 7-116,-1 0 1,4 1 738,-7 7-496,7 0-372,-10 0 0,10 2-142,-7 3 1,5 1 130,-4 4 1,4 3-150,-5-3 0,2 8-29,-2 1 1,-1 2 23,6-1 0,-5 1 63,6 3 1,-6 3-36,5-2 0,-5 2-7,5 2 0,-1 1-75,1-1 0,3 0-79,-2 0 0,2 0 101,2 0 0,0 0-86,0 1 1,6-6 1,4 0 0,-2-6-61,2 1 0,0-7 18,4-2 1,6-7-70,-1 2 1,1-4 50,-6-1 1,6 0 28,-1 0 0,0-6 78,-4-4 1,0-3-69,-1-1 0,-1-1-1,-3 0 1,-2-1 41,-3-3 0,-4 3 581,4-4 1,-3 4-218,-2 1 1,-7 1-65,-2-1 1,1 5-106,-2 1 1,0 4-54,-4-5 0,-1 7-271,0-2 1,1 3 87,-1 2 1,1 2-91,-1 3 0,1-2-184,-1 7 0,0 0-226,1 4 1,4 1 106,0-1 1,7 1 530,-2-1 0,-3 8 0,0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1:29:12.0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73 161 7781,'0'-14'478,"0"-1"-273,0 0 0,0 1-87,0-1 1,0 6 134,0-1 1,0 0-26,0-4 1,0 4 180,0 0 52,7 7 91,-6-10 216,6 11-639,-7-4 1,0 7 29,0 4 0,0 3-138,0 7 0,-2 0 15,-3-1 0,4 1-66,-4-1 0,-2 2-126,3 4 1,-6-4-316,5 4 1,-5 1-45,5-2 0,-4 7-1132,4-2 1647,0-3 0,-1 13 0,-3-3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1:29:12.7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117 350 7851,'-22'0'234,"-6"0"0,12 0 398,-3 0 0,7-1-615,3-4 9,5 3 1,-2-6-86,6 3 0,6 2 10,4-7 0,3 1 94,2-6 1,-1 0-8,1 1 1,4-1-116,1 1 1,-1-6 2,-4 1 0,-1-1 65,1 6 1,-2-6 148,-4 1 0,3 0-91,-7 4 0,4 0 114,-4 1 1,5-1 3,-5 1 1,0 4 414,-5 0-159,0 7 91,0-4-235,0 7 73,-7 0-280,-1 7 0,-2 1 88,1 7 0,5 1-113,0 3 0,-3-3 7,2 4 1,-4 3-120,4 1 1,0-1-17,5 1 0,-5 0-170,0 5 1,0-4-72,5-1 0,-1 0-240,-4 5 1,3 0-68,-3 1 1,4-6 11,1 0 617,0-6 0,0 10 0,0-6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1:29:13.2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161 176 7792,'-14'-30'287,"6"8"0,-4-4 448,7 6 0,0 1-732,5 4 1,0 6 71,0-1 0,2 7-16,3-2 1,-2-2 97,7 3 0,-5-1 27,5 5 1,-6 0-99,6 0 1,-2 1-194,2 4 1,3-2 151,-3 7 0,3-2-198,1 2 1,-4 1 104,0-6 0,-1 6 103,6-1 1,-5-2-230,-1 2 0,-5 0 54,0 4 1,3-4-38,-2 0 1,0-1 79,-5 6 1,-7 0 31,-3-1 1,-3 6-11,-1-1 1,-2-1 17,-4-8 0,4 3-27,-3-4 1,-2-1 12,1 2 1,1-7 48,4 2 0,0-3-61,1-2 205,-1 0-128,7 0 9,2 0-19,6 0 0,6 0 6,4 0 1,3 0-21,1 0 1,6 0 10,-1 0 1,2 0 47,-1 0 1,-2 5-51,6 0 1,-6 6 129,1-1 1,-3-2-86,-1 1 1,-2 1 10,-3 5 0,1-1 17,-6 1 0,0-1 104,-5 1 1,-7 0-111,-2-1 1,-6 1 4,-4-1 1,1 1-25,-7-1 1,6-1 23,-5-3 1,1 1-126,-1-6 0,-2 2-46,6-2 1,-1-4-151,2 4 1,3-3 99,-4-2 1,6-2-330,4-3-769,-3 4 437,11-6 811,-4 1 0,12-2 0,2-7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1:29:13.9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117 103 7837,'-23'-13'0,"0"3"560,4-9 1,4 3-163,1 1 1,6 5 44,8 1 30,-7 5 9,6-2-132,-6 6-149,7 6 0,2 2-59,3 7 0,-4 0-103,4-1 1,2 1-83,-3-1 0,3 1 19,-2-1 1,-2 3 1,7 2 1,-7-3 14,2 4 0,1-2-39,-1 1 0,5-3 134,-5 4 0,0-3 23,-5 3 0,0-4-20,0 3 1,0 3 15,0-3 1,0 0 53,0-4 0,0 0 14,0-1-205,-7 1 1,4-2 242,-7-4-471,7 4 29,-4-11 38,7 11 142,0-11 1,2 9-5,3-6 1,-2 0-55,7-5 32,0 0 87,4 6 0,-1-3-40,-3 7 1,-2-5 122,-3 5 1,-4-1-79,4 6 1,2-5-3,-2-1 0,-1 6-11,-4 4 1,5 2 7,0-1 0,0 3-15,-5 6 0,0 0 11,0 0 1,0 0-11,0 0 0,-6 5 5,-4 0 0,2 2 60,-2-2 1,2-3-8,-2 3 1,-1-7 12,6 2 0,-5-7-93,5 7 0,1-10-86,4 1 1,0 1-139,0-2 1,0 0 76,0-4 1,0 5-464,0-1 0,-2 7 26,-3-2 608,-3 10 0,-20 3 0,-2 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49:36.2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132 160 8069,'-9'-14'-731,"1"4"548,3 0 0,4 6 106,-4-6 200,-3 7 0,5-9 563,-7 7-478,7 1 0,-5 2 119,3-3-200,3 3-198,-4-4 5,6 6 169,0 6-113,0 3 1,0 5 53,0 1 0,0-6-17,0 1 1,0 0 16,0 4 1,0-4-4,0 0 1,5 0-35,-1 4 0,6 1 10,-5-1 0,5 1-66,-5 0 0,4-1 79,-4 1 1,5-1-32,-5 1 1,4-1 21,-4 1 1,5 0 13,-5-1-27,6 1 1,-8-1-5,7 1 0,-7-5 1,2-1 0,-3-4 20,-2 5-51,0-7 39,0 4 1,-2-3-72,-3 1 1,2 0 58,-7-5 1,1 0-165,-6 0 1,1 0 22,-1 0 1,0 0 43,1 0 0,-1-1 62,1-4 0,1 1-7,3-5 0,-3 4 130,3-5-147,4 0 1,-1-4 126,7-1 0,0 1-62,0-1 0,0 1 8,0-1 0,7 0-18,3 1 0,2-1-4,3 1 1,0-1 17,-1 1 1,6-1-5,-1 0 0,1 1 44,-6-1 1,1 1-55,-1-1 1,-4-1 277,0-4-212,-1 4 1,0-5 71,-5 7 1,3-1-169,-2 0 14,0 1 0,-7 1-71,-3 3 0,-3-1-226,-7 6 0,1 0-223,-1 5 0,-6 2 539,-3 3 0,-10 9 0,-3 9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30T00:43:14.2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30T00:43:15.4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175 228,'-14'-65,"-1"18,1-2,-1 27,-6 1,5 6,-12 7,12 8,-5 8,7 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30T00:43:17.1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47:05.1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58 233 7859,'0'-8'-950,"0"-5"950,0 4-170,0 2 1,0-6 162,0 4 1,0 0 362,0 0 0,0 4-22,0-5 1,0 5 137,0-4 0,0 4-139,0-5 0,0 5 1195,0-5-206,0 7-588,0-10 1,-1 10 146,-4-7-51,3 7-259,-4-3 213,-1 6-288,6 0-270,-6 0 0,7 6 116,0 4 1,0 3-22,0 1 1,-1 6-44,-4-1 1,3 7-88,-3-2 0,2 4 13,-2 1 0,4-5-32,-4 1 0,3-1-121,2 5 0,0 0-308,0 0 0,0-4 164,0-1 1,2-1-405,3 1 0,-4-3 61,4-6 1,-2 1-137,2 3 1,-3-7 167,3 2 1,-4-2-127,-1 2 1,-1-1-404,-4-3 489,3 3 0,-6-12-348,3 4 257,4-3 182,-6-2 0,7-2 81,0-3 0,0-3 47,0-6 0,5-3-26,0-2 0,0 1-13,-5-6 0,5 1 86,-1-1 1,1-4-36,-5 4 1,5-3 153,0-3 1,2 6-48,-3 0 1,-2 0 65,3-6 0,1 1-42,-1 0 0,2 0 168,-2 0 1,-4 0 13,4-1 0,-2 8 200,2 2 1,-3-1 761,3 2-788,-4-1 0,-1 11 839,0-1-402,0 7-51,0-4-377,7 7 0,-1 7-39,4 2 0,3 0-39,-3 0 0,1 1 13,-1 5 0,3 1 6,-4 3 1,4-3-14,2 4 0,-5 1-110,-1-2 1,1 6 102,5-6 0,-6 7-215,1-2 0,-5-1 48,5 1 1,-2-1-107,1 1 1,-1 2 7,-3-6 1,-3 4-161,3-5 1,1 6 34,-1-6 0,5-4-56,-5-6-206,6 1 36,-3-2 6,7-1 261,-1-7 1,-4-7 18,0-3 1,-5-3-19,4-1 0,-5-6-3,0 1 0,3-7 155,-2 2 1,1 1-111,-1-1 1,-3 0 71,3-6 1,1 1-64,-1 0 1,1 5 120,-1-1 1,-3 1-11,3-5 1,1 6 270,-1 4-251,0-4 1,-3 9 353,2-1 60,-2 1-282,11 12 0,-10-5 156,7 7 0,-5 2-69,5 3 0,-6 3-13,6 7 1,-2-1-13,2 1 1,1 1 42,-6 3 0,5-1-53,-5 6 1,1-4 103,-1 4 0,-3-1-66,3 1 1,-4 4 8,-1-4 0,0 2-164,0-2 0,0 4 56,0-4 0,0-1-333,0 1 1,0-6-24,0 1 1,0 2-214,0-1 1,0-6-40,0-4-299,7 0-1309,1 4 796,6-6-107,1-1 0,-1-7 185,1 0 1181,0 0 0,6 6 0,1 3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47:05.8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321 161 7874,'0'-15'323,"-7"1"1,6 4-371,-4 0 24,3 7 1,2-10 1504,0 3-471,0 4-162,-6-7-524,4 5 0,-9-2-60,6 0 0,-2 5 26,3-4 1,0 5 127,-5 0 0,4-3-254,-5 2 0,5 0-84,-4 5 0,-1 0-51,-5 0 1,5 0 65,1 0 0,-1 2-179,-5 3 0,1-2 55,-1 7 0,1 0-10,-1 4 0,1 1-3,-1-1 0,5 1 58,1-1 0,0 1 112,0 0 0,-3-1-73,8 1 1,-6 4-93,5 1 0,0-1 94,5-4 1,0-1-224,0 1 0,0-1-25,0 1 1,5 0-41,0-1 1,6-4 71,-1 0 1,4-7-64,6 2 0,-4-4-4,4-1 1,2-1 50,3-4 0,-3-3-78,2-7 0,-4 1 98,4-1 0,-6 0 46,1 1 1,3-6 35,-3 1 1,-4-2 119,-6 1 0,-5 4-13,0-3 0,3 3 183,-2 1 1,0 0 321,-5 1-361,-7-1 0,-1 2-79,-7 4 0,6 2-16,-1 7 1,5 0 47,-5 0 1,6 0 29,-6 0 0,7 2 121,-2 3 1,1 3-49,0 6 1,2 1 89,-3-1 0,4 1-100,1 0 0,0-1-34,0 1 1,0 4-203,0 1 1,0-1 57,0-4 0,0-1-51,0 1 1,1-1-71,4 1 0,-2-5-319,7-1 0,0-5-56,4 0 0,6-2-301,-1-2 1,1 0-558,-6 0 1,6-2 597,-1-2 0,5-3-333,-4-3 0,-1-1 1042,-4 6 0,-1-6 0,1 3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47:06.2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44 7833,'-7'-14'66,"1"4"315,-4 0 93,-3 7 1,10-3 272,-7 6 144,7 0-527,-3 0 1,6 1 203,0 4 1,1-2-126,4 7 0,-2 0 17,7 4 0,0-4-146,4 0 0,1 0-60,0 4 0,-1-4-164,1 0 1,4-1 88,1 6 0,-1-1-182,-4 1 0,-1-5 98,1-1 1,-1 1-61,1 5 0,-1-1-206,1 1 0,0-1-183,-1 1 0,1 0-43,-1-1 1,-4 1-225,0-1 1,0-4-602,4 0 1,-4-5 532,0 4 1,-1-4-1207,6 5 1895,-7-7 0,5 4 0,-5-7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47:06.4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306 59 7833,'-13'-6'836,"4"-4"-863,-4-3 0,5 3 100,-7 1 1,5 5 299,1 0 1,4 2 48,-5 2 1,0 6 126,-4 4 1,-1-2-204,1 2 1,-1 0-97,1 4 1,-1 2-75,0 4 0,1-4-109,-1 3 1,5-1-386,1 2 0,-1-2 262,-5 6 0,6-1-347,-1 1 1,7 2 207,-2-7 1,3 7-1020,2-2 0,0-1 1214,0 1 0,0 1 0,0 4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47:07.0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44 7823,'-6'-8'1299,"-2"-5"-2653,0 5 872,-5 0 1,10 1 2269,-7 7-280,7 0-709,-4 0 1,5 5-413,-2 0 1,2 6-11,-3-1 1,4 3-117,1 2 0,0-1 0,0 1 0,0 4 42,0 1 1,0 1-95,0-2 0,0-1 10,0 6 0,0-4 16,0 4 0,0 0-154,0 5 1,0 0 28,0 1 0,-5-1-143,0 0 1,0 0 8,5 0 1,0-4-163,0-1 0,0-5-87,0 6 0,0-8-20,0 3-199,0-4 139,0-1 177,0-1 143,0-6 1,2-1 110,2-7 0,0-2-60,5-3 0,1 4 149,5-4 0,-6-2-6,1 2 1,0 1-94,4 4 0,-4 0-35,0 0 0,0-2 15,4-3-48,1 4 1,-1-6 3,1 7 1,-1 0-16,1 0 0,0 0-99,-1 0 48,1 0 0,-1 0-113,1 0 0,-1 0 90,1 0 1,0 5-325,-1 0 1,-4 0-688,0-5 241,-1 6 1,1 1 210,0 2 644,-7 4 0,10-5 0,-5 7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47:07.6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205 88 7820,'-8'-23'214,"-5"2"1,11 6 932,-3 1-752,-3 6 1,5 1 34,-7 7 1,5 0-48,-4 0 1,-1 0-117,-5 0 0,6 8 148,-1 7 0,0 0-4,-5 4 0,3 2 33,2-2 1,-2 7-98,8-1 0,-6 2 57,5 2 0,-5 1-150,5-1 0,1 0 25,4 0 1,0 5-214,0 0 0,0 2 95,0-2 1,0-4-87,0 4 1,4 2-94,1-2 0,7-5-203,-3-4 1,3-3-77,-3 3 0,4 0-294,-3-5 1,-2-1 17,2-4 1,-2-1-448,2 1 0,1 0-319,-6-1 0,6-1 671,-1-3 0,-2 1-1002,2-6 1670,0 0 0,4-5 0,1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47:08.2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59 307 7818,'-14'-21'0,"-1"5"-161,1-4 1,5 4-300,5 1 1,2 1 1408,2-1 0,0 1-391,0-1 1,2-1 265,2-4 0,0 9-355,5-4 0,1 4-220,5-3 0,-1 1-68,1 3 1,4-3-94,1 3 0,-1 4 65,-4 1 1,1 2-102,3-2 1,-2 3 28,2-3 33,-3 4 0,-1 7-199,-1 4 0,-4 3 9,0 1 0,-7 1-17,2 0 1,-3 1 63,-2 3 0,0-1-77,0 6 1,-5-6 55,0 2 1,-7 1-132,3-2 0,-4 0-60,-2-4 1,1 1 56,-1 4 1,-4-9-1,-1 4 1,-1-6-6,2 1 0,3-2-454,-4-3 483,4-3 1,1 4-6,1-6 0,6-6 72,3-4 0,3 2 127,2-2 1,0 0 72,0-4 1,7 4-86,2 0 1,4 5 121,2-4 1,-1 6-20,1-2 1,-5 3-20,-1 2 0,1 0-43,5 0 1,-1 0 103,1 0 0,0 2-73,-1 3 1,1 4 111,-1 11 0,-4-4-39,0 3 0,-2 2-81,1-1 1,3 4 94,-7-4 1,0 4-119,-5-5 0,0 6-71,0-6 1,0 5 53,0-4 1,-7-1-18,-3-4 0,-3-1-9,-1 1 0,-1-2-144,1-3 0,-1-4 54,1-6 1,-3 0 40,-2 0 0,3 0-123,-4 0 0,6-2 41,4-2 0,-3 0 50,3-5 0,2-6 16,-2-4 1,7-1-2,-2 6 1,-1-1-149,1 0-192,0 1-40,5-1 276,0 1 1,2 4-312,3 0 1,-2 7-45,7-2 1,-6 5-209,6 5 1,-5 3 285,5 7 1,-5-1 426,4 1 0,1 6 0,5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49:46.942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 0 28031,'0'67'-9831,"0"-4"6136,0 3 1,2 9 2576,2 12 0,0 1 471,5 4 1,-1 5 412,-3-46 0,0 0 0,2 6 0,-1 1 144,-1 5 1,0 0 0,1-4 0,1-1 0,0 0 0,0-1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47:08.5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59 7824,'0'-15'0,"5"5"0,0 1 0,1 5 346,-1-1 1,-3 2 1447,3-2-834,-4 4-442,6-6 1,-6 14-147,4 2 1,-3 0 25,-2 0 1,0 1-32,0 5 1,-5 1-110,0 3 0,0-3-289,5 4 0,-4-2-171,-1 1 1,0-3-216,5 4 0,0 1-190,0-2 1,-5 1-704,0-6 1,0 1 437,5-1 872,0 1 0,7 0 0,1-1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47:09.2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277 57 7829,'-15'-21'1192,"-4"10"-894,0-4 0,-1 10-84,6 1 0,1 4-64,3 4 1,-3 4 179,3 7 1,-3-5 51,-1-1 0,-1 6 266,1 5 1,-1 1-304,0-2 1,6-3-156,-1 4 1,7 1-131,-2-2 1,3 2 69,2-1 1,0 1-93,0 3 0,7-1 94,2-4 1,4-1-81,2 6 1,-1-6 27,1 1 1,5 3-6,-1-3 0,5 0-19,-4-4 0,4 0-83,-5-1 1,1 1-51,-6-1 1,6 2 27,-1 4-114,1-4 0,-7 5 3,-4-6 0,-2-1 115,-7 1 1,-7-1-26,-2 1 0,-11-2 3,-4-3 1,-4 3-18,-1-4 1,0-2-80,0-2 1,0-4-41,0-1 0,1 0 93,4 0 1,3 0-273,6 0 1,5-6 54,1-4 0,6-3-12,-2-1 0,3-1 167,2 0 1,2-4 5,3 0 0,3-1 174,6 6 1,2-3-57,4-2 1,-4 3 72,3-4 0,3 4-13,-3 2 1,2-1 10,-2 0 0,-1 1-45,7-1 1,-8 1 117,3-1 0,1 0-66,-2 1 0,1-1 127,-6 1 0,1-6 45,-1 1 0,-1-2-56,-3 1 1,1 4 235,-6-3 1,5 1-126,-5-2 0,0 4 209,-5-3 0,-2 8-83,-3 1 0,-3 2-158,-6-2 0,-1-1-107,0 6 0,-6 0-137,-3 5 1,1 0-548,-1 0 0,1 2 356,-1 2 1,3-2-721,7 3 0,-6 3 398,1 2 1,4-2-722,5 2 1,7-6 71,-2 6 1181,4-7 0,1 17 0,0-4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47:09.5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59 7783,'0'-15'-799,"0"1"2257,0-1-793,0 7 0,6 1 39,4 7 0,-2 0-209,2 0 1,-1 7-1,6 3 1,1 3-121,4 1 0,-4 6-119,3-1 0,-1 5 102,2-4 1,-7 4-107,6-4 0,-11 4 15,7-5 0,-4 7-96,4-2 0,-6-1-13,1 1 1,-7 1-24,2 4 0,-3-3-123,-2 3 0,-2-3-393,-3 8 1,-8-2 269,-6 2 0,-2-1-490,1 6 0,4-5 284,-3 4 1,2-5-680,3 1 1,-1-2 249,1 2 1,6-8 58,3 3 1,5-9 686,5-1 0,3-3 0,6-1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47:09.8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44 7837,'0'-10'521,"0"1"-31,0 5 0,3-2 643,7 6 0,1 0-864,13 0 1,-4-5-254,4 0 0,-1 0-98,1 5 1,4 0-226,-4 0 1,-1 0-277,1 0 0,-6 0 261,1 0 1,-4 2-379,-5 3 1,-4-2 262,-6 7 1,0-5-139,0 4 1,-6 1 574,-4 5 0,-10-1 0,-2 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47:09.9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58 0 7837,'-14'0'307,"-1"0"1,2 2 741,4 3 1107,2-4-1355,7 6 0,7-6 245,2 4 1,4-3-363,2 3 0,6-4-258,3-1 1,4 0-1041,1 0 1,0 0 239,0 0 374,0 0 0,7 7 0,1 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47:21.2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408 335 7878,'-8'-9'-1451,"3"-1"1580,-3 7 1,5-9 896,-7 8 0,6-6 310,-6 5-483,7-6-582,-10 2 0,6 0-105,-3-1 0,-1 5-124,6-5 1,-1 7 106,1-2 0,2-1-113,-7 1 0,5-1 73,-5 1 0,5 3-208,-4-3 0,-1 4-75,-5 1 0,1 0 70,-1 0 1,1 4-47,-1 1 0,-1 7 91,-3-3 0,2 4 37,-2 2 0,3-1 12,1 1 1,5 0 13,1-1 0,1 1 6,-2-1 1,-1 1 115,6 0 0,-5-1-41,5 1 1,0-1-53,5 1 0,0-1-67,0 1 1,0-5-4,0-1 1,7-4-123,2 5 1,4-5 63,2 5 0,1-7-82,4 2 1,-3-5-132,8-5 1,1-3-258,8-7 1,-4 1-235,4-1 1,2-4 271,-2-1 1,5-4 526,-5 4 0,-5-6 0,-5 2 0,-4-3 0,4-3 0,-8 1 0,-1 0 0,-2 0 0,-8 0 0,0-2 0,-5-3 0,0-3 0,0-7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47:21.4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58 146 7878,'0'-21'-37,"-1"3"30,-4-6 1,2 8 196,-7 1 0,7 1 63,-2 4 1,2 2 287,-2-2 146,3 7-545,-4-4 0,4 7 86,-3 0 0,4 2-94,-4 3 1,3 3 45,2 7 1,0 1-1,0 3 1,0-1-28,0 6 1,0 1-135,0 4 1,0 0 107,0 0 0,0 0-124,0 0 0,0 1 16,0-1 1,0 0 59,0 0 1,2 0-160,3 0 0,-4 5 55,4 0 0,-3 5-39,-2-5 0,1 0-60,4-5 1,-3 1-276,3-1 0,-4-2 17,-1-2 1,5-4-273,0-7 0,1 1-209,-1-1 0,-1-1 356,5-3 1,1-4 506,5-6 0,-7-6 0,11-2 0,-3-7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47:21.7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59 7878,'0'-14'-234,"-2"1"-575,-3 3 1095,4-3 437,-6 11 1,6-4 425,-4 6-812,3 0 1,-6 0 96,3 0 0,2 6-168,-7 4 0,7 3-103,-2 2 0,4-1 36,1 1 1,-5 1-24,0 3 0,0-1-44,5 7 0,0-6-130,0 5 1,0-4 5,0 4 1,0-6-151,0 1 0,0 2-387,0-1 0,0-1 288,0-4 1,6-1-235,4 1 0,-2-7-141,2-3 1,5-4-355,4-1 1,0 0 250,-4 0 719,0-6 0,6-15 0,1-10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47:21.8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102 88 7878,'-19'-23'0,"-1"4"0,1 3 516,4 1 0,6 7 268,-1 3-694,7 4-309,-4 1-57,7 0 0,2 0 131,3 0 1,-2 6-92,7 4 0,-1 3 236,6 1 0,6 1 0,2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47:22.3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263 44 7878,'-10'0'188,"0"0"0,7-2-289,-2-3 472,4 4 130,1-6 0,-5 6-264,0-4 0,-2 3-108,3-3 0,0 4-24,-5 1 0,4-2-1,-5-3 0,0 4 24,-4-4 0,-1 3 30,1 2 0,-1 2-89,0 3 1,1-2 16,-1 7 0,2-6-99,4 6 0,-4-5 40,3 5 1,3-1-108,3 6 1,-3-5-22,2 0 1,0-1-163,5 6 132,7-1 0,1 1 118,7 0 0,-1-6-9,1 1 1,-1-2 38,1 2 1,4 1 16,1-6 0,-1 5 5,-4-5 0,-1 4 29,1-4 0,-5 5 57,-1-5-94,-5 6 0,7-3-39,-6 7 65,0-1-71,-5 1 1,-7-2 15,-3-3 1,-2 1-5,-3-6 0,0 0-5,1-5 1,-1 0-5,1 0 1,-1 0-218,0 0 0,6 0 69,-1 0 0,2-7-332,-2-3 0,-1 2-158,6-1-40,0-1 1,5-5-29,0 1 717,0 6 0,13-5 0,3 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01:21:12.24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74 205,'-23'-2,"4"-3,2 4,9-6,2 7,25-6,-7 3,12-7,-6 7,-4-10,1 11,-1-4,1 6,-7-7,5 5,-5-4,7 6,6 0,1 0,8 0,-1 0,-7 0,6 0,-5 0,12 0,-10 0,15 0,-16 0,18 0,-6 0,3 0,-8-2,-7-2,0 2,5-3,1 3,-1 2,0-4,0-1,-5 0,1 5,-7 0,9 0,-4 0,12 0,-4 0,8 1,-10 4,4-3,-9 3,3-4,7-1,0 0,0 0,2 0,-5-1,3-4,-10 3,4-4,-6 6,8 0,-1 0,-7 0,6 0,-4 0,-1 5,1 0,-4-1,4-4,-5 0,6 0,-1 0,12 0,-6-4,4-1,-9 0,2 5,2 0,2 0,5 0,-7 0,7 0,-6 0,12 0,-11 0,5 0,-7-7,-6 6,-2-6,-7 7,1 0,-1 0,1 0,6 0,2 0,6-6,0 4,0-11,0 12,1-12,2 9,-3-5,-1 4,-9-5,-1 5,6-4,-6 5,3-2,-6 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47:22.6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131 103 7854,'-6'-28'8,"-4"4"-57,4 3 0,-1 11-269,7 0 1688,-6 7-439,4-3-227,-4 6-464,6 0 0,-2 6 91,-3 4 0,-1 8 154,-4 1 0,-2 5-292,8-4 1,-6 6 44,5-2 1,-5 4-236,5 1 1,-1 0 110,1 0 1,4 0-213,-4 0 1,3 1-69,2-1 0,0 0-27,0 0 1,0 0 20,0 0 0,0 1-42,0-1 1,0-5-314,0 0 1,5-4 194,0 4 0,0-6-1030,-5 1 883,0-3 0,4-6-658,1 0 805,0-7 0,-3-1 332,3-7 0,-4-8 0,4-2 0,-3 1 0,-2-7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47:22.8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103 102 7854,'-23'-6'0,"-3"-1"111,7-2 1,4 0 662,6 5-473,5 2-264,-2-5 1,12 7 68,4 0 0,10-4 119,4-1 1,5 0-396,5 5 0,-2-2-87,7-3 0,0 4-224,5-4 0,0 2 115,-1-2 1,1 3 365,0-3 0,0-3 0,-1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47:23.2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263 59 7841,'-15'-15'0,"1"1"0,-1 1 506,1 3 1,4 4-114,0 6 1,5 0 520,-4 0-622,-1 0 1,-5 6 68,1 4 0,1 3-195,3 1 1,-3 6 44,3-1 0,2 2-117,-1-1 1,4 1 48,-5 3 1,5 4-116,-5-4 0,6 5 69,-6 5 0,5-2-115,-5 7 1,7-1 17,-2 0 0,4 3-112,1-7 0,0 0-230,0-5 0,1 5 183,4 0 0,5 0-76,9-5 1,-1-6 44,6-4 1,1 1-820,4-6 0,0 3 223,0-13 0,5 1 786,0-5 0,7 0 0,-4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47:23.8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102 175 7860,'-6'-16'0,"-4"-4"0,-1 9 471,1-3 0,2 2-45,3-2 0,4 4 159,-4 0-188,3 1-172,2-6 0,0 5-20,0 0-254,7 7 0,1-5 46,6 3 1,-4 4 296,0-4-511,-1 3 1,6 4 84,0 3 0,-6-2-7,1 7 0,-5-2 127,5 1 1,-7 4 8,2-3 0,1-2 0,-1 2 0,0 0 7,-5 4 0,0-4-298,0 0 189,0-1-176,0 6 134,-7 0-242,-1-1 179,-6-6-29,-1-1 177,1-7 3,5 0 170,-4 0-129,12 0 106,-6-7-141,7 6 17,7-6 1,1 7 28,7 0 0,-6 0 4,1 0 0,-5 5 39,5 0 0,-2 6 100,1-1 1,3 3 71,-7 1 1,4 1-113,-4 0 0,0-1 96,-5 1 0,0-1-56,0 1 0,0 1-111,0 4 1,-7-4 28,-2 3 0,-4-3-111,-2-1 1,1-2 63,-1-3 0,1 1-20,-1-6 0,0 0-129,1-5 1,-1 0 74,1 0 1,4 0-69,0 0 1,5-7 29,-4-3 1,4-2-24,-5-3 1,7 0 24,-2 1 1,3-1-97,2 1 1,0-1 73,0 0 1,2 6-104,3-1 0,-4 5-203,4-5 112,3 7-463,0-3 782,7 6 0,0 6 0,-1 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47:24.1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1 7813,'-15'0'1982,"1"0"-1635,6 0 198,1 0-420,7 6 1,0 2-125,0 7 1,0 0-38,0-1 1,0 1-623,0-1 509,0 1 0,0-1-174,0 1 0,2 0-468,3-1 1,-2-6 9,7-3 781,-1 3 0,6-6 0,-1 4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47:24.7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132 146 7813,'0'-29'442,"0"2"146,0 2 0,0 4-147,0 7 0,0 4 467,0 0-571,0 7-116,0-4 0,-5 9-167,0 3 0,-4 3 10,4 7 0,-5-1-64,5 1 0,-5-1 88,6 1 0,-1 0-143,5-1 1,-5 6-70,0-1 0,0 0 16,5-4 0,2 4 198,3 1 1,-2-1-49,7-4 0,-1-1-8,6 1 1,0 0-8,-1-1 0,2 1 0,4-1 0,-4-4-12,3 0 0,2-1-84,-1 6 1,1-5 50,-2 0 1,-2-6-266,2 6 50,-3 0 103,-1 4 129,-7 1 1,-8-2-82,-10-3 1,-9 1-2,-6-6 0,-2 5-18,-2-6 1,0 1-3,-1-5 0,1 0 8,0 0 1,2 0-115,2 0 79,-2 0 1,11-6 35,-4-4 1,10-3 120,6-1 0,2-1-39,2 0 1,8 1 11,7-1 1,1 1-66,8-1 0,-5 2 5,6 3 0,-1-3 54,5 4 0,0-4-1,1-2 0,-6 2 16,0 4 0,-6-4-48,1 3 0,-1 2 156,2-2 1,-9 0-25,4-4 1,-9-1 107,4 1 0,-7 2-119,2-2 1,-4 2 24,-1-7 0,0 3-55,0 1 0,-1 1-12,-4-1 1,-1 0-84,-4 1 1,-3 1 96,3 3 0,-3-1-89,-1 6 1,-1-5-70,0 5 1,1 0-191,-1 5 1,1 0-64,-1 0 0,2 7-231,3 3 1,-3-2-523,4 1 1110,2 8 0,-6 5 0,5 8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47:25.0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1 115 7813,'0'-14'-201,"0"-1"-409,0 1 1,5-1 610,0 0 1,6 6 210,-1-1 1,-2 7 486,1-2-140,1-3 1,5 6 38,-1-3 0,1 9-185,-1 0 1,1 8-120,0-3 1,-1 4-95,1 2 0,-1 0 26,1-1 0,-1 6-17,1-1 0,-2 2 0,-3-1 1,3-4-19,-4 3 0,4 4-112,2 1 0,-7-1-20,-3 1 1,1-4 77,-1 4 1,0 0-293,-5 5 0,-2-1-97,-2-4 1,-4 4-227,-7-4 1,0 3-33,1 3 1,-1-6-443,1 0 1,-6-4 250,1 4 1,4-6 700,5 1 0,1 4 0,-6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47:25.5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45 7796,'-15'0'-121,"1"-7"1,4 6 720,0-4-96,7 3 1,-3 0 558,6-2 1,0 2-389,0-4 1,1 6-162,4 0 1,3 0-150,7 0 0,6-2-665,3-3 1,4 3 92,1-2 1,6 2-432,4 2 638,-3 0 0,6 0 0,-5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47:35.3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176 248 7939,'-13'-14'155,"8"-1"149,-10 1 56,4 6 380,3-5-352,1 11-257,7-4 183,-6 6-164,4 0 1,-9 1-125,6 4 1,-2-2 143,3 7 1,0 0-74,-5 4 1,1 1-30,-2-1 1,-3 1-4,3 0 1,2 4 6,-2 0 1,7 6-117,-2-6 0,4 2 91,1-1 1,0-3-91,0 8 1,0-6 49,0 6 1,0-6 24,0 5 1,4-4-134,1 4 1,7-6 72,-3 1 0,4 2-111,2-1 1,-1-1 85,1-4 0,0-6-125,-1 1 1,2-7 89,4 2 0,-2-3-18,6-2 1,-5-7 28,6-2 0,-6-6 5,5-4 1,-4 1 12,4-6 0,-6-1 59,1-4 0,-2 0 10,-3 0 0,-4 3-21,0-3 0,-7 8 98,2-8 0,-4 3 57,-1-4 0,-1 5-25,-4-5 1,-3 9 84,-7-8 0,1 8-95,-1-3 0,0 0 81,1-6 1,-6 8-90,1 2 1,0 4-21,4 1 1,-1-1-17,-4-3 0,4 7-167,-3-2 0,7 9 37,3 0 1,-1 4-224,-5 1 0,2 1-331,4 4 0,-3 3 234,8 7 1,-6 4-306,5 1 1,0 6 139,5-2 0,0 3 550,0 3 0,0-1 0,0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47:35.7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72 74 7983,'-23'-5'0,"4"0"0,7-5 1285,3 5-894,5 0 0,0 1-43,8-1 0,5-2-35,5 2 1,1 4 244,-1-4 1,6-2-415,-1 3 0,7-1 32,-2 5 1,-1 0-864,1 0 1,1 0 686,4 0 0,6 0 0,3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1:24:36.5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438 261 7910,'-7'-14'0,"6"-1"66,-4 1 0,-2-1 257,2 1 1,-4-1 124,4 0 0,-5-4-101,5-1 0,-6 1 57,1 4 0,2-2-164,-2 2 1,1-3-10,-6 9 1,1 0-185,-1 0 1,0 5 59,1 0 1,-2 4-105,-4 4 0,4 6-11,-3 10 0,-3-3-41,3 8 1,0-1 60,4 5 1,0 2 50,1 3 0,-1-2 79,1 7 1,4-5-54,0 5 1,2 0-22,-2 5 1,-1-2 32,6-3 0,0 3-10,5-3 0,0-2-22,0 2 1,0-8-95,0-2 0,8-2 60,7-7 1,1 1-112,9-2 0,-1-7-50,5 2 1,0-9 94,0 0 1,5-4-153,0-1 1,0 0 104,-4 0 0,-1-6-49,0-4 0,-2-3 110,-2-1 1,-4-6-7,-7 1 1,-4-2 41,0 1 1,-7 4 126,2-3 1,-4 3-2,-1 1 0,-6-1-90,-4-4 0,-4 9-129,-6-4 1,2 6 112,-6-1 0,5 4-403,-6 6 1,1 0-115,-5 0 1,0 6-286,0 4 0,-5 4 212,0 6 551,0 2 0,-9 21 0,-2 2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47:55.4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336 219 7807,'-15'-17'0,"1"-2"256,6 9 155,-5-9 0,9 12-250,-5-2 40,5-4 588,-2 5-306,-1-7-142,6 0-121,-6 1 1,7 4-1,0 0 0,0 6-8,0-6-243,0 7 0,2-5-155,3 3 177,3 3 0,6-6-71,1 3 1,0 3-43,-1-2 0,-4 2-40,0 2 154,-1 6 1,4 3-15,-3 5 0,-3 1-5,-7-1 1,0 3 15,0 2 1,0-1 13,0 6 1,0-4-4,0 4 0,-2-5-13,-3 6 1,-1-8-25,-4 3 1,-3 1-78,3-2 0,-3 1 57,-1-6 1,-1 1-10,0-1 1,1-4 32,-1 0 0,1-7-9,-1 2 1,1-3-18,-1-2 0,5 0-38,1 0-32,5 0 101,-2-7 23,6-1 0,1-5 11,4 3 0,-1-1 15,5 6-14,1-6 1,5 9 5,-1-3 1,1 4-2,-1 1 0,-4 0-13,0 0 1,-2 1 22,2 4 1,3 2-11,-4 2 0,3 4-2,-3-3 0,3 8 30,-7 1 1,4 1 4,-4-6 1,0 6-4,-5-1 1,0 2 8,0-1 0,0-4-59,0 3 0,-7-2 32,-2-3 0,-4-1-62,-2-3 0,1 1 28,-1-6 0,-1 0-8,-4-5 0,4 0-9,-3 0 1,1 0-89,-1 0 1,2-2 64,-2-3 1,3 2-89,1-7 0,1 2-362,-1-1 116,0-4-260,1 5 0,-1-1 644,1 5 0,-1 2 0,1 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56:20.4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219 219 7946,'-8'0'252,"2"-1"-46,6-4 1,0-3 175,0-7 1,0 1-74,0-1 0,-5 0 160,0 1 0,0-1-102,5 1 1,-5-1-7,0 1 1,-1-1-7,1 0 0,3 6 76,-3-1 1,-1 5-120,1-5 1,-1 7 449,1-2-467,3 4 0,-9 2-46,6 4 0,0 3-167,5 7 0,0 6 89,0 3 1,0 4 213,0 1 1,0 0-105,0 0 1,0-3-110,0 3 0,0-8 3,0 8 0,0-3 13,0 4 0,0-1-73,0 0 1,0-2-191,0-2 0,0 1-191,0-7 0,0 5 195,0-4 0,0 1-514,0-2 0,-2-7 20,-2 2 0,2-2-197,-3 2 0,-1-4-477,1 0 409,-7-7 1,9 3-176,-7-6 464,7 0 0,-8-1-312,6-4 0,-1 2 337,1-7 0,3 0-4,-3-4 1,-1-6 519,1 1 0,0-2 0,5 1 0,-5-3 0,0-6 0,0 5 0,5 0 0,0-2 0,0-8 0,0 8 0,0-3 0,7 3 0,3-3 0,1 0 0,-1-1 0,3 3 157,-4 3 0,4 2 190,2 8 0,-2-1 101,-3 1 0,3 1-116,-4 3 1,4 4 62,2 6 0,-1 0-35,1 0 0,-5 6-109,-1 4 1,-1 4 70,2 6 0,3-4-119,-3 3 1,-2 2 33,2-1 0,-1 4-26,6-4 1,-5 4-26,-1-5 1,0 6-46,0-6 1,-1 5-99,-3-4 1,-2 4 34,7-4 0,-7 1-188,2-2 0,-2-3-464,2 4 451,-3-4 1,6-3-635,-3-3 448,-3-4 1,6-6-54,-4 0 1,-2-6 127,3-4 1,-3-5-65,-2-4 0,4 1 81,1-6 1,2-1 21,-2-4 0,-4 0 113,4 0 0,3 0-93,2 0 0,-2 4 195,2 1 1,-5 0-19,4-5 1,-4 6 249,5 4-151,0-4 1,3 7 398,-4-4-373,4 10 0,-9 4 53,5 6 0,-6 2 307,2 2 1,-3 5-169,-2 5 0,2 1 112,2-1 0,-2 6-62,3-1 1,-2 5 1,2-4 0,-3 6-129,2-2 0,-2-1 25,-2 1 0,5-1-132,0 1 0,0 2 68,-5-7 1,0 6-22,0-6 1,0 5 20,0-4 1,0 1-244,0-2 0,0-2-329,0 2-35,0-3 1,0-1-318,0-1-690,-7-6-741,6 5 924,-6-11-816,7 5 2044,0-7 0,7 0 0,1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56:21.0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496 173 7744,'-2'-8'330,"-3"3"85,4-3 0,-10 5 42,6-7 0,0 6 263,5-6-326,-7 0 1,6-4-85,-4-1 0,2 5-77,-2 1-20,3-1-200,-11-5 0,5 2 95,-7 4 1,-1 0-127,-3 5 1,1 2 50,-6-3 0,-1 10 66,-4 5 1,0 3 45,0 1 0,0 1-61,0-1 0,-1 6 129,1-1 1,5 2-76,0-1 0,11-4-28,-2 3 1,5-2-8,1-3 0,2 2-94,7 4 1,2-4-54,3 3 1,3-2 85,6-3 0,3-4-131,2 0 0,-1-2 32,6 1 0,-4 3-54,4-7 1,0 0-107,5-5 1,-1-2-124,-4-3 1,4-3 30,-4-7 0,2 1-115,-2-1 1,-1-1 91,-4-3 0,-2 1 38,2-7 1,-3 6 201,-1-5 0,-7 6-81,-3-2 0,1 4 217,-1 2 0,0-1 234,-5 1-88,0-1 1,-2 7 39,-3 3 64,4-3 407,-12 6-477,5 2 0,-2 8 221,0 7 0,7 0-131,-2-1 1,4 1 57,1-1 0,0 1-149,0-1 1,0 1-153,0 0 0,0-1 16,0 1 1,4-1-235,1 1 0,2-1-107,-2 1 1,-2-5 76,7 0-685,-1-1 0,6 4 387,0-3 1,-6-2-672,1-3 0,0-4 318,4 4 1,1-3 827,-1-2 0,7 0 0,2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56:21.4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117 13 7717,'-29'0'686,"7"-6"0,0 4-349,8-3 1,1 5 115,3 5 33,4-3 0,6 11-110,0-3 0,1 1-48,4-1 1,-2 3-75,7-4 1,0 4-94,4 2 1,3-5-18,2-1 0,-3 1-97,4 5 1,-4-1 73,-1 1 1,-1-6-161,1 1 1,-1 0-53,1 4 1,-5-4 28,-1 0 0,1-2-976,5 2 458,-1 3 0,1-5-287,-1 6 1,-4-6 236,0-3 0,-5-3-788,4-2 1418,-5 0 0,9 6 0,-5 3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56:21.6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248 30 7717,'-14'-9'167,"-1"1"249,1 4 75,6 2 614,1-5-734,7 7 1,0 2-20,0 3 1,0 3-303,0 7 1,0-1 106,0 1 1,-1 1-334,-4 3 1,1-1 172,-5 6 0,4 1-571,-5 4 1,0-2 49,-4-2 1,-2 2-212,-4-2 0,4 2 275,-3 2 1,2-1 459,3-4 0,-1 4 0,1-6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56:22.1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73 7729,'-23'-22'331,"2"1"1,11 8 1384,1 3-835,5 3-432,-2 7 1,6 2 8,0 3 1,0-2-199,0 7 1,0 0-122,0 4 0,0 6 43,0-1 1,5 0-26,0-4 1,0 4-19,-5 1 0,0 4 25,0-4 1,0 6-39,0-2 1,0-1-158,0 1 1,0-1-176,0 1 1,0 3 137,0-2 0,-2 1-366,-3-2 1,3 2 83,-2-7 1,2 1-84,2-6 0,-2-1-127,-2-3-174,2 3 280,-5-12 229,7 6 391,0-7 0,2-2-108,3-3 385,-3 4 1,10-10-87,-2 6 0,-2-2 85,2 2 1,0 4-182,4-4 0,1 3 16,-1 2 0,6-5-142,-1 1 0,7-1-211,-1 5 0,-3 0-105,3 0 0,-1 0 86,5 0 0,-1 0-564,-4 0 0,3 0 276,-2 0 1,1 5-1509,-2-1 1891,3 1 0,-4 2 0,6 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56:22.8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190 117 7745,'-4'-14'109,"-1"-1"243,-7 1-50,11-1 101,-12 0 54,11 1 0,-6 1 308,3 3-278,4 4-201,-12 6 1,9 1-26,-5 4 1,4 3-23,-5 7 0,5-1 102,-4 1 0,0 6 1,0 3 0,-3 4-94,7 1 0,-4 0 113,4 0 0,-5 5-130,5 0 1,0 2-46,5-2 1,-4-2 19,-1 7 0,0-1-25,5 0 0,0 3-60,0-7 1,0 5-95,0-5 0,0 5-323,0-5 1,0-2 184,0-8 1,5 2-550,0-6 0,6 2-32,-1-7 1,3 3-305,1-8 0,1-4 161,-1-1 1,1-3-240,0-2 1,-1 0 1073,1 0 0,-1 0 0,1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56:23.2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322 74 7739,'-15'-15'953,"1"1"-874,-1 5 1,0-2-125,1 6 0,1-1 1437,3 1-904,-3 3 0,5-4-167,-7 6 1,6 1-122,-1 4 0,2-1 12,-2 5 1,-3-4-51,4 5 0,0 0-13,0 4 0,1 1 18,-2-1 0,-3 7-94,3 4 1,-1-3-63,1 3 1,-1-1 22,6 5 0,-5 0-110,5 0 0,-4 1-33,4-1 0,0 0-16,5 0 0,2-5 78,2 1 0,0-8-71,5 3 0,1-6 17,5-4 1,4 2-131,1-8 1,1 1 24,-2-5 0,2-5-88,3 1 1,2-9 32,-6-2 0,-1 0 167,-4-4 0,-1 3 90,1 1 1,-5-4-60,-1-1 0,-5 1 129,0 4 0,-4 1-22,-4-1 1,-4 1 129,-7-1 1,-1 5-35,-4 1 0,3 5-77,-8-1 1,6 4 7,-6 1 0,6 0-193,-5 0 0,6 5-256,-2 0 1,6 6-100,4-1 0,-3 3-365,4 1 0,2 1 842,2-1 0,4 7 0,1 2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56:23.4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117 0 7705,'-14'0'376,"-1"5"47,1 0 0,-1 5-259,0-5 1,3 6-158,2-1 0,2-2 684,3 1 1,3 3-358,-3 7 0,4-3-318,1 4 1,5-4 8,-1-1 1,8-1-165,-2 1 1,-2-1-181,1 1 1,1-5-1225,5-1 1543,-7-5 0,11 9 0,-3-5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0:56:23.8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87 15 7754,'-16'-2'2233,"-4"-3"-2168,4 4-475,-5-6 1,13 9 1379,3 3 0,5-2-334,5 7 0,3-1-294,6 6 1,3-1-142,2 1 0,2 0-72,3-1 0,4-1 16,-4-3 0,-1 3-116,1-3 0,-6 3 142,1 1 0,3 1-164,-3-1 0,0 1-93,-4-1 0,-7 1 40,-3 0 0,-3-1-37,-2 1 0,-2-1 59,-3 1 0,-9-1 19,-11 1 1,-1 0-133,2-1 0,-7-4-212,7 0 0,-7-7-152,7 2 0,3-4-461,1-1 1,4-1-1114,2-4 2075,5-3 0,-3-13 0,3-2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B97E-707B-43C8-BFA0-B5B69B05BDA9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2C44-D198-4D65-9953-906716E09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7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B97E-707B-43C8-BFA0-B5B69B05BDA9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2C44-D198-4D65-9953-906716E09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2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B97E-707B-43C8-BFA0-B5B69B05BDA9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2C44-D198-4D65-9953-906716E09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4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B97E-707B-43C8-BFA0-B5B69B05BDA9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2C44-D198-4D65-9953-906716E09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6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B97E-707B-43C8-BFA0-B5B69B05BDA9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2C44-D198-4D65-9953-906716E09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72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B97E-707B-43C8-BFA0-B5B69B05BDA9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2C44-D198-4D65-9953-906716E09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5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B97E-707B-43C8-BFA0-B5B69B05BDA9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2C44-D198-4D65-9953-906716E09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24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B97E-707B-43C8-BFA0-B5B69B05BDA9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2C44-D198-4D65-9953-906716E09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4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B97E-707B-43C8-BFA0-B5B69B05BDA9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2C44-D198-4D65-9953-906716E09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3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B97E-707B-43C8-BFA0-B5B69B05BDA9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2C44-D198-4D65-9953-906716E09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1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B97E-707B-43C8-BFA0-B5B69B05BDA9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2C44-D198-4D65-9953-906716E09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1B97E-707B-43C8-BFA0-B5B69B05BDA9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C2C44-D198-4D65-9953-906716E09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3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81.xml"/><Relationship Id="rId21" Type="http://schemas.openxmlformats.org/officeDocument/2006/relationships/customXml" Target="../ink/ink233.xml"/><Relationship Id="rId42" Type="http://schemas.openxmlformats.org/officeDocument/2006/relationships/image" Target="../media/image151.png"/><Relationship Id="rId63" Type="http://schemas.openxmlformats.org/officeDocument/2006/relationships/customXml" Target="../ink/ink254.xml"/><Relationship Id="rId84" Type="http://schemas.openxmlformats.org/officeDocument/2006/relationships/image" Target="../media/image255.png"/><Relationship Id="rId138" Type="http://schemas.openxmlformats.org/officeDocument/2006/relationships/image" Target="../media/image282.png"/><Relationship Id="rId159" Type="http://schemas.openxmlformats.org/officeDocument/2006/relationships/customXml" Target="../ink/ink302.xml"/><Relationship Id="rId170" Type="http://schemas.openxmlformats.org/officeDocument/2006/relationships/image" Target="../media/image298.png"/><Relationship Id="rId191" Type="http://schemas.openxmlformats.org/officeDocument/2006/relationships/customXml" Target="../ink/ink318.xml"/><Relationship Id="rId205" Type="http://schemas.openxmlformats.org/officeDocument/2006/relationships/customXml" Target="../ink/ink325.xml"/><Relationship Id="rId107" Type="http://schemas.openxmlformats.org/officeDocument/2006/relationships/customXml" Target="../ink/ink276.xml"/><Relationship Id="rId11" Type="http://schemas.openxmlformats.org/officeDocument/2006/relationships/customXml" Target="../ink/ink228.xml"/><Relationship Id="rId32" Type="http://schemas.openxmlformats.org/officeDocument/2006/relationships/image" Target="../media/image232.png"/><Relationship Id="rId53" Type="http://schemas.openxmlformats.org/officeDocument/2006/relationships/customXml" Target="../ink/ink249.xml"/><Relationship Id="rId74" Type="http://schemas.openxmlformats.org/officeDocument/2006/relationships/image" Target="../media/image250.png"/><Relationship Id="rId128" Type="http://schemas.openxmlformats.org/officeDocument/2006/relationships/image" Target="../media/image277.png"/><Relationship Id="rId149" Type="http://schemas.openxmlformats.org/officeDocument/2006/relationships/customXml" Target="../ink/ink297.xml"/><Relationship Id="rId5" Type="http://schemas.openxmlformats.org/officeDocument/2006/relationships/customXml" Target="../ink/ink225.xml"/><Relationship Id="rId95" Type="http://schemas.openxmlformats.org/officeDocument/2006/relationships/customXml" Target="../ink/ink270.xml"/><Relationship Id="rId160" Type="http://schemas.openxmlformats.org/officeDocument/2006/relationships/image" Target="../media/image293.png"/><Relationship Id="rId181" Type="http://schemas.openxmlformats.org/officeDocument/2006/relationships/customXml" Target="../ink/ink313.xml"/><Relationship Id="rId216" Type="http://schemas.openxmlformats.org/officeDocument/2006/relationships/image" Target="../media/image321.png"/><Relationship Id="rId22" Type="http://schemas.openxmlformats.org/officeDocument/2006/relationships/image" Target="../media/image227.png"/><Relationship Id="rId43" Type="http://schemas.openxmlformats.org/officeDocument/2006/relationships/customXml" Target="../ink/ink244.xml"/><Relationship Id="rId64" Type="http://schemas.openxmlformats.org/officeDocument/2006/relationships/image" Target="../media/image245.png"/><Relationship Id="rId118" Type="http://schemas.openxmlformats.org/officeDocument/2006/relationships/image" Target="../media/image272.png"/><Relationship Id="rId139" Type="http://schemas.openxmlformats.org/officeDocument/2006/relationships/customXml" Target="../ink/ink292.xml"/><Relationship Id="rId85" Type="http://schemas.openxmlformats.org/officeDocument/2006/relationships/customXml" Target="../ink/ink265.xml"/><Relationship Id="rId150" Type="http://schemas.openxmlformats.org/officeDocument/2006/relationships/image" Target="../media/image288.png"/><Relationship Id="rId171" Type="http://schemas.openxmlformats.org/officeDocument/2006/relationships/customXml" Target="../ink/ink308.xml"/><Relationship Id="rId192" Type="http://schemas.openxmlformats.org/officeDocument/2006/relationships/image" Target="../media/image309.png"/><Relationship Id="rId206" Type="http://schemas.openxmlformats.org/officeDocument/2006/relationships/image" Target="../media/image316.png"/><Relationship Id="rId12" Type="http://schemas.openxmlformats.org/officeDocument/2006/relationships/image" Target="../media/image223.png"/><Relationship Id="rId33" Type="http://schemas.openxmlformats.org/officeDocument/2006/relationships/customXml" Target="../ink/ink239.xml"/><Relationship Id="rId108" Type="http://schemas.openxmlformats.org/officeDocument/2006/relationships/image" Target="../media/image267.png"/><Relationship Id="rId129" Type="http://schemas.openxmlformats.org/officeDocument/2006/relationships/customXml" Target="../ink/ink287.xml"/><Relationship Id="rId54" Type="http://schemas.openxmlformats.org/officeDocument/2006/relationships/image" Target="../media/image241.png"/><Relationship Id="rId75" Type="http://schemas.openxmlformats.org/officeDocument/2006/relationships/customXml" Target="../ink/ink260.xml"/><Relationship Id="rId96" Type="http://schemas.openxmlformats.org/officeDocument/2006/relationships/image" Target="../media/image261.png"/><Relationship Id="rId140" Type="http://schemas.openxmlformats.org/officeDocument/2006/relationships/image" Target="../media/image283.png"/><Relationship Id="rId161" Type="http://schemas.openxmlformats.org/officeDocument/2006/relationships/customXml" Target="../ink/ink303.xml"/><Relationship Id="rId182" Type="http://schemas.openxmlformats.org/officeDocument/2006/relationships/image" Target="../media/image304.png"/><Relationship Id="rId217" Type="http://schemas.openxmlformats.org/officeDocument/2006/relationships/customXml" Target="../ink/ink331.xml"/><Relationship Id="rId6" Type="http://schemas.openxmlformats.org/officeDocument/2006/relationships/image" Target="../media/image220.png"/><Relationship Id="rId23" Type="http://schemas.openxmlformats.org/officeDocument/2006/relationships/customXml" Target="../ink/ink234.xml"/><Relationship Id="rId119" Type="http://schemas.openxmlformats.org/officeDocument/2006/relationships/customXml" Target="../ink/ink282.xml"/><Relationship Id="rId44" Type="http://schemas.openxmlformats.org/officeDocument/2006/relationships/image" Target="../media/image237.png"/><Relationship Id="rId65" Type="http://schemas.openxmlformats.org/officeDocument/2006/relationships/customXml" Target="../ink/ink255.xml"/><Relationship Id="rId86" Type="http://schemas.openxmlformats.org/officeDocument/2006/relationships/image" Target="../media/image256.png"/><Relationship Id="rId130" Type="http://schemas.openxmlformats.org/officeDocument/2006/relationships/image" Target="../media/image278.png"/><Relationship Id="rId151" Type="http://schemas.openxmlformats.org/officeDocument/2006/relationships/customXml" Target="../ink/ink298.xml"/><Relationship Id="rId172" Type="http://schemas.openxmlformats.org/officeDocument/2006/relationships/image" Target="../media/image299.png"/><Relationship Id="rId193" Type="http://schemas.openxmlformats.org/officeDocument/2006/relationships/customXml" Target="../ink/ink319.xml"/><Relationship Id="rId207" Type="http://schemas.openxmlformats.org/officeDocument/2006/relationships/customXml" Target="../ink/ink326.xml"/><Relationship Id="rId13" Type="http://schemas.openxmlformats.org/officeDocument/2006/relationships/customXml" Target="../ink/ink229.xml"/><Relationship Id="rId109" Type="http://schemas.openxmlformats.org/officeDocument/2006/relationships/customXml" Target="../ink/ink277.xml"/><Relationship Id="rId34" Type="http://schemas.openxmlformats.org/officeDocument/2006/relationships/image" Target="../media/image233.png"/><Relationship Id="rId55" Type="http://schemas.openxmlformats.org/officeDocument/2006/relationships/customXml" Target="../ink/ink250.xml"/><Relationship Id="rId76" Type="http://schemas.openxmlformats.org/officeDocument/2006/relationships/image" Target="../media/image251.png"/><Relationship Id="rId97" Type="http://schemas.openxmlformats.org/officeDocument/2006/relationships/customXml" Target="../ink/ink271.xml"/><Relationship Id="rId120" Type="http://schemas.openxmlformats.org/officeDocument/2006/relationships/image" Target="../media/image273.png"/><Relationship Id="rId141" Type="http://schemas.openxmlformats.org/officeDocument/2006/relationships/customXml" Target="../ink/ink293.xml"/><Relationship Id="rId7" Type="http://schemas.openxmlformats.org/officeDocument/2006/relationships/customXml" Target="../ink/ink226.xml"/><Relationship Id="rId162" Type="http://schemas.openxmlformats.org/officeDocument/2006/relationships/image" Target="../media/image294.png"/><Relationship Id="rId183" Type="http://schemas.openxmlformats.org/officeDocument/2006/relationships/customXml" Target="../ink/ink314.xml"/><Relationship Id="rId218" Type="http://schemas.openxmlformats.org/officeDocument/2006/relationships/image" Target="../media/image322.png"/><Relationship Id="rId24" Type="http://schemas.openxmlformats.org/officeDocument/2006/relationships/image" Target="../media/image228.png"/><Relationship Id="rId45" Type="http://schemas.openxmlformats.org/officeDocument/2006/relationships/customXml" Target="../ink/ink245.xml"/><Relationship Id="rId66" Type="http://schemas.openxmlformats.org/officeDocument/2006/relationships/image" Target="../media/image246.png"/><Relationship Id="rId87" Type="http://schemas.openxmlformats.org/officeDocument/2006/relationships/customXml" Target="../ink/ink266.xml"/><Relationship Id="rId110" Type="http://schemas.openxmlformats.org/officeDocument/2006/relationships/image" Target="../media/image268.png"/><Relationship Id="rId131" Type="http://schemas.openxmlformats.org/officeDocument/2006/relationships/customXml" Target="../ink/ink288.xml"/><Relationship Id="rId152" Type="http://schemas.openxmlformats.org/officeDocument/2006/relationships/image" Target="../media/image289.png"/><Relationship Id="rId173" Type="http://schemas.openxmlformats.org/officeDocument/2006/relationships/customXml" Target="../ink/ink309.xml"/><Relationship Id="rId194" Type="http://schemas.openxmlformats.org/officeDocument/2006/relationships/image" Target="../media/image310.png"/><Relationship Id="rId208" Type="http://schemas.openxmlformats.org/officeDocument/2006/relationships/image" Target="../media/image317.png"/><Relationship Id="rId14" Type="http://schemas.openxmlformats.org/officeDocument/2006/relationships/image" Target="../media/image224.png"/><Relationship Id="rId30" Type="http://schemas.openxmlformats.org/officeDocument/2006/relationships/image" Target="../media/image231.png"/><Relationship Id="rId35" Type="http://schemas.openxmlformats.org/officeDocument/2006/relationships/customXml" Target="../ink/ink240.xml"/><Relationship Id="rId56" Type="http://schemas.openxmlformats.org/officeDocument/2006/relationships/image" Target="../media/image242.png"/><Relationship Id="rId77" Type="http://schemas.openxmlformats.org/officeDocument/2006/relationships/customXml" Target="../ink/ink261.xml"/><Relationship Id="rId100" Type="http://schemas.openxmlformats.org/officeDocument/2006/relationships/image" Target="../media/image263.png"/><Relationship Id="rId105" Type="http://schemas.openxmlformats.org/officeDocument/2006/relationships/customXml" Target="../ink/ink275.xml"/><Relationship Id="rId126" Type="http://schemas.openxmlformats.org/officeDocument/2006/relationships/image" Target="../media/image276.png"/><Relationship Id="rId147" Type="http://schemas.openxmlformats.org/officeDocument/2006/relationships/customXml" Target="../ink/ink296.xml"/><Relationship Id="rId168" Type="http://schemas.openxmlformats.org/officeDocument/2006/relationships/image" Target="../media/image297.png"/><Relationship Id="rId8" Type="http://schemas.openxmlformats.org/officeDocument/2006/relationships/image" Target="../media/image221.png"/><Relationship Id="rId51" Type="http://schemas.openxmlformats.org/officeDocument/2006/relationships/customXml" Target="../ink/ink248.xml"/><Relationship Id="rId72" Type="http://schemas.openxmlformats.org/officeDocument/2006/relationships/image" Target="../media/image249.png"/><Relationship Id="rId93" Type="http://schemas.openxmlformats.org/officeDocument/2006/relationships/customXml" Target="../ink/ink269.xml"/><Relationship Id="rId98" Type="http://schemas.openxmlformats.org/officeDocument/2006/relationships/image" Target="../media/image262.png"/><Relationship Id="rId121" Type="http://schemas.openxmlformats.org/officeDocument/2006/relationships/customXml" Target="../ink/ink283.xml"/><Relationship Id="rId142" Type="http://schemas.openxmlformats.org/officeDocument/2006/relationships/image" Target="../media/image284.png"/><Relationship Id="rId163" Type="http://schemas.openxmlformats.org/officeDocument/2006/relationships/customXml" Target="../ink/ink304.xml"/><Relationship Id="rId184" Type="http://schemas.openxmlformats.org/officeDocument/2006/relationships/image" Target="../media/image305.png"/><Relationship Id="rId189" Type="http://schemas.openxmlformats.org/officeDocument/2006/relationships/customXml" Target="../ink/ink317.xml"/><Relationship Id="rId3" Type="http://schemas.openxmlformats.org/officeDocument/2006/relationships/customXml" Target="../ink/ink224.xml"/><Relationship Id="rId214" Type="http://schemas.openxmlformats.org/officeDocument/2006/relationships/image" Target="../media/image320.png"/><Relationship Id="rId25" Type="http://schemas.openxmlformats.org/officeDocument/2006/relationships/customXml" Target="../ink/ink235.xml"/><Relationship Id="rId46" Type="http://schemas.openxmlformats.org/officeDocument/2006/relationships/image" Target="../media/image238.png"/><Relationship Id="rId67" Type="http://schemas.openxmlformats.org/officeDocument/2006/relationships/customXml" Target="../ink/ink256.xml"/><Relationship Id="rId116" Type="http://schemas.openxmlformats.org/officeDocument/2006/relationships/image" Target="../media/image271.png"/><Relationship Id="rId137" Type="http://schemas.openxmlformats.org/officeDocument/2006/relationships/customXml" Target="../ink/ink291.xml"/><Relationship Id="rId158" Type="http://schemas.openxmlformats.org/officeDocument/2006/relationships/image" Target="../media/image292.png"/><Relationship Id="rId20" Type="http://schemas.openxmlformats.org/officeDocument/2006/relationships/image" Target="../media/image136.png"/><Relationship Id="rId41" Type="http://schemas.openxmlformats.org/officeDocument/2006/relationships/customXml" Target="../ink/ink243.xml"/><Relationship Id="rId62" Type="http://schemas.openxmlformats.org/officeDocument/2006/relationships/image" Target="../media/image244.png"/><Relationship Id="rId83" Type="http://schemas.openxmlformats.org/officeDocument/2006/relationships/customXml" Target="../ink/ink264.xml"/><Relationship Id="rId88" Type="http://schemas.openxmlformats.org/officeDocument/2006/relationships/image" Target="../media/image257.png"/><Relationship Id="rId111" Type="http://schemas.openxmlformats.org/officeDocument/2006/relationships/customXml" Target="../ink/ink278.xml"/><Relationship Id="rId132" Type="http://schemas.openxmlformats.org/officeDocument/2006/relationships/image" Target="../media/image279.png"/><Relationship Id="rId153" Type="http://schemas.openxmlformats.org/officeDocument/2006/relationships/customXml" Target="../ink/ink299.xml"/><Relationship Id="rId174" Type="http://schemas.openxmlformats.org/officeDocument/2006/relationships/image" Target="../media/image300.png"/><Relationship Id="rId179" Type="http://schemas.openxmlformats.org/officeDocument/2006/relationships/customXml" Target="../ink/ink312.xml"/><Relationship Id="rId195" Type="http://schemas.openxmlformats.org/officeDocument/2006/relationships/customXml" Target="../ink/ink320.xml"/><Relationship Id="rId209" Type="http://schemas.openxmlformats.org/officeDocument/2006/relationships/customXml" Target="../ink/ink327.xml"/><Relationship Id="rId190" Type="http://schemas.openxmlformats.org/officeDocument/2006/relationships/image" Target="../media/image308.png"/><Relationship Id="rId204" Type="http://schemas.openxmlformats.org/officeDocument/2006/relationships/image" Target="../media/image315.png"/><Relationship Id="rId15" Type="http://schemas.openxmlformats.org/officeDocument/2006/relationships/customXml" Target="../ink/ink230.xml"/><Relationship Id="rId36" Type="http://schemas.openxmlformats.org/officeDocument/2006/relationships/image" Target="../media/image234.png"/><Relationship Id="rId57" Type="http://schemas.openxmlformats.org/officeDocument/2006/relationships/customXml" Target="../ink/ink251.xml"/><Relationship Id="rId106" Type="http://schemas.openxmlformats.org/officeDocument/2006/relationships/image" Target="../media/image266.png"/><Relationship Id="rId127" Type="http://schemas.openxmlformats.org/officeDocument/2006/relationships/customXml" Target="../ink/ink286.xml"/><Relationship Id="rId10" Type="http://schemas.openxmlformats.org/officeDocument/2006/relationships/image" Target="../media/image222.png"/><Relationship Id="rId31" Type="http://schemas.openxmlformats.org/officeDocument/2006/relationships/customXml" Target="../ink/ink238.xml"/><Relationship Id="rId52" Type="http://schemas.openxmlformats.org/officeDocument/2006/relationships/image" Target="../media/image211.png"/><Relationship Id="rId73" Type="http://schemas.openxmlformats.org/officeDocument/2006/relationships/customXml" Target="../ink/ink259.xml"/><Relationship Id="rId78" Type="http://schemas.openxmlformats.org/officeDocument/2006/relationships/image" Target="../media/image252.png"/><Relationship Id="rId94" Type="http://schemas.openxmlformats.org/officeDocument/2006/relationships/image" Target="../media/image260.png"/><Relationship Id="rId99" Type="http://schemas.openxmlformats.org/officeDocument/2006/relationships/customXml" Target="../ink/ink272.xml"/><Relationship Id="rId101" Type="http://schemas.openxmlformats.org/officeDocument/2006/relationships/customXml" Target="../ink/ink273.xml"/><Relationship Id="rId122" Type="http://schemas.openxmlformats.org/officeDocument/2006/relationships/image" Target="../media/image274.png"/><Relationship Id="rId143" Type="http://schemas.openxmlformats.org/officeDocument/2006/relationships/customXml" Target="../ink/ink294.xml"/><Relationship Id="rId148" Type="http://schemas.openxmlformats.org/officeDocument/2006/relationships/image" Target="../media/image287.png"/><Relationship Id="rId164" Type="http://schemas.openxmlformats.org/officeDocument/2006/relationships/image" Target="../media/image295.png"/><Relationship Id="rId169" Type="http://schemas.openxmlformats.org/officeDocument/2006/relationships/customXml" Target="../ink/ink307.xml"/><Relationship Id="rId185" Type="http://schemas.openxmlformats.org/officeDocument/2006/relationships/customXml" Target="../ink/ink315.xml"/><Relationship Id="rId4" Type="http://schemas.openxmlformats.org/officeDocument/2006/relationships/image" Target="../media/image219.png"/><Relationship Id="rId9" Type="http://schemas.openxmlformats.org/officeDocument/2006/relationships/customXml" Target="../ink/ink227.xml"/><Relationship Id="rId180" Type="http://schemas.openxmlformats.org/officeDocument/2006/relationships/image" Target="../media/image303.png"/><Relationship Id="rId210" Type="http://schemas.openxmlformats.org/officeDocument/2006/relationships/image" Target="../media/image318.png"/><Relationship Id="rId215" Type="http://schemas.openxmlformats.org/officeDocument/2006/relationships/customXml" Target="../ink/ink330.xml"/><Relationship Id="rId26" Type="http://schemas.openxmlformats.org/officeDocument/2006/relationships/image" Target="../media/image229.png"/><Relationship Id="rId47" Type="http://schemas.openxmlformats.org/officeDocument/2006/relationships/customXml" Target="../ink/ink246.xml"/><Relationship Id="rId68" Type="http://schemas.openxmlformats.org/officeDocument/2006/relationships/image" Target="../media/image247.png"/><Relationship Id="rId89" Type="http://schemas.openxmlformats.org/officeDocument/2006/relationships/customXml" Target="../ink/ink267.xml"/><Relationship Id="rId112" Type="http://schemas.openxmlformats.org/officeDocument/2006/relationships/image" Target="../media/image269.png"/><Relationship Id="rId133" Type="http://schemas.openxmlformats.org/officeDocument/2006/relationships/customXml" Target="../ink/ink289.xml"/><Relationship Id="rId154" Type="http://schemas.openxmlformats.org/officeDocument/2006/relationships/image" Target="../media/image290.png"/><Relationship Id="rId175" Type="http://schemas.openxmlformats.org/officeDocument/2006/relationships/customXml" Target="../ink/ink310.xml"/><Relationship Id="rId196" Type="http://schemas.openxmlformats.org/officeDocument/2006/relationships/image" Target="../media/image311.png"/><Relationship Id="rId200" Type="http://schemas.openxmlformats.org/officeDocument/2006/relationships/image" Target="../media/image313.png"/><Relationship Id="rId16" Type="http://schemas.openxmlformats.org/officeDocument/2006/relationships/image" Target="../media/image225.png"/><Relationship Id="rId37" Type="http://schemas.openxmlformats.org/officeDocument/2006/relationships/customXml" Target="../ink/ink241.xml"/><Relationship Id="rId58" Type="http://schemas.openxmlformats.org/officeDocument/2006/relationships/image" Target="../media/image214.png"/><Relationship Id="rId79" Type="http://schemas.openxmlformats.org/officeDocument/2006/relationships/customXml" Target="../ink/ink262.xml"/><Relationship Id="rId102" Type="http://schemas.openxmlformats.org/officeDocument/2006/relationships/image" Target="../media/image264.png"/><Relationship Id="rId123" Type="http://schemas.openxmlformats.org/officeDocument/2006/relationships/customXml" Target="../ink/ink284.xml"/><Relationship Id="rId144" Type="http://schemas.openxmlformats.org/officeDocument/2006/relationships/image" Target="../media/image285.png"/><Relationship Id="rId90" Type="http://schemas.openxmlformats.org/officeDocument/2006/relationships/image" Target="../media/image258.png"/><Relationship Id="rId165" Type="http://schemas.openxmlformats.org/officeDocument/2006/relationships/customXml" Target="../ink/ink305.xml"/><Relationship Id="rId186" Type="http://schemas.openxmlformats.org/officeDocument/2006/relationships/image" Target="../media/image306.png"/><Relationship Id="rId211" Type="http://schemas.openxmlformats.org/officeDocument/2006/relationships/customXml" Target="../ink/ink328.xml"/><Relationship Id="rId27" Type="http://schemas.openxmlformats.org/officeDocument/2006/relationships/customXml" Target="../ink/ink236.xml"/><Relationship Id="rId48" Type="http://schemas.openxmlformats.org/officeDocument/2006/relationships/image" Target="../media/image239.png"/><Relationship Id="rId69" Type="http://schemas.openxmlformats.org/officeDocument/2006/relationships/customXml" Target="../ink/ink257.xml"/><Relationship Id="rId113" Type="http://schemas.openxmlformats.org/officeDocument/2006/relationships/customXml" Target="../ink/ink279.xml"/><Relationship Id="rId134" Type="http://schemas.openxmlformats.org/officeDocument/2006/relationships/image" Target="../media/image280.png"/><Relationship Id="rId80" Type="http://schemas.openxmlformats.org/officeDocument/2006/relationships/image" Target="../media/image253.png"/><Relationship Id="rId155" Type="http://schemas.openxmlformats.org/officeDocument/2006/relationships/customXml" Target="../ink/ink300.xml"/><Relationship Id="rId176" Type="http://schemas.openxmlformats.org/officeDocument/2006/relationships/image" Target="../media/image301.png"/><Relationship Id="rId197" Type="http://schemas.openxmlformats.org/officeDocument/2006/relationships/customXml" Target="../ink/ink321.xml"/><Relationship Id="rId201" Type="http://schemas.openxmlformats.org/officeDocument/2006/relationships/customXml" Target="../ink/ink323.xml"/><Relationship Id="rId17" Type="http://schemas.openxmlformats.org/officeDocument/2006/relationships/customXml" Target="../ink/ink231.xml"/><Relationship Id="rId38" Type="http://schemas.openxmlformats.org/officeDocument/2006/relationships/image" Target="../media/image235.png"/><Relationship Id="rId59" Type="http://schemas.openxmlformats.org/officeDocument/2006/relationships/customXml" Target="../ink/ink252.xml"/><Relationship Id="rId103" Type="http://schemas.openxmlformats.org/officeDocument/2006/relationships/customXml" Target="../ink/ink274.xml"/><Relationship Id="rId124" Type="http://schemas.openxmlformats.org/officeDocument/2006/relationships/image" Target="../media/image275.png"/><Relationship Id="rId70" Type="http://schemas.openxmlformats.org/officeDocument/2006/relationships/image" Target="../media/image248.png"/><Relationship Id="rId91" Type="http://schemas.openxmlformats.org/officeDocument/2006/relationships/customXml" Target="../ink/ink268.xml"/><Relationship Id="rId145" Type="http://schemas.openxmlformats.org/officeDocument/2006/relationships/customXml" Target="../ink/ink295.xml"/><Relationship Id="rId166" Type="http://schemas.openxmlformats.org/officeDocument/2006/relationships/image" Target="../media/image296.png"/><Relationship Id="rId187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319.png"/><Relationship Id="rId28" Type="http://schemas.openxmlformats.org/officeDocument/2006/relationships/image" Target="../media/image230.png"/><Relationship Id="rId49" Type="http://schemas.openxmlformats.org/officeDocument/2006/relationships/customXml" Target="../ink/ink247.xml"/><Relationship Id="rId114" Type="http://schemas.openxmlformats.org/officeDocument/2006/relationships/image" Target="../media/image270.png"/><Relationship Id="rId60" Type="http://schemas.openxmlformats.org/officeDocument/2006/relationships/image" Target="../media/image243.png"/><Relationship Id="rId81" Type="http://schemas.openxmlformats.org/officeDocument/2006/relationships/customXml" Target="../ink/ink263.xml"/><Relationship Id="rId135" Type="http://schemas.openxmlformats.org/officeDocument/2006/relationships/customXml" Target="../ink/ink290.xml"/><Relationship Id="rId156" Type="http://schemas.openxmlformats.org/officeDocument/2006/relationships/image" Target="../media/image291.png"/><Relationship Id="rId177" Type="http://schemas.openxmlformats.org/officeDocument/2006/relationships/customXml" Target="../ink/ink311.xml"/><Relationship Id="rId198" Type="http://schemas.openxmlformats.org/officeDocument/2006/relationships/image" Target="../media/image312.png"/><Relationship Id="rId202" Type="http://schemas.openxmlformats.org/officeDocument/2006/relationships/image" Target="../media/image314.png"/><Relationship Id="rId18" Type="http://schemas.openxmlformats.org/officeDocument/2006/relationships/image" Target="../media/image226.png"/><Relationship Id="rId39" Type="http://schemas.openxmlformats.org/officeDocument/2006/relationships/customXml" Target="../ink/ink242.xml"/><Relationship Id="rId50" Type="http://schemas.openxmlformats.org/officeDocument/2006/relationships/image" Target="../media/image240.png"/><Relationship Id="rId104" Type="http://schemas.openxmlformats.org/officeDocument/2006/relationships/image" Target="../media/image265.png"/><Relationship Id="rId125" Type="http://schemas.openxmlformats.org/officeDocument/2006/relationships/customXml" Target="../ink/ink285.xml"/><Relationship Id="rId146" Type="http://schemas.openxmlformats.org/officeDocument/2006/relationships/image" Target="../media/image286.png"/><Relationship Id="rId167" Type="http://schemas.openxmlformats.org/officeDocument/2006/relationships/customXml" Target="../ink/ink306.xml"/><Relationship Id="rId188" Type="http://schemas.openxmlformats.org/officeDocument/2006/relationships/image" Target="../media/image307.png"/><Relationship Id="rId71" Type="http://schemas.openxmlformats.org/officeDocument/2006/relationships/customXml" Target="../ink/ink258.xml"/><Relationship Id="rId92" Type="http://schemas.openxmlformats.org/officeDocument/2006/relationships/image" Target="../media/image259.png"/><Relationship Id="rId213" Type="http://schemas.openxmlformats.org/officeDocument/2006/relationships/customXml" Target="../ink/ink329.xml"/><Relationship Id="rId2" Type="http://schemas.openxmlformats.org/officeDocument/2006/relationships/image" Target="../media/image1.png"/><Relationship Id="rId29" Type="http://schemas.openxmlformats.org/officeDocument/2006/relationships/customXml" Target="../ink/ink237.xml"/><Relationship Id="rId40" Type="http://schemas.openxmlformats.org/officeDocument/2006/relationships/image" Target="../media/image236.png"/><Relationship Id="rId115" Type="http://schemas.openxmlformats.org/officeDocument/2006/relationships/customXml" Target="../ink/ink280.xml"/><Relationship Id="rId136" Type="http://schemas.openxmlformats.org/officeDocument/2006/relationships/image" Target="../media/image281.png"/><Relationship Id="rId157" Type="http://schemas.openxmlformats.org/officeDocument/2006/relationships/customXml" Target="../ink/ink301.xml"/><Relationship Id="rId178" Type="http://schemas.openxmlformats.org/officeDocument/2006/relationships/image" Target="../media/image302.png"/><Relationship Id="rId61" Type="http://schemas.openxmlformats.org/officeDocument/2006/relationships/customXml" Target="../ink/ink253.xml"/><Relationship Id="rId82" Type="http://schemas.openxmlformats.org/officeDocument/2006/relationships/image" Target="../media/image254.png"/><Relationship Id="rId199" Type="http://schemas.openxmlformats.org/officeDocument/2006/relationships/customXml" Target="../ink/ink322.xml"/><Relationship Id="rId203" Type="http://schemas.openxmlformats.org/officeDocument/2006/relationships/customXml" Target="../ink/ink324.xml"/><Relationship Id="rId19" Type="http://schemas.openxmlformats.org/officeDocument/2006/relationships/customXml" Target="../ink/ink23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4.xml"/><Relationship Id="rId13" Type="http://schemas.openxmlformats.org/officeDocument/2006/relationships/image" Target="../media/image328.png"/><Relationship Id="rId18" Type="http://schemas.openxmlformats.org/officeDocument/2006/relationships/customXml" Target="../ink/ink339.xml"/><Relationship Id="rId26" Type="http://schemas.openxmlformats.org/officeDocument/2006/relationships/customXml" Target="../ink/ink343.xml"/><Relationship Id="rId3" Type="http://schemas.openxmlformats.org/officeDocument/2006/relationships/image" Target="../media/image323.png"/><Relationship Id="rId21" Type="http://schemas.openxmlformats.org/officeDocument/2006/relationships/image" Target="../media/image332.png"/><Relationship Id="rId7" Type="http://schemas.openxmlformats.org/officeDocument/2006/relationships/image" Target="../media/image325.png"/><Relationship Id="rId12" Type="http://schemas.openxmlformats.org/officeDocument/2006/relationships/customXml" Target="../ink/ink336.xml"/><Relationship Id="rId17" Type="http://schemas.openxmlformats.org/officeDocument/2006/relationships/image" Target="../media/image330.png"/><Relationship Id="rId25" Type="http://schemas.openxmlformats.org/officeDocument/2006/relationships/image" Target="../media/image334.png"/><Relationship Id="rId2" Type="http://schemas.openxmlformats.org/officeDocument/2006/relationships/image" Target="../media/image1.png"/><Relationship Id="rId16" Type="http://schemas.openxmlformats.org/officeDocument/2006/relationships/customXml" Target="../ink/ink338.xml"/><Relationship Id="rId20" Type="http://schemas.openxmlformats.org/officeDocument/2006/relationships/customXml" Target="../ink/ink340.xml"/><Relationship Id="rId29" Type="http://schemas.openxmlformats.org/officeDocument/2006/relationships/image" Target="../media/image33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3.xml"/><Relationship Id="rId11" Type="http://schemas.openxmlformats.org/officeDocument/2006/relationships/image" Target="../media/image327.png"/><Relationship Id="rId24" Type="http://schemas.openxmlformats.org/officeDocument/2006/relationships/customXml" Target="../ink/ink342.xml"/><Relationship Id="rId5" Type="http://schemas.openxmlformats.org/officeDocument/2006/relationships/image" Target="../media/image324.png"/><Relationship Id="rId15" Type="http://schemas.openxmlformats.org/officeDocument/2006/relationships/image" Target="../media/image329.png"/><Relationship Id="rId23" Type="http://schemas.openxmlformats.org/officeDocument/2006/relationships/image" Target="../media/image333.png"/><Relationship Id="rId28" Type="http://schemas.openxmlformats.org/officeDocument/2006/relationships/customXml" Target="../ink/ink344.xml"/><Relationship Id="rId10" Type="http://schemas.openxmlformats.org/officeDocument/2006/relationships/customXml" Target="../ink/ink335.xml"/><Relationship Id="rId19" Type="http://schemas.openxmlformats.org/officeDocument/2006/relationships/image" Target="../media/image331.png"/><Relationship Id="rId4" Type="http://schemas.openxmlformats.org/officeDocument/2006/relationships/customXml" Target="../ink/ink332.xml"/><Relationship Id="rId9" Type="http://schemas.openxmlformats.org/officeDocument/2006/relationships/image" Target="../media/image326.png"/><Relationship Id="rId14" Type="http://schemas.openxmlformats.org/officeDocument/2006/relationships/customXml" Target="../ink/ink337.xml"/><Relationship Id="rId22" Type="http://schemas.openxmlformats.org/officeDocument/2006/relationships/customXml" Target="../ink/ink341.xml"/><Relationship Id="rId27" Type="http://schemas.openxmlformats.org/officeDocument/2006/relationships/image" Target="../media/image3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.png"/><Relationship Id="rId21" Type="http://schemas.openxmlformats.org/officeDocument/2006/relationships/customXml" Target="../ink/ink17.xml"/><Relationship Id="rId42" Type="http://schemas.openxmlformats.org/officeDocument/2006/relationships/image" Target="../media/image23.png"/><Relationship Id="rId47" Type="http://schemas.openxmlformats.org/officeDocument/2006/relationships/customXml" Target="../ink/ink30.xml"/><Relationship Id="rId63" Type="http://schemas.openxmlformats.org/officeDocument/2006/relationships/customXml" Target="../ink/ink38.xml"/><Relationship Id="rId68" Type="http://schemas.openxmlformats.org/officeDocument/2006/relationships/image" Target="../media/image36.png"/><Relationship Id="rId84" Type="http://schemas.openxmlformats.org/officeDocument/2006/relationships/image" Target="../media/image44.png"/><Relationship Id="rId89" Type="http://schemas.openxmlformats.org/officeDocument/2006/relationships/customXml" Target="../ink/ink51.xml"/><Relationship Id="rId16" Type="http://schemas.openxmlformats.org/officeDocument/2006/relationships/image" Target="../media/image10.png"/><Relationship Id="rId107" Type="http://schemas.openxmlformats.org/officeDocument/2006/relationships/customXml" Target="../ink/ink60.xml"/><Relationship Id="rId11" Type="http://schemas.openxmlformats.org/officeDocument/2006/relationships/customXml" Target="../ink/ink12.xml"/><Relationship Id="rId32" Type="http://schemas.openxmlformats.org/officeDocument/2006/relationships/image" Target="../media/image18.png"/><Relationship Id="rId37" Type="http://schemas.openxmlformats.org/officeDocument/2006/relationships/customXml" Target="../ink/ink25.xml"/><Relationship Id="rId53" Type="http://schemas.openxmlformats.org/officeDocument/2006/relationships/customXml" Target="../ink/ink33.xml"/><Relationship Id="rId58" Type="http://schemas.openxmlformats.org/officeDocument/2006/relationships/image" Target="../media/image31.png"/><Relationship Id="rId74" Type="http://schemas.openxmlformats.org/officeDocument/2006/relationships/image" Target="../media/image39.png"/><Relationship Id="rId79" Type="http://schemas.openxmlformats.org/officeDocument/2006/relationships/customXml" Target="../ink/ink46.xml"/><Relationship Id="rId102" Type="http://schemas.openxmlformats.org/officeDocument/2006/relationships/image" Target="../media/image53.png"/><Relationship Id="rId5" Type="http://schemas.openxmlformats.org/officeDocument/2006/relationships/customXml" Target="../ink/ink9.xml"/><Relationship Id="rId90" Type="http://schemas.openxmlformats.org/officeDocument/2006/relationships/image" Target="../media/image47.png"/><Relationship Id="rId95" Type="http://schemas.openxmlformats.org/officeDocument/2006/relationships/customXml" Target="../ink/ink54.xml"/><Relationship Id="rId22" Type="http://schemas.openxmlformats.org/officeDocument/2006/relationships/image" Target="../media/image13.png"/><Relationship Id="rId27" Type="http://schemas.openxmlformats.org/officeDocument/2006/relationships/customXml" Target="../ink/ink20.xml"/><Relationship Id="rId43" Type="http://schemas.openxmlformats.org/officeDocument/2006/relationships/customXml" Target="../ink/ink28.xml"/><Relationship Id="rId48" Type="http://schemas.openxmlformats.org/officeDocument/2006/relationships/image" Target="../media/image26.png"/><Relationship Id="rId64" Type="http://schemas.openxmlformats.org/officeDocument/2006/relationships/image" Target="../media/image34.png"/><Relationship Id="rId69" Type="http://schemas.openxmlformats.org/officeDocument/2006/relationships/customXml" Target="../ink/ink41.xml"/><Relationship Id="rId80" Type="http://schemas.openxmlformats.org/officeDocument/2006/relationships/image" Target="../media/image42.png"/><Relationship Id="rId85" Type="http://schemas.openxmlformats.org/officeDocument/2006/relationships/customXml" Target="../ink/ink49.xml"/><Relationship Id="rId12" Type="http://schemas.openxmlformats.org/officeDocument/2006/relationships/image" Target="../media/image810.png"/><Relationship Id="rId17" Type="http://schemas.openxmlformats.org/officeDocument/2006/relationships/customXml" Target="../ink/ink15.xml"/><Relationship Id="rId33" Type="http://schemas.openxmlformats.org/officeDocument/2006/relationships/customXml" Target="../ink/ink23.xml"/><Relationship Id="rId38" Type="http://schemas.openxmlformats.org/officeDocument/2006/relationships/image" Target="../media/image21.png"/><Relationship Id="rId59" Type="http://schemas.openxmlformats.org/officeDocument/2006/relationships/customXml" Target="../ink/ink36.xml"/><Relationship Id="rId103" Type="http://schemas.openxmlformats.org/officeDocument/2006/relationships/customXml" Target="../ink/ink58.xml"/><Relationship Id="rId108" Type="http://schemas.openxmlformats.org/officeDocument/2006/relationships/image" Target="../media/image56.png"/><Relationship Id="rId54" Type="http://schemas.openxmlformats.org/officeDocument/2006/relationships/image" Target="../media/image29.png"/><Relationship Id="rId70" Type="http://schemas.openxmlformats.org/officeDocument/2006/relationships/image" Target="../media/image37.png"/><Relationship Id="rId75" Type="http://schemas.openxmlformats.org/officeDocument/2006/relationships/customXml" Target="../ink/ink44.xml"/><Relationship Id="rId91" Type="http://schemas.openxmlformats.org/officeDocument/2006/relationships/customXml" Target="../ink/ink52.xml"/><Relationship Id="rId9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5" Type="http://schemas.openxmlformats.org/officeDocument/2006/relationships/customXml" Target="../ink/ink14.xml"/><Relationship Id="rId23" Type="http://schemas.openxmlformats.org/officeDocument/2006/relationships/customXml" Target="../ink/ink18.xml"/><Relationship Id="rId28" Type="http://schemas.openxmlformats.org/officeDocument/2006/relationships/image" Target="../media/image16.png"/><Relationship Id="rId36" Type="http://schemas.openxmlformats.org/officeDocument/2006/relationships/image" Target="../media/image20.png"/><Relationship Id="rId49" Type="http://schemas.openxmlformats.org/officeDocument/2006/relationships/customXml" Target="../ink/ink31.xml"/><Relationship Id="rId57" Type="http://schemas.openxmlformats.org/officeDocument/2006/relationships/customXml" Target="../ink/ink35.xml"/><Relationship Id="rId106" Type="http://schemas.openxmlformats.org/officeDocument/2006/relationships/image" Target="../media/image55.png"/><Relationship Id="rId10" Type="http://schemas.openxmlformats.org/officeDocument/2006/relationships/image" Target="../media/image710.png"/><Relationship Id="rId31" Type="http://schemas.openxmlformats.org/officeDocument/2006/relationships/customXml" Target="../ink/ink22.xml"/><Relationship Id="rId44" Type="http://schemas.openxmlformats.org/officeDocument/2006/relationships/image" Target="../media/image24.png"/><Relationship Id="rId52" Type="http://schemas.openxmlformats.org/officeDocument/2006/relationships/image" Target="../media/image28.png"/><Relationship Id="rId60" Type="http://schemas.openxmlformats.org/officeDocument/2006/relationships/image" Target="../media/image32.png"/><Relationship Id="rId65" Type="http://schemas.openxmlformats.org/officeDocument/2006/relationships/customXml" Target="../ink/ink39.xml"/><Relationship Id="rId73" Type="http://schemas.openxmlformats.org/officeDocument/2006/relationships/customXml" Target="../ink/ink43.xml"/><Relationship Id="rId78" Type="http://schemas.openxmlformats.org/officeDocument/2006/relationships/image" Target="../media/image41.png"/><Relationship Id="rId81" Type="http://schemas.openxmlformats.org/officeDocument/2006/relationships/customXml" Target="../ink/ink47.xml"/><Relationship Id="rId86" Type="http://schemas.openxmlformats.org/officeDocument/2006/relationships/image" Target="../media/image45.png"/><Relationship Id="rId94" Type="http://schemas.openxmlformats.org/officeDocument/2006/relationships/image" Target="../media/image49.png"/><Relationship Id="rId99" Type="http://schemas.openxmlformats.org/officeDocument/2006/relationships/customXml" Target="../ink/ink56.xml"/><Relationship Id="rId101" Type="http://schemas.openxmlformats.org/officeDocument/2006/relationships/customXml" Target="../ink/ink57.xml"/><Relationship Id="rId4" Type="http://schemas.openxmlformats.org/officeDocument/2006/relationships/image" Target="../media/image411.png"/><Relationship Id="rId9" Type="http://schemas.openxmlformats.org/officeDocument/2006/relationships/customXml" Target="../ink/ink11.xml"/><Relationship Id="rId13" Type="http://schemas.openxmlformats.org/officeDocument/2006/relationships/customXml" Target="../ink/ink13.xml"/><Relationship Id="rId18" Type="http://schemas.openxmlformats.org/officeDocument/2006/relationships/image" Target="../media/image11.png"/><Relationship Id="rId39" Type="http://schemas.openxmlformats.org/officeDocument/2006/relationships/customXml" Target="../ink/ink26.xml"/><Relationship Id="rId109" Type="http://schemas.openxmlformats.org/officeDocument/2006/relationships/customXml" Target="../ink/ink61.xml"/><Relationship Id="rId34" Type="http://schemas.openxmlformats.org/officeDocument/2006/relationships/image" Target="../media/image19.png"/><Relationship Id="rId50" Type="http://schemas.openxmlformats.org/officeDocument/2006/relationships/image" Target="../media/image27.png"/><Relationship Id="rId55" Type="http://schemas.openxmlformats.org/officeDocument/2006/relationships/customXml" Target="../ink/ink34.xml"/><Relationship Id="rId76" Type="http://schemas.openxmlformats.org/officeDocument/2006/relationships/image" Target="../media/image40.png"/><Relationship Id="rId97" Type="http://schemas.openxmlformats.org/officeDocument/2006/relationships/customXml" Target="../ink/ink55.xml"/><Relationship Id="rId104" Type="http://schemas.openxmlformats.org/officeDocument/2006/relationships/image" Target="../media/image54.png"/><Relationship Id="rId7" Type="http://schemas.openxmlformats.org/officeDocument/2006/relationships/customXml" Target="../ink/ink10.xml"/><Relationship Id="rId71" Type="http://schemas.openxmlformats.org/officeDocument/2006/relationships/customXml" Target="../ink/ink42.xml"/><Relationship Id="rId92" Type="http://schemas.openxmlformats.org/officeDocument/2006/relationships/image" Target="../media/image48.png"/><Relationship Id="rId2" Type="http://schemas.openxmlformats.org/officeDocument/2006/relationships/image" Target="../media/image1.png"/><Relationship Id="rId29" Type="http://schemas.openxmlformats.org/officeDocument/2006/relationships/customXml" Target="../ink/ink21.xml"/><Relationship Id="rId24" Type="http://schemas.openxmlformats.org/officeDocument/2006/relationships/image" Target="../media/image14.png"/><Relationship Id="rId40" Type="http://schemas.openxmlformats.org/officeDocument/2006/relationships/image" Target="../media/image22.png"/><Relationship Id="rId45" Type="http://schemas.openxmlformats.org/officeDocument/2006/relationships/customXml" Target="../ink/ink29.xml"/><Relationship Id="rId66" Type="http://schemas.openxmlformats.org/officeDocument/2006/relationships/image" Target="../media/image35.png"/><Relationship Id="rId87" Type="http://schemas.openxmlformats.org/officeDocument/2006/relationships/customXml" Target="../ink/ink50.xml"/><Relationship Id="rId110" Type="http://schemas.openxmlformats.org/officeDocument/2006/relationships/image" Target="../media/image57.png"/><Relationship Id="rId61" Type="http://schemas.openxmlformats.org/officeDocument/2006/relationships/customXml" Target="../ink/ink37.xml"/><Relationship Id="rId82" Type="http://schemas.openxmlformats.org/officeDocument/2006/relationships/image" Target="../media/image43.png"/><Relationship Id="rId19" Type="http://schemas.openxmlformats.org/officeDocument/2006/relationships/customXml" Target="../ink/ink16.xml"/><Relationship Id="rId14" Type="http://schemas.openxmlformats.org/officeDocument/2006/relationships/image" Target="../media/image910.png"/><Relationship Id="rId30" Type="http://schemas.openxmlformats.org/officeDocument/2006/relationships/image" Target="../media/image17.png"/><Relationship Id="rId35" Type="http://schemas.openxmlformats.org/officeDocument/2006/relationships/customXml" Target="../ink/ink24.xml"/><Relationship Id="rId56" Type="http://schemas.openxmlformats.org/officeDocument/2006/relationships/image" Target="../media/image30.png"/><Relationship Id="rId77" Type="http://schemas.openxmlformats.org/officeDocument/2006/relationships/customXml" Target="../ink/ink45.xml"/><Relationship Id="rId100" Type="http://schemas.openxmlformats.org/officeDocument/2006/relationships/image" Target="../media/image52.png"/><Relationship Id="rId105" Type="http://schemas.openxmlformats.org/officeDocument/2006/relationships/customXml" Target="../ink/ink59.xml"/><Relationship Id="rId8" Type="http://schemas.openxmlformats.org/officeDocument/2006/relationships/image" Target="../media/image610.png"/><Relationship Id="rId51" Type="http://schemas.openxmlformats.org/officeDocument/2006/relationships/customXml" Target="../ink/ink32.xml"/><Relationship Id="rId72" Type="http://schemas.openxmlformats.org/officeDocument/2006/relationships/image" Target="../media/image38.png"/><Relationship Id="rId93" Type="http://schemas.openxmlformats.org/officeDocument/2006/relationships/customXml" Target="../ink/ink53.xml"/><Relationship Id="rId98" Type="http://schemas.openxmlformats.org/officeDocument/2006/relationships/image" Target="../media/image51.png"/><Relationship Id="rId3" Type="http://schemas.openxmlformats.org/officeDocument/2006/relationships/customXml" Target="../ink/ink8.xml"/><Relationship Id="rId25" Type="http://schemas.openxmlformats.org/officeDocument/2006/relationships/customXml" Target="../ink/ink19.xml"/><Relationship Id="rId46" Type="http://schemas.openxmlformats.org/officeDocument/2006/relationships/image" Target="../media/image25.png"/><Relationship Id="rId67" Type="http://schemas.openxmlformats.org/officeDocument/2006/relationships/customXml" Target="../ink/ink40.xml"/><Relationship Id="rId20" Type="http://schemas.openxmlformats.org/officeDocument/2006/relationships/image" Target="../media/image12.png"/><Relationship Id="rId41" Type="http://schemas.openxmlformats.org/officeDocument/2006/relationships/customXml" Target="../ink/ink27.xml"/><Relationship Id="rId62" Type="http://schemas.openxmlformats.org/officeDocument/2006/relationships/image" Target="../media/image33.png"/><Relationship Id="rId83" Type="http://schemas.openxmlformats.org/officeDocument/2006/relationships/customXml" Target="../ink/ink48.xml"/><Relationship Id="rId88" Type="http://schemas.openxmlformats.org/officeDocument/2006/relationships/image" Target="../media/image46.png"/><Relationship Id="rId111" Type="http://schemas.openxmlformats.org/officeDocument/2006/relationships/customXml" Target="../ink/ink6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20.xml"/><Relationship Id="rId21" Type="http://schemas.openxmlformats.org/officeDocument/2006/relationships/customXml" Target="../ink/ink72.xml"/><Relationship Id="rId42" Type="http://schemas.openxmlformats.org/officeDocument/2006/relationships/image" Target="../media/image77.png"/><Relationship Id="rId63" Type="http://schemas.openxmlformats.org/officeDocument/2006/relationships/customXml" Target="../ink/ink93.xml"/><Relationship Id="rId84" Type="http://schemas.openxmlformats.org/officeDocument/2006/relationships/image" Target="../media/image98.png"/><Relationship Id="rId138" Type="http://schemas.openxmlformats.org/officeDocument/2006/relationships/image" Target="../media/image125.png"/><Relationship Id="rId16" Type="http://schemas.openxmlformats.org/officeDocument/2006/relationships/image" Target="../media/image64.png"/><Relationship Id="rId107" Type="http://schemas.openxmlformats.org/officeDocument/2006/relationships/customXml" Target="../ink/ink115.xml"/><Relationship Id="rId11" Type="http://schemas.openxmlformats.org/officeDocument/2006/relationships/customXml" Target="../ink/ink67.xml"/><Relationship Id="rId32" Type="http://schemas.openxmlformats.org/officeDocument/2006/relationships/image" Target="../media/image72.png"/><Relationship Id="rId37" Type="http://schemas.openxmlformats.org/officeDocument/2006/relationships/customXml" Target="../ink/ink80.xml"/><Relationship Id="rId53" Type="http://schemas.openxmlformats.org/officeDocument/2006/relationships/customXml" Target="../ink/ink88.xml"/><Relationship Id="rId58" Type="http://schemas.openxmlformats.org/officeDocument/2006/relationships/image" Target="../media/image85.png"/><Relationship Id="rId74" Type="http://schemas.openxmlformats.org/officeDocument/2006/relationships/image" Target="../media/image93.png"/><Relationship Id="rId79" Type="http://schemas.openxmlformats.org/officeDocument/2006/relationships/customXml" Target="../ink/ink101.xml"/><Relationship Id="rId102" Type="http://schemas.openxmlformats.org/officeDocument/2006/relationships/image" Target="../media/image107.png"/><Relationship Id="rId123" Type="http://schemas.openxmlformats.org/officeDocument/2006/relationships/customXml" Target="../ink/ink123.xml"/><Relationship Id="rId128" Type="http://schemas.openxmlformats.org/officeDocument/2006/relationships/image" Target="../media/image120.png"/><Relationship Id="rId5" Type="http://schemas.openxmlformats.org/officeDocument/2006/relationships/customXml" Target="../ink/ink64.xml"/><Relationship Id="rId90" Type="http://schemas.openxmlformats.org/officeDocument/2006/relationships/image" Target="../media/image101.png"/><Relationship Id="rId95" Type="http://schemas.openxmlformats.org/officeDocument/2006/relationships/customXml" Target="../ink/ink109.xml"/><Relationship Id="rId22" Type="http://schemas.openxmlformats.org/officeDocument/2006/relationships/image" Target="../media/image67.png"/><Relationship Id="rId27" Type="http://schemas.openxmlformats.org/officeDocument/2006/relationships/customXml" Target="../ink/ink75.xml"/><Relationship Id="rId43" Type="http://schemas.openxmlformats.org/officeDocument/2006/relationships/customXml" Target="../ink/ink83.xml"/><Relationship Id="rId48" Type="http://schemas.openxmlformats.org/officeDocument/2006/relationships/image" Target="../media/image80.png"/><Relationship Id="rId64" Type="http://schemas.openxmlformats.org/officeDocument/2006/relationships/image" Target="../media/image88.png"/><Relationship Id="rId69" Type="http://schemas.openxmlformats.org/officeDocument/2006/relationships/customXml" Target="../ink/ink96.xml"/><Relationship Id="rId113" Type="http://schemas.openxmlformats.org/officeDocument/2006/relationships/customXml" Target="../ink/ink118.xml"/><Relationship Id="rId118" Type="http://schemas.openxmlformats.org/officeDocument/2006/relationships/image" Target="../media/image115.png"/><Relationship Id="rId134" Type="http://schemas.openxmlformats.org/officeDocument/2006/relationships/image" Target="../media/image123.png"/><Relationship Id="rId139" Type="http://schemas.openxmlformats.org/officeDocument/2006/relationships/customXml" Target="../ink/ink131.xml"/><Relationship Id="rId80" Type="http://schemas.openxmlformats.org/officeDocument/2006/relationships/image" Target="../media/image96.png"/><Relationship Id="rId85" Type="http://schemas.openxmlformats.org/officeDocument/2006/relationships/customXml" Target="../ink/ink104.xml"/><Relationship Id="rId12" Type="http://schemas.openxmlformats.org/officeDocument/2006/relationships/image" Target="../media/image62.png"/><Relationship Id="rId17" Type="http://schemas.openxmlformats.org/officeDocument/2006/relationships/customXml" Target="../ink/ink70.xml"/><Relationship Id="rId33" Type="http://schemas.openxmlformats.org/officeDocument/2006/relationships/customXml" Target="../ink/ink78.xml"/><Relationship Id="rId38" Type="http://schemas.openxmlformats.org/officeDocument/2006/relationships/image" Target="../media/image75.png"/><Relationship Id="rId59" Type="http://schemas.openxmlformats.org/officeDocument/2006/relationships/customXml" Target="../ink/ink91.xml"/><Relationship Id="rId103" Type="http://schemas.openxmlformats.org/officeDocument/2006/relationships/customXml" Target="../ink/ink113.xml"/><Relationship Id="rId108" Type="http://schemas.openxmlformats.org/officeDocument/2006/relationships/image" Target="../media/image110.png"/><Relationship Id="rId124" Type="http://schemas.openxmlformats.org/officeDocument/2006/relationships/image" Target="../media/image118.png"/><Relationship Id="rId129" Type="http://schemas.openxmlformats.org/officeDocument/2006/relationships/customXml" Target="../ink/ink126.xml"/><Relationship Id="rId54" Type="http://schemas.openxmlformats.org/officeDocument/2006/relationships/image" Target="../media/image83.png"/><Relationship Id="rId70" Type="http://schemas.openxmlformats.org/officeDocument/2006/relationships/image" Target="../media/image91.png"/><Relationship Id="rId75" Type="http://schemas.openxmlformats.org/officeDocument/2006/relationships/customXml" Target="../ink/ink99.xml"/><Relationship Id="rId91" Type="http://schemas.openxmlformats.org/officeDocument/2006/relationships/customXml" Target="../ink/ink107.xml"/><Relationship Id="rId96" Type="http://schemas.openxmlformats.org/officeDocument/2006/relationships/image" Target="../media/image104.png"/><Relationship Id="rId140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23" Type="http://schemas.openxmlformats.org/officeDocument/2006/relationships/customXml" Target="../ink/ink73.xml"/><Relationship Id="rId28" Type="http://schemas.openxmlformats.org/officeDocument/2006/relationships/image" Target="../media/image70.png"/><Relationship Id="rId49" Type="http://schemas.openxmlformats.org/officeDocument/2006/relationships/customXml" Target="../ink/ink86.xml"/><Relationship Id="rId114" Type="http://schemas.openxmlformats.org/officeDocument/2006/relationships/image" Target="../media/image113.png"/><Relationship Id="rId119" Type="http://schemas.openxmlformats.org/officeDocument/2006/relationships/customXml" Target="../ink/ink121.xml"/><Relationship Id="rId44" Type="http://schemas.openxmlformats.org/officeDocument/2006/relationships/image" Target="../media/image78.png"/><Relationship Id="rId60" Type="http://schemas.openxmlformats.org/officeDocument/2006/relationships/image" Target="../media/image86.png"/><Relationship Id="rId65" Type="http://schemas.openxmlformats.org/officeDocument/2006/relationships/customXml" Target="../ink/ink94.xml"/><Relationship Id="rId81" Type="http://schemas.openxmlformats.org/officeDocument/2006/relationships/customXml" Target="../ink/ink102.xml"/><Relationship Id="rId86" Type="http://schemas.openxmlformats.org/officeDocument/2006/relationships/image" Target="../media/image99.png"/><Relationship Id="rId130" Type="http://schemas.openxmlformats.org/officeDocument/2006/relationships/image" Target="../media/image121.png"/><Relationship Id="rId135" Type="http://schemas.openxmlformats.org/officeDocument/2006/relationships/customXml" Target="../ink/ink129.xml"/><Relationship Id="rId13" Type="http://schemas.openxmlformats.org/officeDocument/2006/relationships/customXml" Target="../ink/ink68.xml"/><Relationship Id="rId18" Type="http://schemas.openxmlformats.org/officeDocument/2006/relationships/image" Target="../media/image65.png"/><Relationship Id="rId39" Type="http://schemas.openxmlformats.org/officeDocument/2006/relationships/customXml" Target="../ink/ink81.xml"/><Relationship Id="rId109" Type="http://schemas.openxmlformats.org/officeDocument/2006/relationships/customXml" Target="../ink/ink116.xml"/><Relationship Id="rId34" Type="http://schemas.openxmlformats.org/officeDocument/2006/relationships/image" Target="../media/image73.png"/><Relationship Id="rId50" Type="http://schemas.openxmlformats.org/officeDocument/2006/relationships/image" Target="../media/image81.png"/><Relationship Id="rId55" Type="http://schemas.openxmlformats.org/officeDocument/2006/relationships/customXml" Target="../ink/ink89.xml"/><Relationship Id="rId76" Type="http://schemas.openxmlformats.org/officeDocument/2006/relationships/image" Target="../media/image94.png"/><Relationship Id="rId97" Type="http://schemas.openxmlformats.org/officeDocument/2006/relationships/customXml" Target="../ink/ink110.xml"/><Relationship Id="rId104" Type="http://schemas.openxmlformats.org/officeDocument/2006/relationships/image" Target="../media/image108.png"/><Relationship Id="rId120" Type="http://schemas.openxmlformats.org/officeDocument/2006/relationships/image" Target="../media/image116.png"/><Relationship Id="rId125" Type="http://schemas.openxmlformats.org/officeDocument/2006/relationships/customXml" Target="../ink/ink124.xml"/><Relationship Id="rId7" Type="http://schemas.openxmlformats.org/officeDocument/2006/relationships/customXml" Target="../ink/ink65.xml"/><Relationship Id="rId71" Type="http://schemas.openxmlformats.org/officeDocument/2006/relationships/customXml" Target="../ink/ink97.xml"/><Relationship Id="rId92" Type="http://schemas.openxmlformats.org/officeDocument/2006/relationships/image" Target="../media/image102.png"/><Relationship Id="rId2" Type="http://schemas.openxmlformats.org/officeDocument/2006/relationships/image" Target="../media/image1.png"/><Relationship Id="rId29" Type="http://schemas.openxmlformats.org/officeDocument/2006/relationships/customXml" Target="../ink/ink76.xml"/><Relationship Id="rId24" Type="http://schemas.openxmlformats.org/officeDocument/2006/relationships/image" Target="../media/image68.png"/><Relationship Id="rId40" Type="http://schemas.openxmlformats.org/officeDocument/2006/relationships/image" Target="../media/image76.png"/><Relationship Id="rId45" Type="http://schemas.openxmlformats.org/officeDocument/2006/relationships/customXml" Target="../ink/ink84.xml"/><Relationship Id="rId66" Type="http://schemas.openxmlformats.org/officeDocument/2006/relationships/image" Target="../media/image89.png"/><Relationship Id="rId87" Type="http://schemas.openxmlformats.org/officeDocument/2006/relationships/customXml" Target="../ink/ink105.xml"/><Relationship Id="rId110" Type="http://schemas.openxmlformats.org/officeDocument/2006/relationships/image" Target="../media/image111.png"/><Relationship Id="rId115" Type="http://schemas.openxmlformats.org/officeDocument/2006/relationships/customXml" Target="../ink/ink119.xml"/><Relationship Id="rId131" Type="http://schemas.openxmlformats.org/officeDocument/2006/relationships/customXml" Target="../ink/ink127.xml"/><Relationship Id="rId136" Type="http://schemas.openxmlformats.org/officeDocument/2006/relationships/image" Target="../media/image124.png"/><Relationship Id="rId61" Type="http://schemas.openxmlformats.org/officeDocument/2006/relationships/customXml" Target="../ink/ink92.xml"/><Relationship Id="rId82" Type="http://schemas.openxmlformats.org/officeDocument/2006/relationships/image" Target="../media/image97.png"/><Relationship Id="rId19" Type="http://schemas.openxmlformats.org/officeDocument/2006/relationships/customXml" Target="../ink/ink71.xml"/><Relationship Id="rId14" Type="http://schemas.openxmlformats.org/officeDocument/2006/relationships/image" Target="../media/image63.png"/><Relationship Id="rId30" Type="http://schemas.openxmlformats.org/officeDocument/2006/relationships/image" Target="../media/image71.png"/><Relationship Id="rId35" Type="http://schemas.openxmlformats.org/officeDocument/2006/relationships/customXml" Target="../ink/ink79.xml"/><Relationship Id="rId56" Type="http://schemas.openxmlformats.org/officeDocument/2006/relationships/image" Target="../media/image84.png"/><Relationship Id="rId77" Type="http://schemas.openxmlformats.org/officeDocument/2006/relationships/customXml" Target="../ink/ink100.xml"/><Relationship Id="rId100" Type="http://schemas.openxmlformats.org/officeDocument/2006/relationships/image" Target="../media/image106.png"/><Relationship Id="rId105" Type="http://schemas.openxmlformats.org/officeDocument/2006/relationships/customXml" Target="../ink/ink114.xml"/><Relationship Id="rId126" Type="http://schemas.openxmlformats.org/officeDocument/2006/relationships/image" Target="../media/image119.png"/><Relationship Id="rId8" Type="http://schemas.openxmlformats.org/officeDocument/2006/relationships/image" Target="../media/image60.png"/><Relationship Id="rId51" Type="http://schemas.openxmlformats.org/officeDocument/2006/relationships/customXml" Target="../ink/ink87.xml"/><Relationship Id="rId72" Type="http://schemas.openxmlformats.org/officeDocument/2006/relationships/image" Target="../media/image92.png"/><Relationship Id="rId93" Type="http://schemas.openxmlformats.org/officeDocument/2006/relationships/customXml" Target="../ink/ink108.xml"/><Relationship Id="rId98" Type="http://schemas.openxmlformats.org/officeDocument/2006/relationships/image" Target="../media/image105.png"/><Relationship Id="rId121" Type="http://schemas.openxmlformats.org/officeDocument/2006/relationships/customXml" Target="../ink/ink122.xml"/><Relationship Id="rId3" Type="http://schemas.openxmlformats.org/officeDocument/2006/relationships/customXml" Target="../ink/ink63.xml"/><Relationship Id="rId25" Type="http://schemas.openxmlformats.org/officeDocument/2006/relationships/customXml" Target="../ink/ink74.xml"/><Relationship Id="rId46" Type="http://schemas.openxmlformats.org/officeDocument/2006/relationships/image" Target="../media/image79.png"/><Relationship Id="rId67" Type="http://schemas.openxmlformats.org/officeDocument/2006/relationships/customXml" Target="../ink/ink95.xml"/><Relationship Id="rId116" Type="http://schemas.openxmlformats.org/officeDocument/2006/relationships/image" Target="../media/image114.png"/><Relationship Id="rId137" Type="http://schemas.openxmlformats.org/officeDocument/2006/relationships/customXml" Target="../ink/ink130.xml"/><Relationship Id="rId20" Type="http://schemas.openxmlformats.org/officeDocument/2006/relationships/image" Target="../media/image66.png"/><Relationship Id="rId41" Type="http://schemas.openxmlformats.org/officeDocument/2006/relationships/customXml" Target="../ink/ink82.xml"/><Relationship Id="rId62" Type="http://schemas.openxmlformats.org/officeDocument/2006/relationships/image" Target="../media/image87.png"/><Relationship Id="rId83" Type="http://schemas.openxmlformats.org/officeDocument/2006/relationships/customXml" Target="../ink/ink103.xml"/><Relationship Id="rId88" Type="http://schemas.openxmlformats.org/officeDocument/2006/relationships/image" Target="../media/image100.png"/><Relationship Id="rId111" Type="http://schemas.openxmlformats.org/officeDocument/2006/relationships/customXml" Target="../ink/ink117.xml"/><Relationship Id="rId132" Type="http://schemas.openxmlformats.org/officeDocument/2006/relationships/image" Target="../media/image122.png"/><Relationship Id="rId15" Type="http://schemas.openxmlformats.org/officeDocument/2006/relationships/customXml" Target="../ink/ink69.xml"/><Relationship Id="rId36" Type="http://schemas.openxmlformats.org/officeDocument/2006/relationships/image" Target="../media/image74.png"/><Relationship Id="rId57" Type="http://schemas.openxmlformats.org/officeDocument/2006/relationships/customXml" Target="../ink/ink90.xml"/><Relationship Id="rId106" Type="http://schemas.openxmlformats.org/officeDocument/2006/relationships/image" Target="../media/image109.png"/><Relationship Id="rId127" Type="http://schemas.openxmlformats.org/officeDocument/2006/relationships/customXml" Target="../ink/ink125.xml"/><Relationship Id="rId10" Type="http://schemas.openxmlformats.org/officeDocument/2006/relationships/image" Target="../media/image61.png"/><Relationship Id="rId31" Type="http://schemas.openxmlformats.org/officeDocument/2006/relationships/customXml" Target="../ink/ink77.xml"/><Relationship Id="rId52" Type="http://schemas.openxmlformats.org/officeDocument/2006/relationships/image" Target="../media/image82.png"/><Relationship Id="rId73" Type="http://schemas.openxmlformats.org/officeDocument/2006/relationships/customXml" Target="../ink/ink98.xml"/><Relationship Id="rId78" Type="http://schemas.openxmlformats.org/officeDocument/2006/relationships/image" Target="../media/image95.png"/><Relationship Id="rId94" Type="http://schemas.openxmlformats.org/officeDocument/2006/relationships/image" Target="../media/image103.png"/><Relationship Id="rId99" Type="http://schemas.openxmlformats.org/officeDocument/2006/relationships/customXml" Target="../ink/ink111.xml"/><Relationship Id="rId101" Type="http://schemas.openxmlformats.org/officeDocument/2006/relationships/customXml" Target="../ink/ink112.xml"/><Relationship Id="rId122" Type="http://schemas.openxmlformats.org/officeDocument/2006/relationships/image" Target="../media/image117.png"/><Relationship Id="rId4" Type="http://schemas.openxmlformats.org/officeDocument/2006/relationships/image" Target="../media/image58.png"/><Relationship Id="rId9" Type="http://schemas.openxmlformats.org/officeDocument/2006/relationships/customXml" Target="../ink/ink66.xml"/><Relationship Id="rId26" Type="http://schemas.openxmlformats.org/officeDocument/2006/relationships/image" Target="../media/image69.png"/><Relationship Id="rId47" Type="http://schemas.openxmlformats.org/officeDocument/2006/relationships/customXml" Target="../ink/ink85.xml"/><Relationship Id="rId68" Type="http://schemas.openxmlformats.org/officeDocument/2006/relationships/image" Target="../media/image90.png"/><Relationship Id="rId89" Type="http://schemas.openxmlformats.org/officeDocument/2006/relationships/customXml" Target="../ink/ink106.xml"/><Relationship Id="rId112" Type="http://schemas.openxmlformats.org/officeDocument/2006/relationships/image" Target="../media/image112.png"/><Relationship Id="rId133" Type="http://schemas.openxmlformats.org/officeDocument/2006/relationships/customXml" Target="../ink/ink1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7.png"/><Relationship Id="rId4" Type="http://schemas.openxmlformats.org/officeDocument/2006/relationships/customXml" Target="../ink/ink13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90.xml"/><Relationship Id="rId21" Type="http://schemas.openxmlformats.org/officeDocument/2006/relationships/customXml" Target="../ink/ink142.xml"/><Relationship Id="rId42" Type="http://schemas.openxmlformats.org/officeDocument/2006/relationships/image" Target="../media/image147.png"/><Relationship Id="rId63" Type="http://schemas.openxmlformats.org/officeDocument/2006/relationships/customXml" Target="../ink/ink163.xml"/><Relationship Id="rId84" Type="http://schemas.openxmlformats.org/officeDocument/2006/relationships/image" Target="../media/image168.png"/><Relationship Id="rId138" Type="http://schemas.openxmlformats.org/officeDocument/2006/relationships/image" Target="../media/image195.png"/><Relationship Id="rId159" Type="http://schemas.openxmlformats.org/officeDocument/2006/relationships/customXml" Target="../ink/ink211.xml"/><Relationship Id="rId170" Type="http://schemas.openxmlformats.org/officeDocument/2006/relationships/image" Target="../media/image211.png"/><Relationship Id="rId107" Type="http://schemas.openxmlformats.org/officeDocument/2006/relationships/customXml" Target="../ink/ink185.xml"/><Relationship Id="rId11" Type="http://schemas.openxmlformats.org/officeDocument/2006/relationships/customXml" Target="../ink/ink137.xml"/><Relationship Id="rId32" Type="http://schemas.openxmlformats.org/officeDocument/2006/relationships/image" Target="../media/image142.png"/><Relationship Id="rId53" Type="http://schemas.openxmlformats.org/officeDocument/2006/relationships/customXml" Target="../ink/ink158.xml"/><Relationship Id="rId74" Type="http://schemas.openxmlformats.org/officeDocument/2006/relationships/image" Target="../media/image163.png"/><Relationship Id="rId128" Type="http://schemas.openxmlformats.org/officeDocument/2006/relationships/image" Target="../media/image190.png"/><Relationship Id="rId149" Type="http://schemas.openxmlformats.org/officeDocument/2006/relationships/customXml" Target="../ink/ink206.xml"/><Relationship Id="rId5" Type="http://schemas.openxmlformats.org/officeDocument/2006/relationships/customXml" Target="../ink/ink134.xml"/><Relationship Id="rId95" Type="http://schemas.openxmlformats.org/officeDocument/2006/relationships/customXml" Target="../ink/ink179.xml"/><Relationship Id="rId160" Type="http://schemas.openxmlformats.org/officeDocument/2006/relationships/image" Target="../media/image206.png"/><Relationship Id="rId181" Type="http://schemas.openxmlformats.org/officeDocument/2006/relationships/customXml" Target="../ink/ink222.xml"/><Relationship Id="rId22" Type="http://schemas.openxmlformats.org/officeDocument/2006/relationships/image" Target="../media/image137.png"/><Relationship Id="rId43" Type="http://schemas.openxmlformats.org/officeDocument/2006/relationships/customXml" Target="../ink/ink153.xml"/><Relationship Id="rId64" Type="http://schemas.openxmlformats.org/officeDocument/2006/relationships/image" Target="../media/image158.png"/><Relationship Id="rId118" Type="http://schemas.openxmlformats.org/officeDocument/2006/relationships/image" Target="../media/image185.png"/><Relationship Id="rId139" Type="http://schemas.openxmlformats.org/officeDocument/2006/relationships/customXml" Target="../ink/ink201.xml"/><Relationship Id="rId85" Type="http://schemas.openxmlformats.org/officeDocument/2006/relationships/customXml" Target="../ink/ink174.xml"/><Relationship Id="rId150" Type="http://schemas.openxmlformats.org/officeDocument/2006/relationships/image" Target="../media/image201.png"/><Relationship Id="rId171" Type="http://schemas.openxmlformats.org/officeDocument/2006/relationships/customXml" Target="../ink/ink217.xml"/><Relationship Id="rId12" Type="http://schemas.openxmlformats.org/officeDocument/2006/relationships/image" Target="../media/image132.png"/><Relationship Id="rId33" Type="http://schemas.openxmlformats.org/officeDocument/2006/relationships/customXml" Target="../ink/ink148.xml"/><Relationship Id="rId108" Type="http://schemas.openxmlformats.org/officeDocument/2006/relationships/image" Target="../media/image180.png"/><Relationship Id="rId129" Type="http://schemas.openxmlformats.org/officeDocument/2006/relationships/customXml" Target="../ink/ink196.xml"/><Relationship Id="rId54" Type="http://schemas.openxmlformats.org/officeDocument/2006/relationships/image" Target="../media/image153.png"/><Relationship Id="rId75" Type="http://schemas.openxmlformats.org/officeDocument/2006/relationships/customXml" Target="../ink/ink169.xml"/><Relationship Id="rId96" Type="http://schemas.openxmlformats.org/officeDocument/2006/relationships/image" Target="../media/image174.png"/><Relationship Id="rId140" Type="http://schemas.openxmlformats.org/officeDocument/2006/relationships/image" Target="../media/image196.png"/><Relationship Id="rId161" Type="http://schemas.openxmlformats.org/officeDocument/2006/relationships/customXml" Target="../ink/ink212.xml"/><Relationship Id="rId182" Type="http://schemas.openxmlformats.org/officeDocument/2006/relationships/image" Target="../media/image217.png"/><Relationship Id="rId6" Type="http://schemas.openxmlformats.org/officeDocument/2006/relationships/image" Target="../media/image129.png"/><Relationship Id="rId23" Type="http://schemas.openxmlformats.org/officeDocument/2006/relationships/customXml" Target="../ink/ink143.xml"/><Relationship Id="rId119" Type="http://schemas.openxmlformats.org/officeDocument/2006/relationships/customXml" Target="../ink/ink191.xml"/><Relationship Id="rId44" Type="http://schemas.openxmlformats.org/officeDocument/2006/relationships/image" Target="../media/image148.png"/><Relationship Id="rId60" Type="http://schemas.openxmlformats.org/officeDocument/2006/relationships/image" Target="../media/image156.png"/><Relationship Id="rId65" Type="http://schemas.openxmlformats.org/officeDocument/2006/relationships/customXml" Target="../ink/ink164.xml"/><Relationship Id="rId81" Type="http://schemas.openxmlformats.org/officeDocument/2006/relationships/customXml" Target="../ink/ink172.xml"/><Relationship Id="rId86" Type="http://schemas.openxmlformats.org/officeDocument/2006/relationships/image" Target="../media/image169.png"/><Relationship Id="rId130" Type="http://schemas.openxmlformats.org/officeDocument/2006/relationships/image" Target="../media/image191.png"/><Relationship Id="rId135" Type="http://schemas.openxmlformats.org/officeDocument/2006/relationships/customXml" Target="../ink/ink199.xml"/><Relationship Id="rId151" Type="http://schemas.openxmlformats.org/officeDocument/2006/relationships/customXml" Target="../ink/ink207.xml"/><Relationship Id="rId156" Type="http://schemas.openxmlformats.org/officeDocument/2006/relationships/image" Target="../media/image204.png"/><Relationship Id="rId177" Type="http://schemas.openxmlformats.org/officeDocument/2006/relationships/customXml" Target="../ink/ink220.xml"/><Relationship Id="rId172" Type="http://schemas.openxmlformats.org/officeDocument/2006/relationships/image" Target="../media/image212.png"/><Relationship Id="rId13" Type="http://schemas.openxmlformats.org/officeDocument/2006/relationships/customXml" Target="../ink/ink138.xml"/><Relationship Id="rId18" Type="http://schemas.openxmlformats.org/officeDocument/2006/relationships/image" Target="../media/image135.png"/><Relationship Id="rId39" Type="http://schemas.openxmlformats.org/officeDocument/2006/relationships/customXml" Target="../ink/ink151.xml"/><Relationship Id="rId109" Type="http://schemas.openxmlformats.org/officeDocument/2006/relationships/customXml" Target="../ink/ink186.xml"/><Relationship Id="rId34" Type="http://schemas.openxmlformats.org/officeDocument/2006/relationships/image" Target="../media/image143.png"/><Relationship Id="rId50" Type="http://schemas.openxmlformats.org/officeDocument/2006/relationships/image" Target="../media/image151.png"/><Relationship Id="rId55" Type="http://schemas.openxmlformats.org/officeDocument/2006/relationships/customXml" Target="../ink/ink159.xml"/><Relationship Id="rId76" Type="http://schemas.openxmlformats.org/officeDocument/2006/relationships/image" Target="../media/image164.png"/><Relationship Id="rId97" Type="http://schemas.openxmlformats.org/officeDocument/2006/relationships/customXml" Target="../ink/ink180.xml"/><Relationship Id="rId104" Type="http://schemas.openxmlformats.org/officeDocument/2006/relationships/image" Target="../media/image178.png"/><Relationship Id="rId120" Type="http://schemas.openxmlformats.org/officeDocument/2006/relationships/image" Target="../media/image186.png"/><Relationship Id="rId125" Type="http://schemas.openxmlformats.org/officeDocument/2006/relationships/customXml" Target="../ink/ink194.xml"/><Relationship Id="rId141" Type="http://schemas.openxmlformats.org/officeDocument/2006/relationships/customXml" Target="../ink/ink202.xml"/><Relationship Id="rId146" Type="http://schemas.openxmlformats.org/officeDocument/2006/relationships/image" Target="../media/image199.png"/><Relationship Id="rId167" Type="http://schemas.openxmlformats.org/officeDocument/2006/relationships/customXml" Target="../ink/ink215.xml"/><Relationship Id="rId7" Type="http://schemas.openxmlformats.org/officeDocument/2006/relationships/customXml" Target="../ink/ink135.xml"/><Relationship Id="rId71" Type="http://schemas.openxmlformats.org/officeDocument/2006/relationships/customXml" Target="../ink/ink167.xml"/><Relationship Id="rId92" Type="http://schemas.openxmlformats.org/officeDocument/2006/relationships/image" Target="../media/image172.png"/><Relationship Id="rId162" Type="http://schemas.openxmlformats.org/officeDocument/2006/relationships/image" Target="../media/image207.png"/><Relationship Id="rId183" Type="http://schemas.openxmlformats.org/officeDocument/2006/relationships/customXml" Target="../ink/ink223.xml"/><Relationship Id="rId2" Type="http://schemas.openxmlformats.org/officeDocument/2006/relationships/image" Target="../media/image1.png"/><Relationship Id="rId29" Type="http://schemas.openxmlformats.org/officeDocument/2006/relationships/customXml" Target="../ink/ink146.xml"/><Relationship Id="rId24" Type="http://schemas.openxmlformats.org/officeDocument/2006/relationships/image" Target="../media/image138.png"/><Relationship Id="rId40" Type="http://schemas.openxmlformats.org/officeDocument/2006/relationships/image" Target="../media/image146.png"/><Relationship Id="rId45" Type="http://schemas.openxmlformats.org/officeDocument/2006/relationships/customXml" Target="../ink/ink154.xml"/><Relationship Id="rId66" Type="http://schemas.openxmlformats.org/officeDocument/2006/relationships/image" Target="../media/image159.png"/><Relationship Id="rId87" Type="http://schemas.openxmlformats.org/officeDocument/2006/relationships/customXml" Target="../ink/ink175.xml"/><Relationship Id="rId110" Type="http://schemas.openxmlformats.org/officeDocument/2006/relationships/image" Target="../media/image181.png"/><Relationship Id="rId115" Type="http://schemas.openxmlformats.org/officeDocument/2006/relationships/customXml" Target="../ink/ink189.xml"/><Relationship Id="rId131" Type="http://schemas.openxmlformats.org/officeDocument/2006/relationships/customXml" Target="../ink/ink197.xml"/><Relationship Id="rId136" Type="http://schemas.openxmlformats.org/officeDocument/2006/relationships/image" Target="../media/image194.png"/><Relationship Id="rId157" Type="http://schemas.openxmlformats.org/officeDocument/2006/relationships/customXml" Target="../ink/ink210.xml"/><Relationship Id="rId178" Type="http://schemas.openxmlformats.org/officeDocument/2006/relationships/image" Target="../media/image215.png"/><Relationship Id="rId61" Type="http://schemas.openxmlformats.org/officeDocument/2006/relationships/customXml" Target="../ink/ink162.xml"/><Relationship Id="rId82" Type="http://schemas.openxmlformats.org/officeDocument/2006/relationships/image" Target="../media/image167.png"/><Relationship Id="rId152" Type="http://schemas.openxmlformats.org/officeDocument/2006/relationships/image" Target="../media/image202.png"/><Relationship Id="rId173" Type="http://schemas.openxmlformats.org/officeDocument/2006/relationships/customXml" Target="../ink/ink218.xml"/><Relationship Id="rId19" Type="http://schemas.openxmlformats.org/officeDocument/2006/relationships/customXml" Target="../ink/ink141.xml"/><Relationship Id="rId14" Type="http://schemas.openxmlformats.org/officeDocument/2006/relationships/image" Target="../media/image133.png"/><Relationship Id="rId30" Type="http://schemas.openxmlformats.org/officeDocument/2006/relationships/image" Target="../media/image141.png"/><Relationship Id="rId35" Type="http://schemas.openxmlformats.org/officeDocument/2006/relationships/customXml" Target="../ink/ink149.xml"/><Relationship Id="rId56" Type="http://schemas.openxmlformats.org/officeDocument/2006/relationships/image" Target="../media/image154.png"/><Relationship Id="rId77" Type="http://schemas.openxmlformats.org/officeDocument/2006/relationships/customXml" Target="../ink/ink170.xml"/><Relationship Id="rId100" Type="http://schemas.openxmlformats.org/officeDocument/2006/relationships/image" Target="../media/image176.png"/><Relationship Id="rId105" Type="http://schemas.openxmlformats.org/officeDocument/2006/relationships/customXml" Target="../ink/ink184.xml"/><Relationship Id="rId126" Type="http://schemas.openxmlformats.org/officeDocument/2006/relationships/image" Target="../media/image189.png"/><Relationship Id="rId147" Type="http://schemas.openxmlformats.org/officeDocument/2006/relationships/customXml" Target="../ink/ink205.xml"/><Relationship Id="rId168" Type="http://schemas.openxmlformats.org/officeDocument/2006/relationships/image" Target="../media/image210.png"/><Relationship Id="rId8" Type="http://schemas.openxmlformats.org/officeDocument/2006/relationships/image" Target="../media/image130.png"/><Relationship Id="rId51" Type="http://schemas.openxmlformats.org/officeDocument/2006/relationships/customXml" Target="../ink/ink157.xml"/><Relationship Id="rId72" Type="http://schemas.openxmlformats.org/officeDocument/2006/relationships/image" Target="../media/image162.png"/><Relationship Id="rId93" Type="http://schemas.openxmlformats.org/officeDocument/2006/relationships/customXml" Target="../ink/ink178.xml"/><Relationship Id="rId98" Type="http://schemas.openxmlformats.org/officeDocument/2006/relationships/image" Target="../media/image175.png"/><Relationship Id="rId121" Type="http://schemas.openxmlformats.org/officeDocument/2006/relationships/customXml" Target="../ink/ink192.xml"/><Relationship Id="rId142" Type="http://schemas.openxmlformats.org/officeDocument/2006/relationships/image" Target="../media/image197.png"/><Relationship Id="rId163" Type="http://schemas.openxmlformats.org/officeDocument/2006/relationships/customXml" Target="../ink/ink213.xml"/><Relationship Id="rId184" Type="http://schemas.openxmlformats.org/officeDocument/2006/relationships/image" Target="../media/image218.png"/><Relationship Id="rId3" Type="http://schemas.openxmlformats.org/officeDocument/2006/relationships/customXml" Target="../ink/ink133.xml"/><Relationship Id="rId25" Type="http://schemas.openxmlformats.org/officeDocument/2006/relationships/customXml" Target="../ink/ink144.xml"/><Relationship Id="rId46" Type="http://schemas.openxmlformats.org/officeDocument/2006/relationships/image" Target="../media/image149.png"/><Relationship Id="rId67" Type="http://schemas.openxmlformats.org/officeDocument/2006/relationships/customXml" Target="../ink/ink165.xml"/><Relationship Id="rId116" Type="http://schemas.openxmlformats.org/officeDocument/2006/relationships/image" Target="../media/image184.png"/><Relationship Id="rId137" Type="http://schemas.openxmlformats.org/officeDocument/2006/relationships/customXml" Target="../ink/ink200.xml"/><Relationship Id="rId158" Type="http://schemas.openxmlformats.org/officeDocument/2006/relationships/image" Target="../media/image205.png"/><Relationship Id="rId20" Type="http://schemas.openxmlformats.org/officeDocument/2006/relationships/image" Target="../media/image136.png"/><Relationship Id="rId41" Type="http://schemas.openxmlformats.org/officeDocument/2006/relationships/customXml" Target="../ink/ink152.xml"/><Relationship Id="rId62" Type="http://schemas.openxmlformats.org/officeDocument/2006/relationships/image" Target="../media/image157.png"/><Relationship Id="rId83" Type="http://schemas.openxmlformats.org/officeDocument/2006/relationships/customXml" Target="../ink/ink173.xml"/><Relationship Id="rId88" Type="http://schemas.openxmlformats.org/officeDocument/2006/relationships/image" Target="../media/image170.png"/><Relationship Id="rId111" Type="http://schemas.openxmlformats.org/officeDocument/2006/relationships/customXml" Target="../ink/ink187.xml"/><Relationship Id="rId132" Type="http://schemas.openxmlformats.org/officeDocument/2006/relationships/image" Target="../media/image192.png"/><Relationship Id="rId153" Type="http://schemas.openxmlformats.org/officeDocument/2006/relationships/customXml" Target="../ink/ink208.xml"/><Relationship Id="rId174" Type="http://schemas.openxmlformats.org/officeDocument/2006/relationships/image" Target="../media/image213.png"/><Relationship Id="rId179" Type="http://schemas.openxmlformats.org/officeDocument/2006/relationships/customXml" Target="../ink/ink221.xml"/><Relationship Id="rId15" Type="http://schemas.openxmlformats.org/officeDocument/2006/relationships/customXml" Target="../ink/ink139.xml"/><Relationship Id="rId36" Type="http://schemas.openxmlformats.org/officeDocument/2006/relationships/image" Target="../media/image144.png"/><Relationship Id="rId57" Type="http://schemas.openxmlformats.org/officeDocument/2006/relationships/customXml" Target="../ink/ink160.xml"/><Relationship Id="rId106" Type="http://schemas.openxmlformats.org/officeDocument/2006/relationships/image" Target="../media/image179.png"/><Relationship Id="rId127" Type="http://schemas.openxmlformats.org/officeDocument/2006/relationships/customXml" Target="../ink/ink195.xml"/><Relationship Id="rId10" Type="http://schemas.openxmlformats.org/officeDocument/2006/relationships/image" Target="../media/image131.png"/><Relationship Id="rId31" Type="http://schemas.openxmlformats.org/officeDocument/2006/relationships/customXml" Target="../ink/ink147.xml"/><Relationship Id="rId52" Type="http://schemas.openxmlformats.org/officeDocument/2006/relationships/image" Target="../media/image152.png"/><Relationship Id="rId73" Type="http://schemas.openxmlformats.org/officeDocument/2006/relationships/customXml" Target="../ink/ink168.xml"/><Relationship Id="rId78" Type="http://schemas.openxmlformats.org/officeDocument/2006/relationships/image" Target="../media/image165.png"/><Relationship Id="rId94" Type="http://schemas.openxmlformats.org/officeDocument/2006/relationships/image" Target="../media/image173.png"/><Relationship Id="rId99" Type="http://schemas.openxmlformats.org/officeDocument/2006/relationships/customXml" Target="../ink/ink181.xml"/><Relationship Id="rId101" Type="http://schemas.openxmlformats.org/officeDocument/2006/relationships/customXml" Target="../ink/ink182.xml"/><Relationship Id="rId122" Type="http://schemas.openxmlformats.org/officeDocument/2006/relationships/image" Target="../media/image187.png"/><Relationship Id="rId143" Type="http://schemas.openxmlformats.org/officeDocument/2006/relationships/customXml" Target="../ink/ink203.xml"/><Relationship Id="rId148" Type="http://schemas.openxmlformats.org/officeDocument/2006/relationships/image" Target="../media/image200.png"/><Relationship Id="rId164" Type="http://schemas.openxmlformats.org/officeDocument/2006/relationships/image" Target="../media/image208.png"/><Relationship Id="rId169" Type="http://schemas.openxmlformats.org/officeDocument/2006/relationships/customXml" Target="../ink/ink216.xml"/><Relationship Id="rId4" Type="http://schemas.openxmlformats.org/officeDocument/2006/relationships/image" Target="../media/image128.png"/><Relationship Id="rId9" Type="http://schemas.openxmlformats.org/officeDocument/2006/relationships/customXml" Target="../ink/ink136.xml"/><Relationship Id="rId180" Type="http://schemas.openxmlformats.org/officeDocument/2006/relationships/image" Target="../media/image216.png"/><Relationship Id="rId26" Type="http://schemas.openxmlformats.org/officeDocument/2006/relationships/image" Target="../media/image139.png"/><Relationship Id="rId47" Type="http://schemas.openxmlformats.org/officeDocument/2006/relationships/customXml" Target="../ink/ink155.xml"/><Relationship Id="rId68" Type="http://schemas.openxmlformats.org/officeDocument/2006/relationships/image" Target="../media/image160.png"/><Relationship Id="rId89" Type="http://schemas.openxmlformats.org/officeDocument/2006/relationships/customXml" Target="../ink/ink176.xml"/><Relationship Id="rId112" Type="http://schemas.openxmlformats.org/officeDocument/2006/relationships/image" Target="../media/image182.png"/><Relationship Id="rId133" Type="http://schemas.openxmlformats.org/officeDocument/2006/relationships/customXml" Target="../ink/ink198.xml"/><Relationship Id="rId154" Type="http://schemas.openxmlformats.org/officeDocument/2006/relationships/image" Target="../media/image203.png"/><Relationship Id="rId175" Type="http://schemas.openxmlformats.org/officeDocument/2006/relationships/customXml" Target="../ink/ink219.xml"/><Relationship Id="rId16" Type="http://schemas.openxmlformats.org/officeDocument/2006/relationships/image" Target="../media/image134.png"/><Relationship Id="rId37" Type="http://schemas.openxmlformats.org/officeDocument/2006/relationships/customXml" Target="../ink/ink150.xml"/><Relationship Id="rId58" Type="http://schemas.openxmlformats.org/officeDocument/2006/relationships/image" Target="../media/image155.png"/><Relationship Id="rId79" Type="http://schemas.openxmlformats.org/officeDocument/2006/relationships/customXml" Target="../ink/ink171.xml"/><Relationship Id="rId102" Type="http://schemas.openxmlformats.org/officeDocument/2006/relationships/image" Target="../media/image177.png"/><Relationship Id="rId123" Type="http://schemas.openxmlformats.org/officeDocument/2006/relationships/customXml" Target="../ink/ink193.xml"/><Relationship Id="rId144" Type="http://schemas.openxmlformats.org/officeDocument/2006/relationships/image" Target="../media/image198.png"/><Relationship Id="rId90" Type="http://schemas.openxmlformats.org/officeDocument/2006/relationships/image" Target="../media/image171.png"/><Relationship Id="rId165" Type="http://schemas.openxmlformats.org/officeDocument/2006/relationships/customXml" Target="../ink/ink214.xml"/><Relationship Id="rId27" Type="http://schemas.openxmlformats.org/officeDocument/2006/relationships/customXml" Target="../ink/ink145.xml"/><Relationship Id="rId48" Type="http://schemas.openxmlformats.org/officeDocument/2006/relationships/image" Target="../media/image150.png"/><Relationship Id="rId69" Type="http://schemas.openxmlformats.org/officeDocument/2006/relationships/customXml" Target="../ink/ink166.xml"/><Relationship Id="rId113" Type="http://schemas.openxmlformats.org/officeDocument/2006/relationships/customXml" Target="../ink/ink188.xml"/><Relationship Id="rId134" Type="http://schemas.openxmlformats.org/officeDocument/2006/relationships/image" Target="../media/image193.png"/><Relationship Id="rId80" Type="http://schemas.openxmlformats.org/officeDocument/2006/relationships/image" Target="../media/image166.png"/><Relationship Id="rId155" Type="http://schemas.openxmlformats.org/officeDocument/2006/relationships/customXml" Target="../ink/ink209.xml"/><Relationship Id="rId176" Type="http://schemas.openxmlformats.org/officeDocument/2006/relationships/image" Target="../media/image214.png"/><Relationship Id="rId17" Type="http://schemas.openxmlformats.org/officeDocument/2006/relationships/customXml" Target="../ink/ink140.xml"/><Relationship Id="rId38" Type="http://schemas.openxmlformats.org/officeDocument/2006/relationships/image" Target="../media/image145.png"/><Relationship Id="rId59" Type="http://schemas.openxmlformats.org/officeDocument/2006/relationships/customXml" Target="../ink/ink161.xml"/><Relationship Id="rId103" Type="http://schemas.openxmlformats.org/officeDocument/2006/relationships/customXml" Target="../ink/ink183.xml"/><Relationship Id="rId124" Type="http://schemas.openxmlformats.org/officeDocument/2006/relationships/image" Target="../media/image188.png"/><Relationship Id="rId70" Type="http://schemas.openxmlformats.org/officeDocument/2006/relationships/image" Target="../media/image161.png"/><Relationship Id="rId91" Type="http://schemas.openxmlformats.org/officeDocument/2006/relationships/customXml" Target="../ink/ink177.xml"/><Relationship Id="rId145" Type="http://schemas.openxmlformats.org/officeDocument/2006/relationships/customXml" Target="../ink/ink204.xml"/><Relationship Id="rId166" Type="http://schemas.openxmlformats.org/officeDocument/2006/relationships/image" Target="../media/image209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140.png"/><Relationship Id="rId49" Type="http://schemas.openxmlformats.org/officeDocument/2006/relationships/customXml" Target="../ink/ink156.xml"/><Relationship Id="rId114" Type="http://schemas.openxmlformats.org/officeDocument/2006/relationships/image" Target="../media/image18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7BD709-8826-4781-AED8-00C4252AF073}" type="slidenum">
              <a:rPr lang="en-US"/>
              <a:pPr/>
              <a:t>1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1 MentorII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9DF9CF-501B-4B08-A8F6-7C12A4C5A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809" y="1265237"/>
            <a:ext cx="5546991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766AED-C4BC-43DF-8C97-7D618946C7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379536"/>
                <a:ext cx="441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400"/>
                  <a:t>B={3,5,6,8,10,13,16</a:t>
                </a:r>
                <a:endParaRPr lang="en-US" sz="2400" b="0" i="0">
                  <a:latin typeface="Cambria Math"/>
                </a:endParaRPr>
              </a:p>
              <a:p>
                <a:endParaRPr lang="en-US" sz="2400" b="0" i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D</m:t>
                    </m:r>
                    <m:r>
                      <a:rPr lang="en-US" sz="1600" b="0" i="0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18,67</m:t>
                                    </m:r>
                                  </m:e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8</m:t>
                                        </m:r>
                                      </m:e>
                                    </m:rad>
                                  </m:e>
                                </m:mr>
                                <m:mr>
                                  <m:e/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/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  <m:e/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</m:mr>
                                <m:mr>
                                  <m:e/>
                                  <m:e/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/>
                                  <m:e/>
                                  <m:e/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13</m:t>
                                        </m:r>
                                      </m:e>
                                    </m:rad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/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  <m:e/>
                                </m:mr>
                                <m:mr>
                                  <m:e/>
                                  <m:e/>
                                  <m:e/>
                                </m:mr>
                                <m:mr>
                                  <m:e/>
                                  <m:e/>
                                  <m:e/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/>
                                  <m:e/>
                                </m:mr>
                                <m:mr>
                                  <m:e/>
                                  <m:e/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18</m:t>
                                        </m:r>
                                      </m:e>
                                    </m:rad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/>
                                </m:mr>
                                <m:mr>
                                  <m:e/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2766AED-C4BC-43DF-8C97-7D618946C7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379536"/>
                <a:ext cx="4419600" cy="4525963"/>
              </a:xfrm>
              <a:blipFill rotWithShape="1">
                <a:blip r:embed="rId3"/>
                <a:stretch>
                  <a:fillRect l="-1793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H="1">
            <a:off x="5852253" y="2324100"/>
            <a:ext cx="792294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994729" y="3009900"/>
            <a:ext cx="838201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953000" y="4114800"/>
            <a:ext cx="1158148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248400" y="3810000"/>
            <a:ext cx="10668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67600" y="2667000"/>
            <a:ext cx="0" cy="10668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467600" y="3810000"/>
            <a:ext cx="762000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Nhóm 9">
            <a:extLst>
              <a:ext uri="{FF2B5EF4-FFF2-40B4-BE49-F238E27FC236}">
                <a16:creationId xmlns:a16="http://schemas.microsoft.com/office/drawing/2014/main" id="{6308E3C7-D082-5743-BA2E-273203DE8235}"/>
              </a:ext>
            </a:extLst>
          </p:cNvPr>
          <p:cNvGrpSpPr/>
          <p:nvPr/>
        </p:nvGrpSpPr>
        <p:grpSpPr>
          <a:xfrm>
            <a:off x="804066" y="2678419"/>
            <a:ext cx="173520" cy="357120"/>
            <a:chOff x="804066" y="2678419"/>
            <a:chExt cx="173520" cy="35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Viết tay 1">
                  <a:extLst>
                    <a:ext uri="{FF2B5EF4-FFF2-40B4-BE49-F238E27FC236}">
                      <a16:creationId xmlns:a16="http://schemas.microsoft.com/office/drawing/2014/main" id="{F6F0AE14-D6AA-1D4B-9A91-186CFBD6CC6F}"/>
                    </a:ext>
                  </a:extLst>
                </p14:cNvPr>
                <p14:cNvContentPartPr/>
                <p14:nvPr/>
              </p14:nvContentPartPr>
              <p14:xfrm>
                <a:off x="804066" y="2678419"/>
                <a:ext cx="84240" cy="157320"/>
              </p14:xfrm>
            </p:contentPart>
          </mc:Choice>
          <mc:Fallback>
            <p:pic>
              <p:nvPicPr>
                <p:cNvPr id="2" name="Viết tay 1">
                  <a:extLst>
                    <a:ext uri="{FF2B5EF4-FFF2-40B4-BE49-F238E27FC236}">
                      <a16:creationId xmlns:a16="http://schemas.microsoft.com/office/drawing/2014/main" id="{F6F0AE14-D6AA-1D4B-9A91-186CFBD6CC6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8946" y="2662939"/>
                  <a:ext cx="1148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Viết tay 5">
                  <a:extLst>
                    <a:ext uri="{FF2B5EF4-FFF2-40B4-BE49-F238E27FC236}">
                      <a16:creationId xmlns:a16="http://schemas.microsoft.com/office/drawing/2014/main" id="{593D598F-085F-E745-8FC3-C5CFA7F81EDD}"/>
                    </a:ext>
                  </a:extLst>
                </p14:cNvPr>
                <p14:cNvContentPartPr/>
                <p14:nvPr/>
              </p14:nvContentPartPr>
              <p14:xfrm>
                <a:off x="851586" y="2925019"/>
                <a:ext cx="79200" cy="110520"/>
              </p14:xfrm>
            </p:contentPart>
          </mc:Choice>
          <mc:Fallback>
            <p:pic>
              <p:nvPicPr>
                <p:cNvPr id="6" name="Viết tay 5">
                  <a:extLst>
                    <a:ext uri="{FF2B5EF4-FFF2-40B4-BE49-F238E27FC236}">
                      <a16:creationId xmlns:a16="http://schemas.microsoft.com/office/drawing/2014/main" id="{593D598F-085F-E745-8FC3-C5CFA7F81ED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36106" y="2909899"/>
                  <a:ext cx="1094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Viết tay 6">
                  <a:extLst>
                    <a:ext uri="{FF2B5EF4-FFF2-40B4-BE49-F238E27FC236}">
                      <a16:creationId xmlns:a16="http://schemas.microsoft.com/office/drawing/2014/main" id="{09E9E67E-4D1A-0747-BD37-94E5BFBA405D}"/>
                    </a:ext>
                  </a:extLst>
                </p14:cNvPr>
                <p14:cNvContentPartPr/>
                <p14:nvPr/>
              </p14:nvContentPartPr>
              <p14:xfrm>
                <a:off x="867066" y="2904139"/>
                <a:ext cx="110520" cy="31680"/>
              </p14:xfrm>
            </p:contentPart>
          </mc:Choice>
          <mc:Fallback>
            <p:pic>
              <p:nvPicPr>
                <p:cNvPr id="7" name="Viết tay 6">
                  <a:extLst>
                    <a:ext uri="{FF2B5EF4-FFF2-40B4-BE49-F238E27FC236}">
                      <a16:creationId xmlns:a16="http://schemas.microsoft.com/office/drawing/2014/main" id="{09E9E67E-4D1A-0747-BD37-94E5BFBA405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1946" y="2888659"/>
                  <a:ext cx="141120" cy="6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Viết tay 11">
                <a:extLst>
                  <a:ext uri="{FF2B5EF4-FFF2-40B4-BE49-F238E27FC236}">
                    <a16:creationId xmlns:a16="http://schemas.microsoft.com/office/drawing/2014/main" id="{AD0F6DD9-29B5-4F4D-B8AE-6318B155EB62}"/>
                  </a:ext>
                </a:extLst>
              </p14:cNvPr>
              <p14:cNvContentPartPr/>
              <p14:nvPr/>
            </p14:nvContentPartPr>
            <p14:xfrm>
              <a:off x="2551866" y="2447299"/>
              <a:ext cx="346680" cy="372960"/>
            </p14:xfrm>
          </p:contentPart>
        </mc:Choice>
        <mc:Fallback>
          <p:pic>
            <p:nvPicPr>
              <p:cNvPr id="12" name="Viết tay 11">
                <a:extLst>
                  <a:ext uri="{FF2B5EF4-FFF2-40B4-BE49-F238E27FC236}">
                    <a16:creationId xmlns:a16="http://schemas.microsoft.com/office/drawing/2014/main" id="{AD0F6DD9-29B5-4F4D-B8AE-6318B155EB6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36386" y="2432179"/>
                <a:ext cx="37728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Viết tay 13">
                <a:extLst>
                  <a:ext uri="{FF2B5EF4-FFF2-40B4-BE49-F238E27FC236}">
                    <a16:creationId xmlns:a16="http://schemas.microsoft.com/office/drawing/2014/main" id="{FEA1B946-B763-0440-A038-E39EA7377446}"/>
                  </a:ext>
                </a:extLst>
              </p14:cNvPr>
              <p14:cNvContentPartPr/>
              <p14:nvPr/>
            </p14:nvContentPartPr>
            <p14:xfrm>
              <a:off x="846186" y="3161179"/>
              <a:ext cx="126360" cy="131400"/>
            </p14:xfrm>
          </p:contentPart>
        </mc:Choice>
        <mc:Fallback>
          <p:pic>
            <p:nvPicPr>
              <p:cNvPr id="14" name="Viết tay 13">
                <a:extLst>
                  <a:ext uri="{FF2B5EF4-FFF2-40B4-BE49-F238E27FC236}">
                    <a16:creationId xmlns:a16="http://schemas.microsoft.com/office/drawing/2014/main" id="{FEA1B946-B763-0440-A038-E39EA737744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1066" y="3146059"/>
                <a:ext cx="15696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Viết tay 15">
                <a:extLst>
                  <a:ext uri="{FF2B5EF4-FFF2-40B4-BE49-F238E27FC236}">
                    <a16:creationId xmlns:a16="http://schemas.microsoft.com/office/drawing/2014/main" id="{8CF903A7-DFCF-0D44-A8CA-2B1BF57E98B5}"/>
                  </a:ext>
                </a:extLst>
              </p14:cNvPr>
              <p14:cNvContentPartPr/>
              <p14:nvPr/>
            </p14:nvContentPartPr>
            <p14:xfrm>
              <a:off x="898746" y="3439459"/>
              <a:ext cx="84240" cy="173520"/>
            </p14:xfrm>
          </p:contentPart>
        </mc:Choice>
        <mc:Fallback>
          <p:pic>
            <p:nvPicPr>
              <p:cNvPr id="16" name="Viết tay 15">
                <a:extLst>
                  <a:ext uri="{FF2B5EF4-FFF2-40B4-BE49-F238E27FC236}">
                    <a16:creationId xmlns:a16="http://schemas.microsoft.com/office/drawing/2014/main" id="{8CF903A7-DFCF-0D44-A8CA-2B1BF57E98B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3266" y="3423979"/>
                <a:ext cx="1148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Viết tay 16">
                <a:extLst>
                  <a:ext uri="{FF2B5EF4-FFF2-40B4-BE49-F238E27FC236}">
                    <a16:creationId xmlns:a16="http://schemas.microsoft.com/office/drawing/2014/main" id="{756254B9-3083-694E-B9FE-A100B4E3E3B9}"/>
                  </a:ext>
                </a:extLst>
              </p14:cNvPr>
              <p14:cNvContentPartPr/>
              <p14:nvPr/>
            </p14:nvContentPartPr>
            <p14:xfrm>
              <a:off x="7327266" y="2767699"/>
              <a:ext cx="31680" cy="435960"/>
            </p14:xfrm>
          </p:contentPart>
        </mc:Choice>
        <mc:Fallback>
          <p:pic>
            <p:nvPicPr>
              <p:cNvPr id="17" name="Viết tay 16">
                <a:extLst>
                  <a:ext uri="{FF2B5EF4-FFF2-40B4-BE49-F238E27FC236}">
                    <a16:creationId xmlns:a16="http://schemas.microsoft.com/office/drawing/2014/main" id="{756254B9-3083-694E-B9FE-A100B4E3E3B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07106" y="2747179"/>
                <a:ext cx="72720" cy="47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8793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7BD709-8826-4781-AED8-00C4252AF073}" type="slidenum">
              <a:rPr lang="en-US"/>
              <a:pPr/>
              <a:t>10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1 MentorII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9DF9CF-501B-4B08-A8F6-7C12A4C5A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809" y="1265237"/>
            <a:ext cx="5546991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66AED-C4BC-43DF-8C97-7D618946C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79536"/>
            <a:ext cx="4419600" cy="4525963"/>
          </a:xfrm>
        </p:spPr>
        <p:txBody>
          <a:bodyPr>
            <a:normAutofit lnSpcReduction="10000"/>
          </a:bodyPr>
          <a:lstStyle/>
          <a:p>
            <a:r>
              <a:rPr lang="pt-BR" dirty="0" err="1"/>
              <a:t>Xét</a:t>
            </a:r>
            <a:r>
              <a:rPr lang="pt-BR" dirty="0"/>
              <a:t> (</a:t>
            </a:r>
            <a:r>
              <a:rPr lang="vi-VN" dirty="0"/>
              <a:t>6</a:t>
            </a:r>
            <a:r>
              <a:rPr lang="pt-BR" dirty="0"/>
              <a:t>,5)</a:t>
            </a:r>
          </a:p>
          <a:p>
            <a:r>
              <a:rPr lang="pt-BR" dirty="0"/>
              <a:t>n=2, u=</a:t>
            </a:r>
            <a:r>
              <a:rPr lang="pt-BR" dirty="0" err="1"/>
              <a:t>umin</a:t>
            </a:r>
            <a:endParaRPr lang="pt-BR" dirty="0"/>
          </a:p>
          <a:p>
            <a:r>
              <a:rPr lang="pt-BR" dirty="0" err="1"/>
              <a:t>s_list</a:t>
            </a:r>
            <a:r>
              <a:rPr lang="pt-BR" dirty="0"/>
              <a:t>: {</a:t>
            </a:r>
            <a:r>
              <a:rPr lang="vi-VN" dirty="0"/>
              <a:t>6,</a:t>
            </a:r>
            <a:endParaRPr lang="pt-BR" dirty="0"/>
          </a:p>
          <a:p>
            <a:r>
              <a:rPr lang="pt-BR" dirty="0" err="1"/>
              <a:t>d_list</a:t>
            </a:r>
            <a:r>
              <a:rPr lang="pt-BR" dirty="0"/>
              <a:t>:{</a:t>
            </a:r>
            <a:r>
              <a:rPr lang="vi-VN" dirty="0"/>
              <a:t>5</a:t>
            </a:r>
            <a:endParaRPr lang="pt-BR" dirty="0"/>
          </a:p>
          <a:p>
            <a:r>
              <a:rPr lang="pt-BR" dirty="0"/>
              <a:t>T(3,8)=1;T(6,5)=3;T(6,8)</a:t>
            </a:r>
          </a:p>
          <a:p>
            <a:r>
              <a:rPr lang="pt-BR" dirty="0"/>
              <a:t>MaxL(3,8)=</a:t>
            </a:r>
          </a:p>
          <a:p>
            <a:r>
              <a:rPr lang="pt-BR" dirty="0"/>
              <a:t>MaxL(6,5)=</a:t>
            </a:r>
          </a:p>
          <a:p>
            <a:endParaRPr lang="en-US" b="0" i="0" dirty="0">
              <a:latin typeface="Cambria Math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852253" y="2324100"/>
            <a:ext cx="792294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994729" y="3009900"/>
            <a:ext cx="838201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953000" y="4114800"/>
            <a:ext cx="1158148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248400" y="3810000"/>
            <a:ext cx="10668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67600" y="2667000"/>
            <a:ext cx="0" cy="10668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467600" y="3810000"/>
            <a:ext cx="762000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4" name="Viết tay 43">
                <a:extLst>
                  <a:ext uri="{FF2B5EF4-FFF2-40B4-BE49-F238E27FC236}">
                    <a16:creationId xmlns:a16="http://schemas.microsoft.com/office/drawing/2014/main" id="{4C576004-6C76-7242-86F5-3B1AAF085E98}"/>
                  </a:ext>
                </a:extLst>
              </p14:cNvPr>
              <p14:cNvContentPartPr/>
              <p14:nvPr/>
            </p14:nvContentPartPr>
            <p14:xfrm>
              <a:off x="6703026" y="2300419"/>
              <a:ext cx="719280" cy="283680"/>
            </p14:xfrm>
          </p:contentPart>
        </mc:Choice>
        <mc:Fallback>
          <p:pic>
            <p:nvPicPr>
              <p:cNvPr id="44" name="Viết tay 43">
                <a:extLst>
                  <a:ext uri="{FF2B5EF4-FFF2-40B4-BE49-F238E27FC236}">
                    <a16:creationId xmlns:a16="http://schemas.microsoft.com/office/drawing/2014/main" id="{4C576004-6C76-7242-86F5-3B1AAF085E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87546" y="2284939"/>
                <a:ext cx="749880" cy="31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4" name="Nhóm 1053">
            <a:extLst>
              <a:ext uri="{FF2B5EF4-FFF2-40B4-BE49-F238E27FC236}">
                <a16:creationId xmlns:a16="http://schemas.microsoft.com/office/drawing/2014/main" id="{3C93B7E2-5A6D-EC45-ADD0-EB4A5C8DE228}"/>
              </a:ext>
            </a:extLst>
          </p:cNvPr>
          <p:cNvGrpSpPr/>
          <p:nvPr/>
        </p:nvGrpSpPr>
        <p:grpSpPr>
          <a:xfrm>
            <a:off x="7080666" y="2179819"/>
            <a:ext cx="304920" cy="220680"/>
            <a:chOff x="7080666" y="2179819"/>
            <a:chExt cx="304920" cy="22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51" name="Viết tay 1050">
                  <a:extLst>
                    <a:ext uri="{FF2B5EF4-FFF2-40B4-BE49-F238E27FC236}">
                      <a16:creationId xmlns:a16="http://schemas.microsoft.com/office/drawing/2014/main" id="{79133015-CC0E-644D-88C4-F1423765F86C}"/>
                    </a:ext>
                  </a:extLst>
                </p14:cNvPr>
                <p14:cNvContentPartPr/>
                <p14:nvPr/>
              </p14:nvContentPartPr>
              <p14:xfrm>
                <a:off x="7080666" y="2179819"/>
                <a:ext cx="79200" cy="136800"/>
              </p14:xfrm>
            </p:contentPart>
          </mc:Choice>
          <mc:Fallback>
            <p:pic>
              <p:nvPicPr>
                <p:cNvPr id="1051" name="Viết tay 1050">
                  <a:extLst>
                    <a:ext uri="{FF2B5EF4-FFF2-40B4-BE49-F238E27FC236}">
                      <a16:creationId xmlns:a16="http://schemas.microsoft.com/office/drawing/2014/main" id="{79133015-CC0E-644D-88C4-F1423765F86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65115" y="2164339"/>
                  <a:ext cx="1099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52" name="Viết tay 1051">
                  <a:extLst>
                    <a:ext uri="{FF2B5EF4-FFF2-40B4-BE49-F238E27FC236}">
                      <a16:creationId xmlns:a16="http://schemas.microsoft.com/office/drawing/2014/main" id="{75E4B952-23DF-5741-A47F-95068135FECD}"/>
                    </a:ext>
                  </a:extLst>
                </p14:cNvPr>
                <p14:cNvContentPartPr/>
                <p14:nvPr/>
              </p14:nvContentPartPr>
              <p14:xfrm>
                <a:off x="7248786" y="2216539"/>
                <a:ext cx="136800" cy="79200"/>
              </p14:xfrm>
            </p:contentPart>
          </mc:Choice>
          <mc:Fallback>
            <p:pic>
              <p:nvPicPr>
                <p:cNvPr id="1052" name="Viết tay 1051">
                  <a:extLst>
                    <a:ext uri="{FF2B5EF4-FFF2-40B4-BE49-F238E27FC236}">
                      <a16:creationId xmlns:a16="http://schemas.microsoft.com/office/drawing/2014/main" id="{75E4B952-23DF-5741-A47F-95068135FEC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233306" y="2200988"/>
                  <a:ext cx="167400" cy="1099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53" name="Viết tay 1052">
                  <a:extLst>
                    <a:ext uri="{FF2B5EF4-FFF2-40B4-BE49-F238E27FC236}">
                      <a16:creationId xmlns:a16="http://schemas.microsoft.com/office/drawing/2014/main" id="{28A5536A-29DD-894E-A553-78FEC7FF0331}"/>
                    </a:ext>
                  </a:extLst>
                </p14:cNvPr>
                <p14:cNvContentPartPr/>
                <p14:nvPr/>
              </p14:nvContentPartPr>
              <p14:xfrm>
                <a:off x="7295946" y="2232379"/>
                <a:ext cx="31680" cy="168120"/>
              </p14:xfrm>
            </p:contentPart>
          </mc:Choice>
          <mc:Fallback>
            <p:pic>
              <p:nvPicPr>
                <p:cNvPr id="1053" name="Viết tay 1052">
                  <a:extLst>
                    <a:ext uri="{FF2B5EF4-FFF2-40B4-BE49-F238E27FC236}">
                      <a16:creationId xmlns:a16="http://schemas.microsoft.com/office/drawing/2014/main" id="{28A5536A-29DD-894E-A553-78FEC7FF033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280640" y="2216932"/>
                  <a:ext cx="61936" cy="19865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8" name="Nhóm 1057">
            <a:extLst>
              <a:ext uri="{FF2B5EF4-FFF2-40B4-BE49-F238E27FC236}">
                <a16:creationId xmlns:a16="http://schemas.microsoft.com/office/drawing/2014/main" id="{BFB1DF3D-ADEA-174D-94AE-9075F90F6653}"/>
              </a:ext>
            </a:extLst>
          </p:cNvPr>
          <p:cNvGrpSpPr/>
          <p:nvPr/>
        </p:nvGrpSpPr>
        <p:grpSpPr>
          <a:xfrm>
            <a:off x="2121306" y="2599579"/>
            <a:ext cx="320760" cy="357480"/>
            <a:chOff x="2121306" y="2599579"/>
            <a:chExt cx="320760" cy="35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56" name="Viết tay 1055">
                  <a:extLst>
                    <a:ext uri="{FF2B5EF4-FFF2-40B4-BE49-F238E27FC236}">
                      <a16:creationId xmlns:a16="http://schemas.microsoft.com/office/drawing/2014/main" id="{991FECED-B098-1C4E-8AF2-DC22D4C7EB5C}"/>
                    </a:ext>
                  </a:extLst>
                </p14:cNvPr>
                <p14:cNvContentPartPr/>
                <p14:nvPr/>
              </p14:nvContentPartPr>
              <p14:xfrm>
                <a:off x="2121306" y="2599579"/>
                <a:ext cx="163080" cy="278640"/>
              </p14:xfrm>
            </p:contentPart>
          </mc:Choice>
          <mc:Fallback>
            <p:pic>
              <p:nvPicPr>
                <p:cNvPr id="1056" name="Viết tay 1055">
                  <a:extLst>
                    <a:ext uri="{FF2B5EF4-FFF2-40B4-BE49-F238E27FC236}">
                      <a16:creationId xmlns:a16="http://schemas.microsoft.com/office/drawing/2014/main" id="{991FECED-B098-1C4E-8AF2-DC22D4C7EB5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05826" y="2584079"/>
                  <a:ext cx="193680" cy="30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57" name="Viết tay 1056">
                  <a:extLst>
                    <a:ext uri="{FF2B5EF4-FFF2-40B4-BE49-F238E27FC236}">
                      <a16:creationId xmlns:a16="http://schemas.microsoft.com/office/drawing/2014/main" id="{CB0069EB-6315-EE41-94A9-8C209BFB4E04}"/>
                    </a:ext>
                  </a:extLst>
                </p14:cNvPr>
                <p14:cNvContentPartPr/>
                <p14:nvPr/>
              </p14:nvContentPartPr>
              <p14:xfrm>
                <a:off x="2399586" y="2814859"/>
                <a:ext cx="42480" cy="142200"/>
              </p14:xfrm>
            </p:contentPart>
          </mc:Choice>
          <mc:Fallback>
            <p:pic>
              <p:nvPicPr>
                <p:cNvPr id="1057" name="Viết tay 1056">
                  <a:extLst>
                    <a:ext uri="{FF2B5EF4-FFF2-40B4-BE49-F238E27FC236}">
                      <a16:creationId xmlns:a16="http://schemas.microsoft.com/office/drawing/2014/main" id="{CB0069EB-6315-EE41-94A9-8C209BFB4E0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383974" y="2799379"/>
                  <a:ext cx="73342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1" name="Nhóm 1070">
            <a:extLst>
              <a:ext uri="{FF2B5EF4-FFF2-40B4-BE49-F238E27FC236}">
                <a16:creationId xmlns:a16="http://schemas.microsoft.com/office/drawing/2014/main" id="{9ED3BDF7-BFE1-3146-8A30-31E66FBD58DD}"/>
              </a:ext>
            </a:extLst>
          </p:cNvPr>
          <p:cNvGrpSpPr/>
          <p:nvPr/>
        </p:nvGrpSpPr>
        <p:grpSpPr>
          <a:xfrm>
            <a:off x="2567706" y="2531539"/>
            <a:ext cx="477720" cy="546120"/>
            <a:chOff x="2567706" y="2531539"/>
            <a:chExt cx="477720" cy="54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63" name="Viết tay 1062">
                  <a:extLst>
                    <a:ext uri="{FF2B5EF4-FFF2-40B4-BE49-F238E27FC236}">
                      <a16:creationId xmlns:a16="http://schemas.microsoft.com/office/drawing/2014/main" id="{F7055E10-FE03-AE42-B50D-5C838D5FBD04}"/>
                    </a:ext>
                  </a:extLst>
                </p14:cNvPr>
                <p14:cNvContentPartPr/>
                <p14:nvPr/>
              </p14:nvContentPartPr>
              <p14:xfrm>
                <a:off x="2567706" y="2667979"/>
                <a:ext cx="100080" cy="199800"/>
              </p14:xfrm>
            </p:contentPart>
          </mc:Choice>
          <mc:Fallback>
            <p:pic>
              <p:nvPicPr>
                <p:cNvPr id="1063" name="Viết tay 1062">
                  <a:extLst>
                    <a:ext uri="{FF2B5EF4-FFF2-40B4-BE49-F238E27FC236}">
                      <a16:creationId xmlns:a16="http://schemas.microsoft.com/office/drawing/2014/main" id="{F7055E10-FE03-AE42-B50D-5C838D5FBD0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552226" y="2652499"/>
                  <a:ext cx="1306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64" name="Viết tay 1063">
                  <a:extLst>
                    <a:ext uri="{FF2B5EF4-FFF2-40B4-BE49-F238E27FC236}">
                      <a16:creationId xmlns:a16="http://schemas.microsoft.com/office/drawing/2014/main" id="{1BBD3298-0DF3-2348-B502-D9A2B8BC4B76}"/>
                    </a:ext>
                  </a:extLst>
                </p14:cNvPr>
                <p14:cNvContentPartPr/>
                <p14:nvPr/>
              </p14:nvContentPartPr>
              <p14:xfrm>
                <a:off x="2714586" y="2694259"/>
                <a:ext cx="131400" cy="157320"/>
              </p14:xfrm>
            </p:contentPart>
          </mc:Choice>
          <mc:Fallback>
            <p:pic>
              <p:nvPicPr>
                <p:cNvPr id="1064" name="Viết tay 1063">
                  <a:extLst>
                    <a:ext uri="{FF2B5EF4-FFF2-40B4-BE49-F238E27FC236}">
                      <a16:creationId xmlns:a16="http://schemas.microsoft.com/office/drawing/2014/main" id="{1BBD3298-0DF3-2348-B502-D9A2B8BC4B7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699148" y="2678779"/>
                  <a:ext cx="161916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065" name="Viết tay 1064">
                  <a:extLst>
                    <a:ext uri="{FF2B5EF4-FFF2-40B4-BE49-F238E27FC236}">
                      <a16:creationId xmlns:a16="http://schemas.microsoft.com/office/drawing/2014/main" id="{F37FDF43-A2D4-9747-A8F0-BB35C3C692AF}"/>
                    </a:ext>
                  </a:extLst>
                </p14:cNvPr>
                <p14:cNvContentPartPr/>
                <p14:nvPr/>
              </p14:nvContentPartPr>
              <p14:xfrm>
                <a:off x="2940306" y="2862739"/>
                <a:ext cx="21240" cy="73080"/>
              </p14:xfrm>
            </p:contentPart>
          </mc:Choice>
          <mc:Fallback>
            <p:pic>
              <p:nvPicPr>
                <p:cNvPr id="1065" name="Viết tay 1064">
                  <a:extLst>
                    <a:ext uri="{FF2B5EF4-FFF2-40B4-BE49-F238E27FC236}">
                      <a16:creationId xmlns:a16="http://schemas.microsoft.com/office/drawing/2014/main" id="{F37FDF43-A2D4-9747-A8F0-BB35C3C692A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924826" y="2847335"/>
                  <a:ext cx="51840" cy="1035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070" name="Viết tay 1069">
                  <a:extLst>
                    <a:ext uri="{FF2B5EF4-FFF2-40B4-BE49-F238E27FC236}">
                      <a16:creationId xmlns:a16="http://schemas.microsoft.com/office/drawing/2014/main" id="{BD4C9B5D-BCA0-F14D-9803-4D7CEC86ED78}"/>
                    </a:ext>
                  </a:extLst>
                </p14:cNvPr>
                <p14:cNvContentPartPr/>
                <p14:nvPr/>
              </p14:nvContentPartPr>
              <p14:xfrm>
                <a:off x="2929506" y="2531539"/>
                <a:ext cx="115920" cy="546120"/>
              </p14:xfrm>
            </p:contentPart>
          </mc:Choice>
          <mc:Fallback>
            <p:pic>
              <p:nvPicPr>
                <p:cNvPr id="1070" name="Viết tay 1069">
                  <a:extLst>
                    <a:ext uri="{FF2B5EF4-FFF2-40B4-BE49-F238E27FC236}">
                      <a16:creationId xmlns:a16="http://schemas.microsoft.com/office/drawing/2014/main" id="{BD4C9B5D-BCA0-F14D-9803-4D7CEC86ED7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914026" y="2516059"/>
                  <a:ext cx="146520" cy="57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075" name="Viết tay 1074">
                <a:extLst>
                  <a:ext uri="{FF2B5EF4-FFF2-40B4-BE49-F238E27FC236}">
                    <a16:creationId xmlns:a16="http://schemas.microsoft.com/office/drawing/2014/main" id="{D028057A-A6BD-7141-99B5-64F2573999D9}"/>
                  </a:ext>
                </a:extLst>
              </p14:cNvPr>
              <p14:cNvContentPartPr/>
              <p14:nvPr/>
            </p14:nvContentPartPr>
            <p14:xfrm>
              <a:off x="6408906" y="2967139"/>
              <a:ext cx="21240" cy="10800"/>
            </p14:xfrm>
          </p:contentPart>
        </mc:Choice>
        <mc:Fallback>
          <p:pic>
            <p:nvPicPr>
              <p:cNvPr id="1075" name="Viết tay 1074">
                <a:extLst>
                  <a:ext uri="{FF2B5EF4-FFF2-40B4-BE49-F238E27FC236}">
                    <a16:creationId xmlns:a16="http://schemas.microsoft.com/office/drawing/2014/main" id="{D028057A-A6BD-7141-99B5-64F2573999D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372906" y="2895139"/>
                <a:ext cx="92880" cy="15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9" name="Nhóm 1078">
            <a:extLst>
              <a:ext uri="{FF2B5EF4-FFF2-40B4-BE49-F238E27FC236}">
                <a16:creationId xmlns:a16="http://schemas.microsoft.com/office/drawing/2014/main" id="{8B13E67E-F47E-2149-A936-B7BBFE035738}"/>
              </a:ext>
            </a:extLst>
          </p:cNvPr>
          <p:cNvGrpSpPr/>
          <p:nvPr/>
        </p:nvGrpSpPr>
        <p:grpSpPr>
          <a:xfrm>
            <a:off x="2021586" y="3114379"/>
            <a:ext cx="462600" cy="419760"/>
            <a:chOff x="2021586" y="3114379"/>
            <a:chExt cx="462600" cy="41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076" name="Viết tay 1075">
                  <a:extLst>
                    <a:ext uri="{FF2B5EF4-FFF2-40B4-BE49-F238E27FC236}">
                      <a16:creationId xmlns:a16="http://schemas.microsoft.com/office/drawing/2014/main" id="{2F212284-6C87-C24F-BA06-67C957F107BD}"/>
                    </a:ext>
                  </a:extLst>
                </p14:cNvPr>
                <p14:cNvContentPartPr/>
                <p14:nvPr/>
              </p14:nvContentPartPr>
              <p14:xfrm>
                <a:off x="2021586" y="3323899"/>
                <a:ext cx="42480" cy="152640"/>
              </p14:xfrm>
            </p:contentPart>
          </mc:Choice>
          <mc:Fallback>
            <p:pic>
              <p:nvPicPr>
                <p:cNvPr id="1076" name="Viết tay 1075">
                  <a:extLst>
                    <a:ext uri="{FF2B5EF4-FFF2-40B4-BE49-F238E27FC236}">
                      <a16:creationId xmlns:a16="http://schemas.microsoft.com/office/drawing/2014/main" id="{2F212284-6C87-C24F-BA06-67C957F107B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006106" y="3308419"/>
                  <a:ext cx="730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077" name="Viết tay 1076">
                  <a:extLst>
                    <a:ext uri="{FF2B5EF4-FFF2-40B4-BE49-F238E27FC236}">
                      <a16:creationId xmlns:a16="http://schemas.microsoft.com/office/drawing/2014/main" id="{06400E8D-EF4B-7B4A-BDBD-72891A03EFE9}"/>
                    </a:ext>
                  </a:extLst>
                </p14:cNvPr>
                <p14:cNvContentPartPr/>
                <p14:nvPr/>
              </p14:nvContentPartPr>
              <p14:xfrm>
                <a:off x="2179266" y="3114379"/>
                <a:ext cx="131400" cy="262080"/>
              </p14:xfrm>
            </p:contentPart>
          </mc:Choice>
          <mc:Fallback>
            <p:pic>
              <p:nvPicPr>
                <p:cNvPr id="1077" name="Viết tay 1076">
                  <a:extLst>
                    <a:ext uri="{FF2B5EF4-FFF2-40B4-BE49-F238E27FC236}">
                      <a16:creationId xmlns:a16="http://schemas.microsoft.com/office/drawing/2014/main" id="{06400E8D-EF4B-7B4A-BDBD-72891A03EFE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63828" y="3098899"/>
                  <a:ext cx="161916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078" name="Viết tay 1077">
                  <a:extLst>
                    <a:ext uri="{FF2B5EF4-FFF2-40B4-BE49-F238E27FC236}">
                      <a16:creationId xmlns:a16="http://schemas.microsoft.com/office/drawing/2014/main" id="{64184D85-14EB-924F-8B33-F814AACF28FF}"/>
                    </a:ext>
                  </a:extLst>
                </p14:cNvPr>
                <p14:cNvContentPartPr/>
                <p14:nvPr/>
              </p14:nvContentPartPr>
              <p14:xfrm>
                <a:off x="2331546" y="3339739"/>
                <a:ext cx="152640" cy="194400"/>
              </p14:xfrm>
            </p:contentPart>
          </mc:Choice>
          <mc:Fallback>
            <p:pic>
              <p:nvPicPr>
                <p:cNvPr id="1078" name="Viết tay 1077">
                  <a:extLst>
                    <a:ext uri="{FF2B5EF4-FFF2-40B4-BE49-F238E27FC236}">
                      <a16:creationId xmlns:a16="http://schemas.microsoft.com/office/drawing/2014/main" id="{64184D85-14EB-924F-8B33-F814AACF28F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16066" y="3324288"/>
                  <a:ext cx="183240" cy="22494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4" name="Nhóm 1083">
            <a:extLst>
              <a:ext uri="{FF2B5EF4-FFF2-40B4-BE49-F238E27FC236}">
                <a16:creationId xmlns:a16="http://schemas.microsoft.com/office/drawing/2014/main" id="{01476A2B-FDAD-C041-B843-8A8AAF7F5FE7}"/>
              </a:ext>
            </a:extLst>
          </p:cNvPr>
          <p:cNvGrpSpPr/>
          <p:nvPr/>
        </p:nvGrpSpPr>
        <p:grpSpPr>
          <a:xfrm>
            <a:off x="2635746" y="3077299"/>
            <a:ext cx="257760" cy="283680"/>
            <a:chOff x="2635746" y="3077299"/>
            <a:chExt cx="257760" cy="28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082" name="Viết tay 1081">
                  <a:extLst>
                    <a:ext uri="{FF2B5EF4-FFF2-40B4-BE49-F238E27FC236}">
                      <a16:creationId xmlns:a16="http://schemas.microsoft.com/office/drawing/2014/main" id="{231F0FF7-D7E7-5546-84A2-A30E03A90B39}"/>
                    </a:ext>
                  </a:extLst>
                </p14:cNvPr>
                <p14:cNvContentPartPr/>
                <p14:nvPr/>
              </p14:nvContentPartPr>
              <p14:xfrm>
                <a:off x="2635746" y="3077299"/>
                <a:ext cx="63360" cy="283680"/>
              </p14:xfrm>
            </p:contentPart>
          </mc:Choice>
          <mc:Fallback>
            <p:pic>
              <p:nvPicPr>
                <p:cNvPr id="1082" name="Viết tay 1081">
                  <a:extLst>
                    <a:ext uri="{FF2B5EF4-FFF2-40B4-BE49-F238E27FC236}">
                      <a16:creationId xmlns:a16="http://schemas.microsoft.com/office/drawing/2014/main" id="{231F0FF7-D7E7-5546-84A2-A30E03A90B3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620178" y="3061819"/>
                  <a:ext cx="94135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083" name="Viết tay 1082">
                  <a:extLst>
                    <a:ext uri="{FF2B5EF4-FFF2-40B4-BE49-F238E27FC236}">
                      <a16:creationId xmlns:a16="http://schemas.microsoft.com/office/drawing/2014/main" id="{A21F6B16-A062-3540-A8EF-1805166DC63E}"/>
                    </a:ext>
                  </a:extLst>
                </p14:cNvPr>
                <p14:cNvContentPartPr/>
                <p14:nvPr/>
              </p14:nvContentPartPr>
              <p14:xfrm>
                <a:off x="2714586" y="3124459"/>
                <a:ext cx="178920" cy="226080"/>
              </p14:xfrm>
            </p:contentPart>
          </mc:Choice>
          <mc:Fallback>
            <p:pic>
              <p:nvPicPr>
                <p:cNvPr id="1083" name="Viết tay 1082">
                  <a:extLst>
                    <a:ext uri="{FF2B5EF4-FFF2-40B4-BE49-F238E27FC236}">
                      <a16:creationId xmlns:a16="http://schemas.microsoft.com/office/drawing/2014/main" id="{A21F6B16-A062-3540-A8EF-1805166DC63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99106" y="3108979"/>
                  <a:ext cx="209520" cy="25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085" name="Viết tay 1084">
                <a:extLst>
                  <a:ext uri="{FF2B5EF4-FFF2-40B4-BE49-F238E27FC236}">
                    <a16:creationId xmlns:a16="http://schemas.microsoft.com/office/drawing/2014/main" id="{F54A4C92-8ADE-F343-B21C-D07F2D35E4D2}"/>
                  </a:ext>
                </a:extLst>
              </p14:cNvPr>
              <p14:cNvContentPartPr/>
              <p14:nvPr/>
            </p14:nvContentPartPr>
            <p14:xfrm>
              <a:off x="7516266" y="3736099"/>
              <a:ext cx="47520" cy="50040"/>
            </p14:xfrm>
          </p:contentPart>
        </mc:Choice>
        <mc:Fallback>
          <p:pic>
            <p:nvPicPr>
              <p:cNvPr id="1085" name="Viết tay 1084">
                <a:extLst>
                  <a:ext uri="{FF2B5EF4-FFF2-40B4-BE49-F238E27FC236}">
                    <a16:creationId xmlns:a16="http://schemas.microsoft.com/office/drawing/2014/main" id="{F54A4C92-8ADE-F343-B21C-D07F2D35E4D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480266" y="3664099"/>
                <a:ext cx="11916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95232" name="Viết tay 95231">
                <a:extLst>
                  <a:ext uri="{FF2B5EF4-FFF2-40B4-BE49-F238E27FC236}">
                    <a16:creationId xmlns:a16="http://schemas.microsoft.com/office/drawing/2014/main" id="{0F269BEE-CCE6-2247-A8E6-3515BADD52A1}"/>
                  </a:ext>
                </a:extLst>
              </p14:cNvPr>
              <p14:cNvContentPartPr/>
              <p14:nvPr/>
            </p14:nvContentPartPr>
            <p14:xfrm>
              <a:off x="3039666" y="3087739"/>
              <a:ext cx="94680" cy="399240"/>
            </p14:xfrm>
          </p:contentPart>
        </mc:Choice>
        <mc:Fallback>
          <p:pic>
            <p:nvPicPr>
              <p:cNvPr id="95232" name="Viết tay 95231">
                <a:extLst>
                  <a:ext uri="{FF2B5EF4-FFF2-40B4-BE49-F238E27FC236}">
                    <a16:creationId xmlns:a16="http://schemas.microsoft.com/office/drawing/2014/main" id="{0F269BEE-CCE6-2247-A8E6-3515BADD52A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024186" y="3072259"/>
                <a:ext cx="125280" cy="42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95240" name="Nhóm 95239">
            <a:extLst>
              <a:ext uri="{FF2B5EF4-FFF2-40B4-BE49-F238E27FC236}">
                <a16:creationId xmlns:a16="http://schemas.microsoft.com/office/drawing/2014/main" id="{02281CF7-3439-F940-9575-32A5A9CDACB5}"/>
              </a:ext>
            </a:extLst>
          </p:cNvPr>
          <p:cNvGrpSpPr/>
          <p:nvPr/>
        </p:nvGrpSpPr>
        <p:grpSpPr>
          <a:xfrm>
            <a:off x="2583186" y="4478419"/>
            <a:ext cx="220680" cy="378360"/>
            <a:chOff x="2583186" y="4478419"/>
            <a:chExt cx="220680" cy="37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95233" name="Viết tay 95232">
                  <a:extLst>
                    <a:ext uri="{FF2B5EF4-FFF2-40B4-BE49-F238E27FC236}">
                      <a16:creationId xmlns:a16="http://schemas.microsoft.com/office/drawing/2014/main" id="{6ECF6B0B-7BE2-E543-B1A6-7567F2C37D1D}"/>
                    </a:ext>
                  </a:extLst>
                </p14:cNvPr>
                <p14:cNvContentPartPr/>
                <p14:nvPr/>
              </p14:nvContentPartPr>
              <p14:xfrm>
                <a:off x="2583186" y="4478419"/>
                <a:ext cx="194400" cy="289080"/>
              </p14:xfrm>
            </p:contentPart>
          </mc:Choice>
          <mc:Fallback>
            <p:pic>
              <p:nvPicPr>
                <p:cNvPr id="95233" name="Viết tay 95232">
                  <a:extLst>
                    <a:ext uri="{FF2B5EF4-FFF2-40B4-BE49-F238E27FC236}">
                      <a16:creationId xmlns:a16="http://schemas.microsoft.com/office/drawing/2014/main" id="{6ECF6B0B-7BE2-E543-B1A6-7567F2C37D1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567706" y="4462939"/>
                  <a:ext cx="22500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95235" name="Viết tay 95234">
                  <a:extLst>
                    <a:ext uri="{FF2B5EF4-FFF2-40B4-BE49-F238E27FC236}">
                      <a16:creationId xmlns:a16="http://schemas.microsoft.com/office/drawing/2014/main" id="{9C9E4E11-CB37-8844-AA8A-5BD146588454}"/>
                    </a:ext>
                  </a:extLst>
                </p14:cNvPr>
                <p14:cNvContentPartPr/>
                <p14:nvPr/>
              </p14:nvContentPartPr>
              <p14:xfrm>
                <a:off x="2782626" y="4730419"/>
                <a:ext cx="21240" cy="126360"/>
              </p14:xfrm>
            </p:contentPart>
          </mc:Choice>
          <mc:Fallback>
            <p:pic>
              <p:nvPicPr>
                <p:cNvPr id="95235" name="Viết tay 95234">
                  <a:extLst>
                    <a:ext uri="{FF2B5EF4-FFF2-40B4-BE49-F238E27FC236}">
                      <a16:creationId xmlns:a16="http://schemas.microsoft.com/office/drawing/2014/main" id="{9C9E4E11-CB37-8844-AA8A-5BD14658845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767146" y="4714939"/>
                  <a:ext cx="51840" cy="15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239" name="Nhóm 95238">
            <a:extLst>
              <a:ext uri="{FF2B5EF4-FFF2-40B4-BE49-F238E27FC236}">
                <a16:creationId xmlns:a16="http://schemas.microsoft.com/office/drawing/2014/main" id="{BB82740B-FEC0-D24D-9B3E-80CB885F93A4}"/>
              </a:ext>
            </a:extLst>
          </p:cNvPr>
          <p:cNvGrpSpPr/>
          <p:nvPr/>
        </p:nvGrpSpPr>
        <p:grpSpPr>
          <a:xfrm>
            <a:off x="2945346" y="4488859"/>
            <a:ext cx="441000" cy="362520"/>
            <a:chOff x="2945346" y="4488859"/>
            <a:chExt cx="441000" cy="36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95236" name="Viết tay 95235">
                  <a:extLst>
                    <a:ext uri="{FF2B5EF4-FFF2-40B4-BE49-F238E27FC236}">
                      <a16:creationId xmlns:a16="http://schemas.microsoft.com/office/drawing/2014/main" id="{5460F125-F197-FA4E-BFBA-4C5CC0390511}"/>
                    </a:ext>
                  </a:extLst>
                </p14:cNvPr>
                <p14:cNvContentPartPr/>
                <p14:nvPr/>
              </p14:nvContentPartPr>
              <p14:xfrm>
                <a:off x="2945346" y="4488859"/>
                <a:ext cx="168120" cy="299520"/>
              </p14:xfrm>
            </p:contentPart>
          </mc:Choice>
          <mc:Fallback>
            <p:pic>
              <p:nvPicPr>
                <p:cNvPr id="95236" name="Viết tay 95235">
                  <a:extLst>
                    <a:ext uri="{FF2B5EF4-FFF2-40B4-BE49-F238E27FC236}">
                      <a16:creationId xmlns:a16="http://schemas.microsoft.com/office/drawing/2014/main" id="{5460F125-F197-FA4E-BFBA-4C5CC039051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929866" y="4473379"/>
                  <a:ext cx="19872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95237" name="Viết tay 95236">
                  <a:extLst>
                    <a:ext uri="{FF2B5EF4-FFF2-40B4-BE49-F238E27FC236}">
                      <a16:creationId xmlns:a16="http://schemas.microsoft.com/office/drawing/2014/main" id="{17025BDE-7E31-4A4E-8388-B99EA531F83B}"/>
                    </a:ext>
                  </a:extLst>
                </p14:cNvPr>
                <p14:cNvContentPartPr/>
                <p14:nvPr/>
              </p14:nvContentPartPr>
              <p14:xfrm>
                <a:off x="3239106" y="4541419"/>
                <a:ext cx="147240" cy="147240"/>
              </p14:xfrm>
            </p:contentPart>
          </mc:Choice>
          <mc:Fallback>
            <p:pic>
              <p:nvPicPr>
                <p:cNvPr id="95237" name="Viết tay 95236">
                  <a:extLst>
                    <a:ext uri="{FF2B5EF4-FFF2-40B4-BE49-F238E27FC236}">
                      <a16:creationId xmlns:a16="http://schemas.microsoft.com/office/drawing/2014/main" id="{17025BDE-7E31-4A4E-8388-B99EA531F83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223626" y="4525977"/>
                  <a:ext cx="177840" cy="1777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95238" name="Viết tay 95237">
                  <a:extLst>
                    <a:ext uri="{FF2B5EF4-FFF2-40B4-BE49-F238E27FC236}">
                      <a16:creationId xmlns:a16="http://schemas.microsoft.com/office/drawing/2014/main" id="{4D4381A7-63DF-6B45-B16F-AA8F9AA19972}"/>
                    </a:ext>
                  </a:extLst>
                </p14:cNvPr>
                <p14:cNvContentPartPr/>
                <p14:nvPr/>
              </p14:nvContentPartPr>
              <p14:xfrm>
                <a:off x="3317946" y="4547179"/>
                <a:ext cx="42480" cy="304200"/>
              </p14:xfrm>
            </p:contentPart>
          </mc:Choice>
          <mc:Fallback>
            <p:pic>
              <p:nvPicPr>
                <p:cNvPr id="95238" name="Viết tay 95237">
                  <a:extLst>
                    <a:ext uri="{FF2B5EF4-FFF2-40B4-BE49-F238E27FC236}">
                      <a16:creationId xmlns:a16="http://schemas.microsoft.com/office/drawing/2014/main" id="{4D4381A7-63DF-6B45-B16F-AA8F9AA1997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302334" y="4531681"/>
                  <a:ext cx="73342" cy="334836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95292" name="Viết tay 95291">
                <a:extLst>
                  <a:ext uri="{FF2B5EF4-FFF2-40B4-BE49-F238E27FC236}">
                    <a16:creationId xmlns:a16="http://schemas.microsoft.com/office/drawing/2014/main" id="{75F47E7A-823F-CF41-B607-B0458D96977E}"/>
                  </a:ext>
                </a:extLst>
              </p14:cNvPr>
              <p14:cNvContentPartPr/>
              <p14:nvPr/>
            </p14:nvContentPartPr>
            <p14:xfrm>
              <a:off x="8130426" y="5685499"/>
              <a:ext cx="183960" cy="52920"/>
            </p14:xfrm>
          </p:contentPart>
        </mc:Choice>
        <mc:Fallback>
          <p:pic>
            <p:nvPicPr>
              <p:cNvPr id="95292" name="Viết tay 95291">
                <a:extLst>
                  <a:ext uri="{FF2B5EF4-FFF2-40B4-BE49-F238E27FC236}">
                    <a16:creationId xmlns:a16="http://schemas.microsoft.com/office/drawing/2014/main" id="{75F47E7A-823F-CF41-B607-B0458D96977E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114946" y="5670019"/>
                <a:ext cx="21456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95303" name="Viết tay 95302">
                <a:extLst>
                  <a:ext uri="{FF2B5EF4-FFF2-40B4-BE49-F238E27FC236}">
                    <a16:creationId xmlns:a16="http://schemas.microsoft.com/office/drawing/2014/main" id="{0A532B9E-A690-FF40-A73A-5C73A93C5873}"/>
                  </a:ext>
                </a:extLst>
              </p14:cNvPr>
              <p14:cNvContentPartPr/>
              <p14:nvPr/>
            </p14:nvContentPartPr>
            <p14:xfrm>
              <a:off x="3596226" y="6346819"/>
              <a:ext cx="21240" cy="10800"/>
            </p14:xfrm>
          </p:contentPart>
        </mc:Choice>
        <mc:Fallback>
          <p:pic>
            <p:nvPicPr>
              <p:cNvPr id="95303" name="Viết tay 95302">
                <a:extLst>
                  <a:ext uri="{FF2B5EF4-FFF2-40B4-BE49-F238E27FC236}">
                    <a16:creationId xmlns:a16="http://schemas.microsoft.com/office/drawing/2014/main" id="{0A532B9E-A690-FF40-A73A-5C73A93C587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581004" y="6331339"/>
                <a:ext cx="51330" cy="4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95313" name="Nhóm 95312">
            <a:extLst>
              <a:ext uri="{FF2B5EF4-FFF2-40B4-BE49-F238E27FC236}">
                <a16:creationId xmlns:a16="http://schemas.microsoft.com/office/drawing/2014/main" id="{E7BFB6FA-7DE3-AA41-8D53-AE0CC0034065}"/>
              </a:ext>
            </a:extLst>
          </p:cNvPr>
          <p:cNvGrpSpPr/>
          <p:nvPr/>
        </p:nvGrpSpPr>
        <p:grpSpPr>
          <a:xfrm>
            <a:off x="2551866" y="5050459"/>
            <a:ext cx="430560" cy="262800"/>
            <a:chOff x="2551866" y="5050459"/>
            <a:chExt cx="430560" cy="26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95305" name="Viết tay 95304">
                  <a:extLst>
                    <a:ext uri="{FF2B5EF4-FFF2-40B4-BE49-F238E27FC236}">
                      <a16:creationId xmlns:a16="http://schemas.microsoft.com/office/drawing/2014/main" id="{D24A1907-E4ED-2E44-A421-73A257ADE4AA}"/>
                    </a:ext>
                  </a:extLst>
                </p14:cNvPr>
                <p14:cNvContentPartPr/>
                <p14:nvPr/>
              </p14:nvContentPartPr>
              <p14:xfrm>
                <a:off x="2551866" y="5108059"/>
                <a:ext cx="63360" cy="205200"/>
              </p14:xfrm>
            </p:contentPart>
          </mc:Choice>
          <mc:Fallback>
            <p:pic>
              <p:nvPicPr>
                <p:cNvPr id="95305" name="Viết tay 95304">
                  <a:extLst>
                    <a:ext uri="{FF2B5EF4-FFF2-40B4-BE49-F238E27FC236}">
                      <a16:creationId xmlns:a16="http://schemas.microsoft.com/office/drawing/2014/main" id="{D24A1907-E4ED-2E44-A421-73A257ADE4A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536386" y="5092552"/>
                  <a:ext cx="93960" cy="2358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95306" name="Viết tay 95305">
                  <a:extLst>
                    <a:ext uri="{FF2B5EF4-FFF2-40B4-BE49-F238E27FC236}">
                      <a16:creationId xmlns:a16="http://schemas.microsoft.com/office/drawing/2014/main" id="{EF47AF7B-B173-DB4B-A607-227C0494230F}"/>
                    </a:ext>
                  </a:extLst>
                </p14:cNvPr>
                <p14:cNvContentPartPr/>
                <p14:nvPr/>
              </p14:nvContentPartPr>
              <p14:xfrm>
                <a:off x="2709186" y="5076739"/>
                <a:ext cx="120600" cy="173520"/>
              </p14:xfrm>
            </p:contentPart>
          </mc:Choice>
          <mc:Fallback>
            <p:pic>
              <p:nvPicPr>
                <p:cNvPr id="95306" name="Viết tay 95305">
                  <a:extLst>
                    <a:ext uri="{FF2B5EF4-FFF2-40B4-BE49-F238E27FC236}">
                      <a16:creationId xmlns:a16="http://schemas.microsoft.com/office/drawing/2014/main" id="{EF47AF7B-B173-DB4B-A607-227C0494230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693660" y="5061259"/>
                  <a:ext cx="151292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95307" name="Viết tay 95306">
                  <a:extLst>
                    <a:ext uri="{FF2B5EF4-FFF2-40B4-BE49-F238E27FC236}">
                      <a16:creationId xmlns:a16="http://schemas.microsoft.com/office/drawing/2014/main" id="{3D7410F7-2F8C-AC41-94D5-BAFED55D4693}"/>
                    </a:ext>
                  </a:extLst>
                </p14:cNvPr>
                <p14:cNvContentPartPr/>
                <p14:nvPr/>
              </p14:nvContentPartPr>
              <p14:xfrm>
                <a:off x="2751306" y="5050459"/>
                <a:ext cx="210240" cy="73800"/>
              </p14:xfrm>
            </p:contentPart>
          </mc:Choice>
          <mc:Fallback>
            <p:pic>
              <p:nvPicPr>
                <p:cNvPr id="95307" name="Viết tay 95306">
                  <a:extLst>
                    <a:ext uri="{FF2B5EF4-FFF2-40B4-BE49-F238E27FC236}">
                      <a16:creationId xmlns:a16="http://schemas.microsoft.com/office/drawing/2014/main" id="{3D7410F7-2F8C-AC41-94D5-BAFED55D469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735826" y="5035054"/>
                  <a:ext cx="240840" cy="1042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95308" name="Viết tay 95307">
                  <a:extLst>
                    <a:ext uri="{FF2B5EF4-FFF2-40B4-BE49-F238E27FC236}">
                      <a16:creationId xmlns:a16="http://schemas.microsoft.com/office/drawing/2014/main" id="{C0FBB2AA-FD1D-A34A-B115-E6FE51FB09CE}"/>
                    </a:ext>
                  </a:extLst>
                </p14:cNvPr>
                <p14:cNvContentPartPr/>
                <p14:nvPr/>
              </p14:nvContentPartPr>
              <p14:xfrm>
                <a:off x="2945346" y="5207779"/>
                <a:ext cx="37080" cy="68760"/>
              </p14:xfrm>
            </p:contentPart>
          </mc:Choice>
          <mc:Fallback>
            <p:pic>
              <p:nvPicPr>
                <p:cNvPr id="95308" name="Viết tay 95307">
                  <a:extLst>
                    <a:ext uri="{FF2B5EF4-FFF2-40B4-BE49-F238E27FC236}">
                      <a16:creationId xmlns:a16="http://schemas.microsoft.com/office/drawing/2014/main" id="{C0FBB2AA-FD1D-A34A-B115-E6FE51FB09C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929866" y="5192218"/>
                  <a:ext cx="67680" cy="9952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312" name="Nhóm 95311">
            <a:extLst>
              <a:ext uri="{FF2B5EF4-FFF2-40B4-BE49-F238E27FC236}">
                <a16:creationId xmlns:a16="http://schemas.microsoft.com/office/drawing/2014/main" id="{09C36B4F-D5E7-BA49-AD1A-66FDDA7A8F51}"/>
              </a:ext>
            </a:extLst>
          </p:cNvPr>
          <p:cNvGrpSpPr/>
          <p:nvPr/>
        </p:nvGrpSpPr>
        <p:grpSpPr>
          <a:xfrm>
            <a:off x="3145506" y="4992859"/>
            <a:ext cx="487800" cy="257400"/>
            <a:chOff x="3145506" y="4992859"/>
            <a:chExt cx="487800" cy="25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95309" name="Viết tay 95308">
                  <a:extLst>
                    <a:ext uri="{FF2B5EF4-FFF2-40B4-BE49-F238E27FC236}">
                      <a16:creationId xmlns:a16="http://schemas.microsoft.com/office/drawing/2014/main" id="{D251D7CC-D15B-704B-A5C1-6DD1E0B8675A}"/>
                    </a:ext>
                  </a:extLst>
                </p14:cNvPr>
                <p14:cNvContentPartPr/>
                <p14:nvPr/>
              </p14:nvContentPartPr>
              <p14:xfrm>
                <a:off x="3145506" y="5040019"/>
                <a:ext cx="104760" cy="210240"/>
              </p14:xfrm>
            </p:contentPart>
          </mc:Choice>
          <mc:Fallback>
            <p:pic>
              <p:nvPicPr>
                <p:cNvPr id="95309" name="Viết tay 95308">
                  <a:extLst>
                    <a:ext uri="{FF2B5EF4-FFF2-40B4-BE49-F238E27FC236}">
                      <a16:creationId xmlns:a16="http://schemas.microsoft.com/office/drawing/2014/main" id="{D251D7CC-D15B-704B-A5C1-6DD1E0B8675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130026" y="5024539"/>
                  <a:ext cx="1353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95310" name="Viết tay 95309">
                  <a:extLst>
                    <a:ext uri="{FF2B5EF4-FFF2-40B4-BE49-F238E27FC236}">
                      <a16:creationId xmlns:a16="http://schemas.microsoft.com/office/drawing/2014/main" id="{A7D34195-4E38-F047-BB97-5C58592E222B}"/>
                    </a:ext>
                  </a:extLst>
                </p14:cNvPr>
                <p14:cNvContentPartPr/>
                <p14:nvPr/>
              </p14:nvContentPartPr>
              <p14:xfrm>
                <a:off x="3370506" y="5029579"/>
                <a:ext cx="62640" cy="163080"/>
              </p14:xfrm>
            </p:contentPart>
          </mc:Choice>
          <mc:Fallback>
            <p:pic>
              <p:nvPicPr>
                <p:cNvPr id="95310" name="Viết tay 95309">
                  <a:extLst>
                    <a:ext uri="{FF2B5EF4-FFF2-40B4-BE49-F238E27FC236}">
                      <a16:creationId xmlns:a16="http://schemas.microsoft.com/office/drawing/2014/main" id="{A7D34195-4E38-F047-BB97-5C58592E222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355114" y="5014099"/>
                  <a:ext cx="93065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95311" name="Viết tay 95310">
                  <a:extLst>
                    <a:ext uri="{FF2B5EF4-FFF2-40B4-BE49-F238E27FC236}">
                      <a16:creationId xmlns:a16="http://schemas.microsoft.com/office/drawing/2014/main" id="{8372413E-87AD-744A-B437-889DC4B6AA88}"/>
                    </a:ext>
                  </a:extLst>
                </p14:cNvPr>
                <p14:cNvContentPartPr/>
                <p14:nvPr/>
              </p14:nvContentPartPr>
              <p14:xfrm>
                <a:off x="3423066" y="4992859"/>
                <a:ext cx="210240" cy="73800"/>
              </p14:xfrm>
            </p:contentPart>
          </mc:Choice>
          <mc:Fallback>
            <p:pic>
              <p:nvPicPr>
                <p:cNvPr id="95311" name="Viết tay 95310">
                  <a:extLst>
                    <a:ext uri="{FF2B5EF4-FFF2-40B4-BE49-F238E27FC236}">
                      <a16:creationId xmlns:a16="http://schemas.microsoft.com/office/drawing/2014/main" id="{8372413E-87AD-744A-B437-889DC4B6AA8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407586" y="4977379"/>
                  <a:ext cx="240840" cy="10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24" name="Viết tay 23">
                <a:extLst>
                  <a:ext uri="{FF2B5EF4-FFF2-40B4-BE49-F238E27FC236}">
                    <a16:creationId xmlns:a16="http://schemas.microsoft.com/office/drawing/2014/main" id="{416808EB-2B77-174F-999A-C2B17DA5EB0D}"/>
                  </a:ext>
                </a:extLst>
              </p14:cNvPr>
              <p14:cNvContentPartPr/>
              <p14:nvPr/>
            </p14:nvContentPartPr>
            <p14:xfrm>
              <a:off x="693906" y="6178699"/>
              <a:ext cx="10800" cy="10800"/>
            </p14:xfrm>
          </p:contentPart>
        </mc:Choice>
        <mc:Fallback>
          <p:pic>
            <p:nvPicPr>
              <p:cNvPr id="24" name="Viết tay 23">
                <a:extLst>
                  <a:ext uri="{FF2B5EF4-FFF2-40B4-BE49-F238E27FC236}">
                    <a16:creationId xmlns:a16="http://schemas.microsoft.com/office/drawing/2014/main" id="{416808EB-2B77-174F-999A-C2B17DA5EB0D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78786" y="6163579"/>
                <a:ext cx="41400" cy="4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Nhóm 28">
            <a:extLst>
              <a:ext uri="{FF2B5EF4-FFF2-40B4-BE49-F238E27FC236}">
                <a16:creationId xmlns:a16="http://schemas.microsoft.com/office/drawing/2014/main" id="{8C97DD6F-154E-D64C-B6F9-BDE2DEC848B4}"/>
              </a:ext>
            </a:extLst>
          </p:cNvPr>
          <p:cNvGrpSpPr/>
          <p:nvPr/>
        </p:nvGrpSpPr>
        <p:grpSpPr>
          <a:xfrm>
            <a:off x="604626" y="5554099"/>
            <a:ext cx="2719080" cy="372960"/>
            <a:chOff x="604626" y="5554099"/>
            <a:chExt cx="2719080" cy="37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2" name="Viết tay 1">
                  <a:extLst>
                    <a:ext uri="{FF2B5EF4-FFF2-40B4-BE49-F238E27FC236}">
                      <a16:creationId xmlns:a16="http://schemas.microsoft.com/office/drawing/2014/main" id="{20071B4C-96C9-544B-8374-BAD454D4BF8B}"/>
                    </a:ext>
                  </a:extLst>
                </p14:cNvPr>
                <p14:cNvContentPartPr/>
                <p14:nvPr/>
              </p14:nvContentPartPr>
              <p14:xfrm>
                <a:off x="604626" y="5685499"/>
                <a:ext cx="309960" cy="205200"/>
              </p14:xfrm>
            </p:contentPart>
          </mc:Choice>
          <mc:Fallback>
            <p:pic>
              <p:nvPicPr>
                <p:cNvPr id="2" name="Viết tay 1">
                  <a:extLst>
                    <a:ext uri="{FF2B5EF4-FFF2-40B4-BE49-F238E27FC236}">
                      <a16:creationId xmlns:a16="http://schemas.microsoft.com/office/drawing/2014/main" id="{20071B4C-96C9-544B-8374-BAD454D4BF8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89506" y="5670019"/>
                  <a:ext cx="3405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" name="Viết tay 5">
                  <a:extLst>
                    <a:ext uri="{FF2B5EF4-FFF2-40B4-BE49-F238E27FC236}">
                      <a16:creationId xmlns:a16="http://schemas.microsoft.com/office/drawing/2014/main" id="{C33ECF47-01D1-6D4A-82EC-DE6A971E750E}"/>
                    </a:ext>
                  </a:extLst>
                </p14:cNvPr>
                <p14:cNvContentPartPr/>
                <p14:nvPr/>
              </p14:nvContentPartPr>
              <p14:xfrm>
                <a:off x="966786" y="5779819"/>
                <a:ext cx="189360" cy="120960"/>
              </p14:xfrm>
            </p:contentPart>
          </mc:Choice>
          <mc:Fallback>
            <p:pic>
              <p:nvPicPr>
                <p:cNvPr id="6" name="Viết tay 5">
                  <a:extLst>
                    <a:ext uri="{FF2B5EF4-FFF2-40B4-BE49-F238E27FC236}">
                      <a16:creationId xmlns:a16="http://schemas.microsoft.com/office/drawing/2014/main" id="{C33ECF47-01D1-6D4A-82EC-DE6A971E750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51666" y="5764699"/>
                  <a:ext cx="2199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7" name="Viết tay 6">
                  <a:extLst>
                    <a:ext uri="{FF2B5EF4-FFF2-40B4-BE49-F238E27FC236}">
                      <a16:creationId xmlns:a16="http://schemas.microsoft.com/office/drawing/2014/main" id="{369A14C6-2F98-7B40-B04B-D47C6744F1DF}"/>
                    </a:ext>
                  </a:extLst>
                </p14:cNvPr>
                <p14:cNvContentPartPr/>
                <p14:nvPr/>
              </p14:nvContentPartPr>
              <p14:xfrm>
                <a:off x="1182066" y="5764699"/>
                <a:ext cx="126360" cy="125280"/>
              </p14:xfrm>
            </p:contentPart>
          </mc:Choice>
          <mc:Fallback>
            <p:pic>
              <p:nvPicPr>
                <p:cNvPr id="7" name="Viết tay 6">
                  <a:extLst>
                    <a:ext uri="{FF2B5EF4-FFF2-40B4-BE49-F238E27FC236}">
                      <a16:creationId xmlns:a16="http://schemas.microsoft.com/office/drawing/2014/main" id="{369A14C6-2F98-7B40-B04B-D47C6744F1D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66946" y="5749579"/>
                  <a:ext cx="1569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8" name="Viết tay 7">
                  <a:extLst>
                    <a:ext uri="{FF2B5EF4-FFF2-40B4-BE49-F238E27FC236}">
                      <a16:creationId xmlns:a16="http://schemas.microsoft.com/office/drawing/2014/main" id="{AA4A7B12-1C52-D04C-BF0A-6419BD536272}"/>
                    </a:ext>
                  </a:extLst>
                </p14:cNvPr>
                <p14:cNvContentPartPr/>
                <p14:nvPr/>
              </p14:nvContentPartPr>
              <p14:xfrm>
                <a:off x="1208346" y="5769379"/>
                <a:ext cx="115920" cy="157680"/>
              </p14:xfrm>
            </p:contentPart>
          </mc:Choice>
          <mc:Fallback>
            <p:pic>
              <p:nvPicPr>
                <p:cNvPr id="8" name="Viết tay 7">
                  <a:extLst>
                    <a:ext uri="{FF2B5EF4-FFF2-40B4-BE49-F238E27FC236}">
                      <a16:creationId xmlns:a16="http://schemas.microsoft.com/office/drawing/2014/main" id="{AA4A7B12-1C52-D04C-BF0A-6419BD53627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93226" y="5754259"/>
                  <a:ext cx="1461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0" name="Viết tay 9">
                  <a:extLst>
                    <a:ext uri="{FF2B5EF4-FFF2-40B4-BE49-F238E27FC236}">
                      <a16:creationId xmlns:a16="http://schemas.microsoft.com/office/drawing/2014/main" id="{DD0677AA-A9B5-5146-8CB5-86E28EAB3D04}"/>
                    </a:ext>
                  </a:extLst>
                </p14:cNvPr>
                <p14:cNvContentPartPr/>
                <p14:nvPr/>
              </p14:nvContentPartPr>
              <p14:xfrm>
                <a:off x="1423626" y="5685499"/>
                <a:ext cx="126360" cy="183960"/>
              </p14:xfrm>
            </p:contentPart>
          </mc:Choice>
          <mc:Fallback>
            <p:pic>
              <p:nvPicPr>
                <p:cNvPr id="10" name="Viết tay 9">
                  <a:extLst>
                    <a:ext uri="{FF2B5EF4-FFF2-40B4-BE49-F238E27FC236}">
                      <a16:creationId xmlns:a16="http://schemas.microsoft.com/office/drawing/2014/main" id="{DD0677AA-A9B5-5146-8CB5-86E28EAB3D0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408146" y="5670019"/>
                  <a:ext cx="1569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2" name="Viết tay 11">
                  <a:extLst>
                    <a:ext uri="{FF2B5EF4-FFF2-40B4-BE49-F238E27FC236}">
                      <a16:creationId xmlns:a16="http://schemas.microsoft.com/office/drawing/2014/main" id="{C9E7C68D-8520-7C48-996F-414C5BA12677}"/>
                    </a:ext>
                  </a:extLst>
                </p14:cNvPr>
                <p14:cNvContentPartPr/>
                <p14:nvPr/>
              </p14:nvContentPartPr>
              <p14:xfrm>
                <a:off x="1648986" y="5606659"/>
                <a:ext cx="79200" cy="226080"/>
              </p14:xfrm>
            </p:contentPart>
          </mc:Choice>
          <mc:Fallback>
            <p:pic>
              <p:nvPicPr>
                <p:cNvPr id="12" name="Viết tay 11">
                  <a:extLst>
                    <a:ext uri="{FF2B5EF4-FFF2-40B4-BE49-F238E27FC236}">
                      <a16:creationId xmlns:a16="http://schemas.microsoft.com/office/drawing/2014/main" id="{C9E7C68D-8520-7C48-996F-414C5BA1267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633866" y="5591539"/>
                  <a:ext cx="1094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4" name="Viết tay 13">
                  <a:extLst>
                    <a:ext uri="{FF2B5EF4-FFF2-40B4-BE49-F238E27FC236}">
                      <a16:creationId xmlns:a16="http://schemas.microsoft.com/office/drawing/2014/main" id="{838A8537-BCF4-7C49-A91D-55ECF7AF38EA}"/>
                    </a:ext>
                  </a:extLst>
                </p14:cNvPr>
                <p14:cNvContentPartPr/>
                <p14:nvPr/>
              </p14:nvContentPartPr>
              <p14:xfrm>
                <a:off x="1754826" y="5643379"/>
                <a:ext cx="115200" cy="194400"/>
              </p14:xfrm>
            </p:contentPart>
          </mc:Choice>
          <mc:Fallback>
            <p:pic>
              <p:nvPicPr>
                <p:cNvPr id="14" name="Viết tay 13">
                  <a:extLst>
                    <a:ext uri="{FF2B5EF4-FFF2-40B4-BE49-F238E27FC236}">
                      <a16:creationId xmlns:a16="http://schemas.microsoft.com/office/drawing/2014/main" id="{838A8537-BCF4-7C49-A91D-55ECF7AF38E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739346" y="5628259"/>
                  <a:ext cx="1458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6" name="Viết tay 15">
                  <a:extLst>
                    <a:ext uri="{FF2B5EF4-FFF2-40B4-BE49-F238E27FC236}">
                      <a16:creationId xmlns:a16="http://schemas.microsoft.com/office/drawing/2014/main" id="{7C9C0B93-1825-A94E-944E-34DF66F8009E}"/>
                    </a:ext>
                  </a:extLst>
                </p14:cNvPr>
                <p14:cNvContentPartPr/>
                <p14:nvPr/>
              </p14:nvContentPartPr>
              <p14:xfrm>
                <a:off x="1921866" y="5816539"/>
                <a:ext cx="16200" cy="79200"/>
              </p14:xfrm>
            </p:contentPart>
          </mc:Choice>
          <mc:Fallback>
            <p:pic>
              <p:nvPicPr>
                <p:cNvPr id="16" name="Viết tay 15">
                  <a:extLst>
                    <a:ext uri="{FF2B5EF4-FFF2-40B4-BE49-F238E27FC236}">
                      <a16:creationId xmlns:a16="http://schemas.microsoft.com/office/drawing/2014/main" id="{7C9C0B93-1825-A94E-944E-34DF66F8009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906746" y="5801419"/>
                  <a:ext cx="46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7" name="Viết tay 16">
                  <a:extLst>
                    <a:ext uri="{FF2B5EF4-FFF2-40B4-BE49-F238E27FC236}">
                      <a16:creationId xmlns:a16="http://schemas.microsoft.com/office/drawing/2014/main" id="{6F32F264-0CF7-5648-8BB7-3C65C727577D}"/>
                    </a:ext>
                  </a:extLst>
                </p14:cNvPr>
                <p14:cNvContentPartPr/>
                <p14:nvPr/>
              </p14:nvContentPartPr>
              <p14:xfrm>
                <a:off x="2037426" y="5632939"/>
                <a:ext cx="94680" cy="178920"/>
              </p14:xfrm>
            </p:contentPart>
          </mc:Choice>
          <mc:Fallback>
            <p:pic>
              <p:nvPicPr>
                <p:cNvPr id="17" name="Viết tay 16">
                  <a:extLst>
                    <a:ext uri="{FF2B5EF4-FFF2-40B4-BE49-F238E27FC236}">
                      <a16:creationId xmlns:a16="http://schemas.microsoft.com/office/drawing/2014/main" id="{6F32F264-0CF7-5648-8BB7-3C65C727577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022306" y="5617819"/>
                  <a:ext cx="1252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8" name="Viết tay 17">
                  <a:extLst>
                    <a:ext uri="{FF2B5EF4-FFF2-40B4-BE49-F238E27FC236}">
                      <a16:creationId xmlns:a16="http://schemas.microsoft.com/office/drawing/2014/main" id="{F0C18AA2-A327-9549-A589-58E7F24327A1}"/>
                    </a:ext>
                  </a:extLst>
                </p14:cNvPr>
                <p14:cNvContentPartPr/>
                <p14:nvPr/>
              </p14:nvContentPartPr>
              <p14:xfrm>
                <a:off x="2105826" y="5596219"/>
                <a:ext cx="115920" cy="21240"/>
              </p14:xfrm>
            </p:contentPart>
          </mc:Choice>
          <mc:Fallback>
            <p:pic>
              <p:nvPicPr>
                <p:cNvPr id="18" name="Viết tay 17">
                  <a:extLst>
                    <a:ext uri="{FF2B5EF4-FFF2-40B4-BE49-F238E27FC236}">
                      <a16:creationId xmlns:a16="http://schemas.microsoft.com/office/drawing/2014/main" id="{F0C18AA2-A327-9549-A589-58E7F24327A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090346" y="5581099"/>
                  <a:ext cx="1461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9" name="Viết tay 18">
                  <a:extLst>
                    <a:ext uri="{FF2B5EF4-FFF2-40B4-BE49-F238E27FC236}">
                      <a16:creationId xmlns:a16="http://schemas.microsoft.com/office/drawing/2014/main" id="{2448CB4E-E75B-DD41-9332-52E420EF6DC3}"/>
                    </a:ext>
                  </a:extLst>
                </p14:cNvPr>
                <p14:cNvContentPartPr/>
                <p14:nvPr/>
              </p14:nvContentPartPr>
              <p14:xfrm>
                <a:off x="2268546" y="5554099"/>
                <a:ext cx="79200" cy="283680"/>
              </p14:xfrm>
            </p:contentPart>
          </mc:Choice>
          <mc:Fallback>
            <p:pic>
              <p:nvPicPr>
                <p:cNvPr id="19" name="Viết tay 18">
                  <a:extLst>
                    <a:ext uri="{FF2B5EF4-FFF2-40B4-BE49-F238E27FC236}">
                      <a16:creationId xmlns:a16="http://schemas.microsoft.com/office/drawing/2014/main" id="{2448CB4E-E75B-DD41-9332-52E420EF6DC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253066" y="5538979"/>
                  <a:ext cx="10944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21" name="Viết tay 20">
                  <a:extLst>
                    <a:ext uri="{FF2B5EF4-FFF2-40B4-BE49-F238E27FC236}">
                      <a16:creationId xmlns:a16="http://schemas.microsoft.com/office/drawing/2014/main" id="{D4B4ADAA-E828-8C43-A0D4-CDA7D85E1754}"/>
                    </a:ext>
                  </a:extLst>
                </p14:cNvPr>
                <p14:cNvContentPartPr/>
                <p14:nvPr/>
              </p14:nvContentPartPr>
              <p14:xfrm>
                <a:off x="2504706" y="5738059"/>
                <a:ext cx="84240" cy="16200"/>
              </p14:xfrm>
            </p:contentPart>
          </mc:Choice>
          <mc:Fallback>
            <p:pic>
              <p:nvPicPr>
                <p:cNvPr id="21" name="Viết tay 20">
                  <a:extLst>
                    <a:ext uri="{FF2B5EF4-FFF2-40B4-BE49-F238E27FC236}">
                      <a16:creationId xmlns:a16="http://schemas.microsoft.com/office/drawing/2014/main" id="{D4B4ADAA-E828-8C43-A0D4-CDA7D85E175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489226" y="5722579"/>
                  <a:ext cx="1148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22" name="Viết tay 21">
                  <a:extLst>
                    <a:ext uri="{FF2B5EF4-FFF2-40B4-BE49-F238E27FC236}">
                      <a16:creationId xmlns:a16="http://schemas.microsoft.com/office/drawing/2014/main" id="{AC6EF3CD-38A8-9245-87D8-418B483D2A92}"/>
                    </a:ext>
                  </a:extLst>
                </p14:cNvPr>
                <p14:cNvContentPartPr/>
                <p14:nvPr/>
              </p14:nvContentPartPr>
              <p14:xfrm>
                <a:off x="2488866" y="5790259"/>
                <a:ext cx="157680" cy="16200"/>
              </p14:xfrm>
            </p:contentPart>
          </mc:Choice>
          <mc:Fallback>
            <p:pic>
              <p:nvPicPr>
                <p:cNvPr id="22" name="Viết tay 21">
                  <a:extLst>
                    <a:ext uri="{FF2B5EF4-FFF2-40B4-BE49-F238E27FC236}">
                      <a16:creationId xmlns:a16="http://schemas.microsoft.com/office/drawing/2014/main" id="{AC6EF3CD-38A8-9245-87D8-418B483D2A9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473386" y="5775139"/>
                  <a:ext cx="1882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25" name="Viết tay 24">
                  <a:extLst>
                    <a:ext uri="{FF2B5EF4-FFF2-40B4-BE49-F238E27FC236}">
                      <a16:creationId xmlns:a16="http://schemas.microsoft.com/office/drawing/2014/main" id="{4F0F29B0-5AF4-E642-A1BC-B5602F27B733}"/>
                    </a:ext>
                  </a:extLst>
                </p14:cNvPr>
                <p14:cNvContentPartPr/>
                <p14:nvPr/>
              </p14:nvContentPartPr>
              <p14:xfrm>
                <a:off x="2735466" y="5580379"/>
                <a:ext cx="84240" cy="220680"/>
              </p14:xfrm>
            </p:contentPart>
          </mc:Choice>
          <mc:Fallback>
            <p:pic>
              <p:nvPicPr>
                <p:cNvPr id="25" name="Viết tay 24">
                  <a:extLst>
                    <a:ext uri="{FF2B5EF4-FFF2-40B4-BE49-F238E27FC236}">
                      <a16:creationId xmlns:a16="http://schemas.microsoft.com/office/drawing/2014/main" id="{4F0F29B0-5AF4-E642-A1BC-B5602F27B73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720346" y="5565259"/>
                  <a:ext cx="1148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26" name="Viết tay 25">
                  <a:extLst>
                    <a:ext uri="{FF2B5EF4-FFF2-40B4-BE49-F238E27FC236}">
                      <a16:creationId xmlns:a16="http://schemas.microsoft.com/office/drawing/2014/main" id="{30E77E48-E078-7145-8789-1B1D83DB08E8}"/>
                    </a:ext>
                  </a:extLst>
                </p14:cNvPr>
                <p14:cNvContentPartPr/>
                <p14:nvPr/>
              </p14:nvContentPartPr>
              <p14:xfrm>
                <a:off x="2903226" y="5560219"/>
                <a:ext cx="152640" cy="167760"/>
              </p14:xfrm>
            </p:contentPart>
          </mc:Choice>
          <mc:Fallback>
            <p:pic>
              <p:nvPicPr>
                <p:cNvPr id="26" name="Viết tay 25">
                  <a:extLst>
                    <a:ext uri="{FF2B5EF4-FFF2-40B4-BE49-F238E27FC236}">
                      <a16:creationId xmlns:a16="http://schemas.microsoft.com/office/drawing/2014/main" id="{30E77E48-E078-7145-8789-1B1D83DB08E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888106" y="5544739"/>
                  <a:ext cx="1828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27" name="Viết tay 26">
                  <a:extLst>
                    <a:ext uri="{FF2B5EF4-FFF2-40B4-BE49-F238E27FC236}">
                      <a16:creationId xmlns:a16="http://schemas.microsoft.com/office/drawing/2014/main" id="{36D272FF-A862-DB4B-AE36-BF1A50031DF5}"/>
                    </a:ext>
                  </a:extLst>
                </p14:cNvPr>
                <p14:cNvContentPartPr/>
                <p14:nvPr/>
              </p14:nvContentPartPr>
              <p14:xfrm>
                <a:off x="3002946" y="5617099"/>
                <a:ext cx="16200" cy="215640"/>
              </p14:xfrm>
            </p:contentPart>
          </mc:Choice>
          <mc:Fallback>
            <p:pic>
              <p:nvPicPr>
                <p:cNvPr id="27" name="Viết tay 26">
                  <a:extLst>
                    <a:ext uri="{FF2B5EF4-FFF2-40B4-BE49-F238E27FC236}">
                      <a16:creationId xmlns:a16="http://schemas.microsoft.com/office/drawing/2014/main" id="{36D272FF-A862-DB4B-AE36-BF1A50031DF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987826" y="5601979"/>
                  <a:ext cx="464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28" name="Viết tay 27">
                  <a:extLst>
                    <a:ext uri="{FF2B5EF4-FFF2-40B4-BE49-F238E27FC236}">
                      <a16:creationId xmlns:a16="http://schemas.microsoft.com/office/drawing/2014/main" id="{E6D20C4D-907E-654A-9C9F-E69B5A234471}"/>
                    </a:ext>
                  </a:extLst>
                </p14:cNvPr>
                <p14:cNvContentPartPr/>
                <p14:nvPr/>
              </p14:nvContentPartPr>
              <p14:xfrm>
                <a:off x="3197346" y="5695939"/>
                <a:ext cx="126360" cy="31680"/>
              </p14:xfrm>
            </p:contentPart>
          </mc:Choice>
          <mc:Fallback>
            <p:pic>
              <p:nvPicPr>
                <p:cNvPr id="28" name="Viết tay 27">
                  <a:extLst>
                    <a:ext uri="{FF2B5EF4-FFF2-40B4-BE49-F238E27FC236}">
                      <a16:creationId xmlns:a16="http://schemas.microsoft.com/office/drawing/2014/main" id="{E6D20C4D-907E-654A-9C9F-E69B5A23447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181866" y="5680459"/>
                  <a:ext cx="156960" cy="6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Nhóm 35">
            <a:extLst>
              <a:ext uri="{FF2B5EF4-FFF2-40B4-BE49-F238E27FC236}">
                <a16:creationId xmlns:a16="http://schemas.microsoft.com/office/drawing/2014/main" id="{616244A9-6589-9B48-B75C-57014BC98DD9}"/>
              </a:ext>
            </a:extLst>
          </p:cNvPr>
          <p:cNvGrpSpPr/>
          <p:nvPr/>
        </p:nvGrpSpPr>
        <p:grpSpPr>
          <a:xfrm>
            <a:off x="3396786" y="5538619"/>
            <a:ext cx="504000" cy="278640"/>
            <a:chOff x="3396786" y="5538619"/>
            <a:chExt cx="504000" cy="27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30" name="Viết tay 29">
                  <a:extLst>
                    <a:ext uri="{FF2B5EF4-FFF2-40B4-BE49-F238E27FC236}">
                      <a16:creationId xmlns:a16="http://schemas.microsoft.com/office/drawing/2014/main" id="{6B701227-5868-6F44-ACE2-5F427A83128F}"/>
                    </a:ext>
                  </a:extLst>
                </p14:cNvPr>
                <p14:cNvContentPartPr/>
                <p14:nvPr/>
              </p14:nvContentPartPr>
              <p14:xfrm>
                <a:off x="3396786" y="5575339"/>
                <a:ext cx="183960" cy="241920"/>
              </p14:xfrm>
            </p:contentPart>
          </mc:Choice>
          <mc:Fallback>
            <p:pic>
              <p:nvPicPr>
                <p:cNvPr id="30" name="Viết tay 29">
                  <a:extLst>
                    <a:ext uri="{FF2B5EF4-FFF2-40B4-BE49-F238E27FC236}">
                      <a16:creationId xmlns:a16="http://schemas.microsoft.com/office/drawing/2014/main" id="{6B701227-5868-6F44-ACE2-5F427A83128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381306" y="5559859"/>
                  <a:ext cx="2145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31" name="Viết tay 30">
                  <a:extLst>
                    <a:ext uri="{FF2B5EF4-FFF2-40B4-BE49-F238E27FC236}">
                      <a16:creationId xmlns:a16="http://schemas.microsoft.com/office/drawing/2014/main" id="{B4575E7C-26BC-E04D-89BB-718A850F11CF}"/>
                    </a:ext>
                  </a:extLst>
                </p14:cNvPr>
                <p14:cNvContentPartPr/>
                <p14:nvPr/>
              </p14:nvContentPartPr>
              <p14:xfrm>
                <a:off x="3580386" y="5538619"/>
                <a:ext cx="315360" cy="241920"/>
              </p14:xfrm>
            </p:contentPart>
          </mc:Choice>
          <mc:Fallback>
            <p:pic>
              <p:nvPicPr>
                <p:cNvPr id="31" name="Viết tay 30">
                  <a:extLst>
                    <a:ext uri="{FF2B5EF4-FFF2-40B4-BE49-F238E27FC236}">
                      <a16:creationId xmlns:a16="http://schemas.microsoft.com/office/drawing/2014/main" id="{B4575E7C-26BC-E04D-89BB-718A850F11C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565266" y="5523139"/>
                  <a:ext cx="3456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32" name="Viết tay 31">
                  <a:extLst>
                    <a:ext uri="{FF2B5EF4-FFF2-40B4-BE49-F238E27FC236}">
                      <a16:creationId xmlns:a16="http://schemas.microsoft.com/office/drawing/2014/main" id="{E26FAC30-E885-9648-8C08-D0D570FE45C2}"/>
                    </a:ext>
                  </a:extLst>
                </p14:cNvPr>
                <p14:cNvContentPartPr/>
                <p14:nvPr/>
              </p14:nvContentPartPr>
              <p14:xfrm>
                <a:off x="3732666" y="5632939"/>
                <a:ext cx="168120" cy="147240"/>
              </p14:xfrm>
            </p:contentPart>
          </mc:Choice>
          <mc:Fallback>
            <p:pic>
              <p:nvPicPr>
                <p:cNvPr id="32" name="Viết tay 31">
                  <a:extLst>
                    <a:ext uri="{FF2B5EF4-FFF2-40B4-BE49-F238E27FC236}">
                      <a16:creationId xmlns:a16="http://schemas.microsoft.com/office/drawing/2014/main" id="{E26FAC30-E885-9648-8C08-D0D570FE45C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717186" y="5617819"/>
                  <a:ext cx="198720" cy="17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Nhóm 34">
            <a:extLst>
              <a:ext uri="{FF2B5EF4-FFF2-40B4-BE49-F238E27FC236}">
                <a16:creationId xmlns:a16="http://schemas.microsoft.com/office/drawing/2014/main" id="{9901677A-C8EB-A94E-B258-A96445F0BF50}"/>
              </a:ext>
            </a:extLst>
          </p:cNvPr>
          <p:cNvGrpSpPr/>
          <p:nvPr/>
        </p:nvGrpSpPr>
        <p:grpSpPr>
          <a:xfrm>
            <a:off x="4110306" y="5727259"/>
            <a:ext cx="115920" cy="84600"/>
            <a:chOff x="4110306" y="5727259"/>
            <a:chExt cx="115920" cy="8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33" name="Viết tay 32">
                  <a:extLst>
                    <a:ext uri="{FF2B5EF4-FFF2-40B4-BE49-F238E27FC236}">
                      <a16:creationId xmlns:a16="http://schemas.microsoft.com/office/drawing/2014/main" id="{C50C0B42-4509-4148-BBEE-073EB563DBDC}"/>
                    </a:ext>
                  </a:extLst>
                </p14:cNvPr>
                <p14:cNvContentPartPr/>
                <p14:nvPr/>
              </p14:nvContentPartPr>
              <p14:xfrm>
                <a:off x="4110306" y="5727259"/>
                <a:ext cx="115920" cy="31680"/>
              </p14:xfrm>
            </p:contentPart>
          </mc:Choice>
          <mc:Fallback>
            <p:pic>
              <p:nvPicPr>
                <p:cNvPr id="33" name="Viết tay 32">
                  <a:extLst>
                    <a:ext uri="{FF2B5EF4-FFF2-40B4-BE49-F238E27FC236}">
                      <a16:creationId xmlns:a16="http://schemas.microsoft.com/office/drawing/2014/main" id="{C50C0B42-4509-4148-BBEE-073EB563DBDC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095186" y="5712139"/>
                  <a:ext cx="1461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34" name="Viết tay 33">
                  <a:extLst>
                    <a:ext uri="{FF2B5EF4-FFF2-40B4-BE49-F238E27FC236}">
                      <a16:creationId xmlns:a16="http://schemas.microsoft.com/office/drawing/2014/main" id="{F6EC26BB-280C-714D-9DA0-508CD3461690}"/>
                    </a:ext>
                  </a:extLst>
                </p14:cNvPr>
                <p14:cNvContentPartPr/>
                <p14:nvPr/>
              </p14:nvContentPartPr>
              <p14:xfrm>
                <a:off x="4120746" y="5806099"/>
                <a:ext cx="89640" cy="5760"/>
              </p14:xfrm>
            </p:contentPart>
          </mc:Choice>
          <mc:Fallback>
            <p:pic>
              <p:nvPicPr>
                <p:cNvPr id="34" name="Viết tay 33">
                  <a:extLst>
                    <a:ext uri="{FF2B5EF4-FFF2-40B4-BE49-F238E27FC236}">
                      <a16:creationId xmlns:a16="http://schemas.microsoft.com/office/drawing/2014/main" id="{F6EC26BB-280C-714D-9DA0-508CD346169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105626" y="5790979"/>
                  <a:ext cx="1202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Nhóm 47">
            <a:extLst>
              <a:ext uri="{FF2B5EF4-FFF2-40B4-BE49-F238E27FC236}">
                <a16:creationId xmlns:a16="http://schemas.microsoft.com/office/drawing/2014/main" id="{72AC3B8A-5E98-374D-B6D2-244769FDEDC0}"/>
              </a:ext>
            </a:extLst>
          </p:cNvPr>
          <p:cNvGrpSpPr/>
          <p:nvPr/>
        </p:nvGrpSpPr>
        <p:grpSpPr>
          <a:xfrm>
            <a:off x="4378146" y="5571739"/>
            <a:ext cx="792720" cy="261000"/>
            <a:chOff x="4378146" y="5571739"/>
            <a:chExt cx="792720" cy="26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37" name="Viết tay 36">
                  <a:extLst>
                    <a:ext uri="{FF2B5EF4-FFF2-40B4-BE49-F238E27FC236}">
                      <a16:creationId xmlns:a16="http://schemas.microsoft.com/office/drawing/2014/main" id="{3B434D6B-FB55-B34B-ADD2-CF82969962F2}"/>
                    </a:ext>
                  </a:extLst>
                </p14:cNvPr>
                <p14:cNvContentPartPr/>
                <p14:nvPr/>
              </p14:nvContentPartPr>
              <p14:xfrm>
                <a:off x="4378146" y="5585779"/>
                <a:ext cx="89640" cy="205200"/>
              </p14:xfrm>
            </p:contentPart>
          </mc:Choice>
          <mc:Fallback>
            <p:pic>
              <p:nvPicPr>
                <p:cNvPr id="37" name="Viết tay 36">
                  <a:extLst>
                    <a:ext uri="{FF2B5EF4-FFF2-40B4-BE49-F238E27FC236}">
                      <a16:creationId xmlns:a16="http://schemas.microsoft.com/office/drawing/2014/main" id="{3B434D6B-FB55-B34B-ADD2-CF82969962F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362666" y="5570299"/>
                  <a:ext cx="1202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38" name="Viết tay 37">
                  <a:extLst>
                    <a:ext uri="{FF2B5EF4-FFF2-40B4-BE49-F238E27FC236}">
                      <a16:creationId xmlns:a16="http://schemas.microsoft.com/office/drawing/2014/main" id="{5B5CB094-D3D7-9A47-A4FF-1A19EC15B7A2}"/>
                    </a:ext>
                  </a:extLst>
                </p14:cNvPr>
                <p14:cNvContentPartPr/>
                <p14:nvPr/>
              </p14:nvContentPartPr>
              <p14:xfrm>
                <a:off x="4514586" y="5571739"/>
                <a:ext cx="63360" cy="192960"/>
              </p14:xfrm>
            </p:contentPart>
          </mc:Choice>
          <mc:Fallback>
            <p:pic>
              <p:nvPicPr>
                <p:cNvPr id="38" name="Viết tay 37">
                  <a:extLst>
                    <a:ext uri="{FF2B5EF4-FFF2-40B4-BE49-F238E27FC236}">
                      <a16:creationId xmlns:a16="http://schemas.microsoft.com/office/drawing/2014/main" id="{5B5CB094-D3D7-9A47-A4FF-1A19EC15B7A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499106" y="5556619"/>
                  <a:ext cx="939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39" name="Viết tay 38">
                  <a:extLst>
                    <a:ext uri="{FF2B5EF4-FFF2-40B4-BE49-F238E27FC236}">
                      <a16:creationId xmlns:a16="http://schemas.microsoft.com/office/drawing/2014/main" id="{5739555E-2EDF-914C-B8DC-3BBBEF2B48DA}"/>
                    </a:ext>
                  </a:extLst>
                </p14:cNvPr>
                <p14:cNvContentPartPr/>
                <p14:nvPr/>
              </p14:nvContentPartPr>
              <p14:xfrm>
                <a:off x="4671906" y="5738059"/>
                <a:ext cx="16200" cy="94680"/>
              </p14:xfrm>
            </p:contentPart>
          </mc:Choice>
          <mc:Fallback>
            <p:pic>
              <p:nvPicPr>
                <p:cNvPr id="39" name="Viết tay 38">
                  <a:extLst>
                    <a:ext uri="{FF2B5EF4-FFF2-40B4-BE49-F238E27FC236}">
                      <a16:creationId xmlns:a16="http://schemas.microsoft.com/office/drawing/2014/main" id="{5739555E-2EDF-914C-B8DC-3BBBEF2B48D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656786" y="5722579"/>
                  <a:ext cx="464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40" name="Viết tay 39">
                  <a:extLst>
                    <a:ext uri="{FF2B5EF4-FFF2-40B4-BE49-F238E27FC236}">
                      <a16:creationId xmlns:a16="http://schemas.microsoft.com/office/drawing/2014/main" id="{B687F3C6-0DD7-F54F-A61E-FF09ABE15B7C}"/>
                    </a:ext>
                  </a:extLst>
                </p14:cNvPr>
                <p14:cNvContentPartPr/>
                <p14:nvPr/>
              </p14:nvContentPartPr>
              <p14:xfrm>
                <a:off x="4792506" y="5585779"/>
                <a:ext cx="47520" cy="189360"/>
              </p14:xfrm>
            </p:contentPart>
          </mc:Choice>
          <mc:Fallback>
            <p:pic>
              <p:nvPicPr>
                <p:cNvPr id="40" name="Viết tay 39">
                  <a:extLst>
                    <a:ext uri="{FF2B5EF4-FFF2-40B4-BE49-F238E27FC236}">
                      <a16:creationId xmlns:a16="http://schemas.microsoft.com/office/drawing/2014/main" id="{B687F3C6-0DD7-F54F-A61E-FF09ABE15B7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777386" y="5570299"/>
                  <a:ext cx="781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41" name="Viết tay 40">
                  <a:extLst>
                    <a:ext uri="{FF2B5EF4-FFF2-40B4-BE49-F238E27FC236}">
                      <a16:creationId xmlns:a16="http://schemas.microsoft.com/office/drawing/2014/main" id="{1B574774-63C8-0A4E-86B6-365C5D19FAFA}"/>
                    </a:ext>
                  </a:extLst>
                </p14:cNvPr>
                <p14:cNvContentPartPr/>
                <p14:nvPr/>
              </p14:nvContentPartPr>
              <p14:xfrm>
                <a:off x="4887186" y="5585779"/>
                <a:ext cx="283680" cy="220680"/>
              </p14:xfrm>
            </p:contentPart>
          </mc:Choice>
          <mc:Fallback>
            <p:pic>
              <p:nvPicPr>
                <p:cNvPr id="41" name="Viết tay 40">
                  <a:extLst>
                    <a:ext uri="{FF2B5EF4-FFF2-40B4-BE49-F238E27FC236}">
                      <a16:creationId xmlns:a16="http://schemas.microsoft.com/office/drawing/2014/main" id="{1B574774-63C8-0A4E-86B6-365C5D19FAF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871706" y="5570299"/>
                  <a:ext cx="314280" cy="25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Nhóm 58">
            <a:extLst>
              <a:ext uri="{FF2B5EF4-FFF2-40B4-BE49-F238E27FC236}">
                <a16:creationId xmlns:a16="http://schemas.microsoft.com/office/drawing/2014/main" id="{F4931A7E-646C-0642-945F-1166C4061827}"/>
              </a:ext>
            </a:extLst>
          </p:cNvPr>
          <p:cNvGrpSpPr/>
          <p:nvPr/>
        </p:nvGrpSpPr>
        <p:grpSpPr>
          <a:xfrm>
            <a:off x="589146" y="6055219"/>
            <a:ext cx="819000" cy="265320"/>
            <a:chOff x="589146" y="6055219"/>
            <a:chExt cx="819000" cy="26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42" name="Viết tay 41">
                  <a:extLst>
                    <a:ext uri="{FF2B5EF4-FFF2-40B4-BE49-F238E27FC236}">
                      <a16:creationId xmlns:a16="http://schemas.microsoft.com/office/drawing/2014/main" id="{060EB02E-E56B-374E-9DF0-CB4222B900C9}"/>
                    </a:ext>
                  </a:extLst>
                </p14:cNvPr>
                <p14:cNvContentPartPr/>
                <p14:nvPr/>
              </p14:nvContentPartPr>
              <p14:xfrm>
                <a:off x="589146" y="6055219"/>
                <a:ext cx="199800" cy="223560"/>
              </p14:xfrm>
            </p:contentPart>
          </mc:Choice>
          <mc:Fallback>
            <p:pic>
              <p:nvPicPr>
                <p:cNvPr id="42" name="Viết tay 41">
                  <a:extLst>
                    <a:ext uri="{FF2B5EF4-FFF2-40B4-BE49-F238E27FC236}">
                      <a16:creationId xmlns:a16="http://schemas.microsoft.com/office/drawing/2014/main" id="{060EB02E-E56B-374E-9DF0-CB4222B900C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73666" y="6039739"/>
                  <a:ext cx="2304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43" name="Viết tay 42">
                  <a:extLst>
                    <a:ext uri="{FF2B5EF4-FFF2-40B4-BE49-F238E27FC236}">
                      <a16:creationId xmlns:a16="http://schemas.microsoft.com/office/drawing/2014/main" id="{5E63A2DB-7D2B-E746-A7C6-EF33A6235512}"/>
                    </a:ext>
                  </a:extLst>
                </p14:cNvPr>
                <p14:cNvContentPartPr/>
                <p14:nvPr/>
              </p14:nvContentPartPr>
              <p14:xfrm>
                <a:off x="819906" y="6152419"/>
                <a:ext cx="194400" cy="126360"/>
              </p14:xfrm>
            </p:contentPart>
          </mc:Choice>
          <mc:Fallback>
            <p:pic>
              <p:nvPicPr>
                <p:cNvPr id="43" name="Viết tay 42">
                  <a:extLst>
                    <a:ext uri="{FF2B5EF4-FFF2-40B4-BE49-F238E27FC236}">
                      <a16:creationId xmlns:a16="http://schemas.microsoft.com/office/drawing/2014/main" id="{5E63A2DB-7D2B-E746-A7C6-EF33A623551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04786" y="6137299"/>
                  <a:ext cx="2250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45" name="Viết tay 44">
                  <a:extLst>
                    <a:ext uri="{FF2B5EF4-FFF2-40B4-BE49-F238E27FC236}">
                      <a16:creationId xmlns:a16="http://schemas.microsoft.com/office/drawing/2014/main" id="{45AAEDB0-0157-FA41-A03C-8F5D43CBAADD}"/>
                    </a:ext>
                  </a:extLst>
                </p14:cNvPr>
                <p14:cNvContentPartPr/>
                <p14:nvPr/>
              </p14:nvContentPartPr>
              <p14:xfrm>
                <a:off x="1003506" y="6162859"/>
                <a:ext cx="110520" cy="115920"/>
              </p14:xfrm>
            </p:contentPart>
          </mc:Choice>
          <mc:Fallback>
            <p:pic>
              <p:nvPicPr>
                <p:cNvPr id="45" name="Viết tay 44">
                  <a:extLst>
                    <a:ext uri="{FF2B5EF4-FFF2-40B4-BE49-F238E27FC236}">
                      <a16:creationId xmlns:a16="http://schemas.microsoft.com/office/drawing/2014/main" id="{45AAEDB0-0157-FA41-A03C-8F5D43CBAAD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88386" y="6147739"/>
                  <a:ext cx="1411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46" name="Viết tay 45">
                  <a:extLst>
                    <a:ext uri="{FF2B5EF4-FFF2-40B4-BE49-F238E27FC236}">
                      <a16:creationId xmlns:a16="http://schemas.microsoft.com/office/drawing/2014/main" id="{728AB79A-8575-A54F-9942-01A574F97B88}"/>
                    </a:ext>
                  </a:extLst>
                </p14:cNvPr>
                <p14:cNvContentPartPr/>
                <p14:nvPr/>
              </p14:nvContentPartPr>
              <p14:xfrm>
                <a:off x="998466" y="6126139"/>
                <a:ext cx="120960" cy="194400"/>
              </p14:xfrm>
            </p:contentPart>
          </mc:Choice>
          <mc:Fallback>
            <p:pic>
              <p:nvPicPr>
                <p:cNvPr id="46" name="Viết tay 45">
                  <a:extLst>
                    <a:ext uri="{FF2B5EF4-FFF2-40B4-BE49-F238E27FC236}">
                      <a16:creationId xmlns:a16="http://schemas.microsoft.com/office/drawing/2014/main" id="{728AB79A-8575-A54F-9942-01A574F97B8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82986" y="6111019"/>
                  <a:ext cx="1515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49" name="Viết tay 48">
                  <a:extLst>
                    <a:ext uri="{FF2B5EF4-FFF2-40B4-BE49-F238E27FC236}">
                      <a16:creationId xmlns:a16="http://schemas.microsoft.com/office/drawing/2014/main" id="{DCBA9039-3023-8C4D-BD32-FECBE250DAED}"/>
                    </a:ext>
                  </a:extLst>
                </p14:cNvPr>
                <p14:cNvContentPartPr/>
                <p14:nvPr/>
              </p14:nvContentPartPr>
              <p14:xfrm>
                <a:off x="1260906" y="6074299"/>
                <a:ext cx="147240" cy="225360"/>
              </p14:xfrm>
            </p:contentPart>
          </mc:Choice>
          <mc:Fallback>
            <p:pic>
              <p:nvPicPr>
                <p:cNvPr id="49" name="Viết tay 48">
                  <a:extLst>
                    <a:ext uri="{FF2B5EF4-FFF2-40B4-BE49-F238E27FC236}">
                      <a16:creationId xmlns:a16="http://schemas.microsoft.com/office/drawing/2014/main" id="{DCBA9039-3023-8C4D-BD32-FECBE250DAE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245426" y="6059179"/>
                  <a:ext cx="177840" cy="25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Nhóm 57">
            <a:extLst>
              <a:ext uri="{FF2B5EF4-FFF2-40B4-BE49-F238E27FC236}">
                <a16:creationId xmlns:a16="http://schemas.microsoft.com/office/drawing/2014/main" id="{9331B30F-2D9F-5A47-939F-F5AD5BEF87B0}"/>
              </a:ext>
            </a:extLst>
          </p:cNvPr>
          <p:cNvGrpSpPr/>
          <p:nvPr/>
        </p:nvGrpSpPr>
        <p:grpSpPr>
          <a:xfrm>
            <a:off x="1580946" y="6021379"/>
            <a:ext cx="740520" cy="372960"/>
            <a:chOff x="1580946" y="6021379"/>
            <a:chExt cx="740520" cy="37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50" name="Viết tay 49">
                  <a:extLst>
                    <a:ext uri="{FF2B5EF4-FFF2-40B4-BE49-F238E27FC236}">
                      <a16:creationId xmlns:a16="http://schemas.microsoft.com/office/drawing/2014/main" id="{BA131FA9-616B-6A47-A37C-3C2CD0BDD60A}"/>
                    </a:ext>
                  </a:extLst>
                </p14:cNvPr>
                <p14:cNvContentPartPr/>
                <p14:nvPr/>
              </p14:nvContentPartPr>
              <p14:xfrm>
                <a:off x="1580946" y="6047659"/>
                <a:ext cx="105480" cy="304920"/>
              </p14:xfrm>
            </p:contentPart>
          </mc:Choice>
          <mc:Fallback>
            <p:pic>
              <p:nvPicPr>
                <p:cNvPr id="50" name="Viết tay 49">
                  <a:extLst>
                    <a:ext uri="{FF2B5EF4-FFF2-40B4-BE49-F238E27FC236}">
                      <a16:creationId xmlns:a16="http://schemas.microsoft.com/office/drawing/2014/main" id="{BA131FA9-616B-6A47-A37C-3C2CD0BDD60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565826" y="6032179"/>
                  <a:ext cx="1357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51" name="Viết tay 50">
                  <a:extLst>
                    <a:ext uri="{FF2B5EF4-FFF2-40B4-BE49-F238E27FC236}">
                      <a16:creationId xmlns:a16="http://schemas.microsoft.com/office/drawing/2014/main" id="{7C8FB883-506B-424A-B6B1-26A5B86A52F2}"/>
                    </a:ext>
                  </a:extLst>
                </p14:cNvPr>
                <p14:cNvContentPartPr/>
                <p14:nvPr/>
              </p14:nvContentPartPr>
              <p14:xfrm>
                <a:off x="1701546" y="6110659"/>
                <a:ext cx="142200" cy="236520"/>
              </p14:xfrm>
            </p:contentPart>
          </mc:Choice>
          <mc:Fallback>
            <p:pic>
              <p:nvPicPr>
                <p:cNvPr id="51" name="Viết tay 50">
                  <a:extLst>
                    <a:ext uri="{FF2B5EF4-FFF2-40B4-BE49-F238E27FC236}">
                      <a16:creationId xmlns:a16="http://schemas.microsoft.com/office/drawing/2014/main" id="{7C8FB883-506B-424A-B6B1-26A5B86A52F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686426" y="6095179"/>
                  <a:ext cx="1724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52" name="Viết tay 51">
                  <a:extLst>
                    <a:ext uri="{FF2B5EF4-FFF2-40B4-BE49-F238E27FC236}">
                      <a16:creationId xmlns:a16="http://schemas.microsoft.com/office/drawing/2014/main" id="{02BB7B90-53D6-0247-811F-7DC08511D526}"/>
                    </a:ext>
                  </a:extLst>
                </p14:cNvPr>
                <p14:cNvContentPartPr/>
                <p14:nvPr/>
              </p14:nvContentPartPr>
              <p14:xfrm>
                <a:off x="1880106" y="6288859"/>
                <a:ext cx="10800" cy="105480"/>
              </p14:xfrm>
            </p:contentPart>
          </mc:Choice>
          <mc:Fallback>
            <p:pic>
              <p:nvPicPr>
                <p:cNvPr id="52" name="Viết tay 51">
                  <a:extLst>
                    <a:ext uri="{FF2B5EF4-FFF2-40B4-BE49-F238E27FC236}">
                      <a16:creationId xmlns:a16="http://schemas.microsoft.com/office/drawing/2014/main" id="{02BB7B90-53D6-0247-811F-7DC08511D52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864626" y="6273739"/>
                  <a:ext cx="414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53" name="Viết tay 52">
                  <a:extLst>
                    <a:ext uri="{FF2B5EF4-FFF2-40B4-BE49-F238E27FC236}">
                      <a16:creationId xmlns:a16="http://schemas.microsoft.com/office/drawing/2014/main" id="{424755B1-CA05-764A-AAE9-17D550FC6CD1}"/>
                    </a:ext>
                  </a:extLst>
                </p14:cNvPr>
                <p14:cNvContentPartPr/>
                <p14:nvPr/>
              </p14:nvContentPartPr>
              <p14:xfrm>
                <a:off x="2026986" y="6089419"/>
                <a:ext cx="91800" cy="210240"/>
              </p14:xfrm>
            </p:contentPart>
          </mc:Choice>
          <mc:Fallback>
            <p:pic>
              <p:nvPicPr>
                <p:cNvPr id="53" name="Viết tay 52">
                  <a:extLst>
                    <a:ext uri="{FF2B5EF4-FFF2-40B4-BE49-F238E27FC236}">
                      <a16:creationId xmlns:a16="http://schemas.microsoft.com/office/drawing/2014/main" id="{424755B1-CA05-764A-AAE9-17D550FC6CD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011866" y="6074299"/>
                  <a:ext cx="1224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54" name="Viết tay 53">
                  <a:extLst>
                    <a:ext uri="{FF2B5EF4-FFF2-40B4-BE49-F238E27FC236}">
                      <a16:creationId xmlns:a16="http://schemas.microsoft.com/office/drawing/2014/main" id="{00C0C446-BFB4-174B-89D1-5B849EB0F236}"/>
                    </a:ext>
                  </a:extLst>
                </p14:cNvPr>
                <p14:cNvContentPartPr/>
                <p14:nvPr/>
              </p14:nvContentPartPr>
              <p14:xfrm>
                <a:off x="2195106" y="6021379"/>
                <a:ext cx="126360" cy="315360"/>
              </p14:xfrm>
            </p:contentPart>
          </mc:Choice>
          <mc:Fallback>
            <p:pic>
              <p:nvPicPr>
                <p:cNvPr id="54" name="Viết tay 53">
                  <a:extLst>
                    <a:ext uri="{FF2B5EF4-FFF2-40B4-BE49-F238E27FC236}">
                      <a16:creationId xmlns:a16="http://schemas.microsoft.com/office/drawing/2014/main" id="{00C0C446-BFB4-174B-89D1-5B849EB0F23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179626" y="6005899"/>
                  <a:ext cx="156960" cy="34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Nhóm 56">
            <a:extLst>
              <a:ext uri="{FF2B5EF4-FFF2-40B4-BE49-F238E27FC236}">
                <a16:creationId xmlns:a16="http://schemas.microsoft.com/office/drawing/2014/main" id="{7CA6AD81-68B5-644E-A9AA-EE2A5EF4ABE8}"/>
              </a:ext>
            </a:extLst>
          </p:cNvPr>
          <p:cNvGrpSpPr/>
          <p:nvPr/>
        </p:nvGrpSpPr>
        <p:grpSpPr>
          <a:xfrm>
            <a:off x="2562306" y="6168259"/>
            <a:ext cx="189360" cy="84240"/>
            <a:chOff x="2562306" y="6168259"/>
            <a:chExt cx="189360" cy="8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55" name="Viết tay 54">
                  <a:extLst>
                    <a:ext uri="{FF2B5EF4-FFF2-40B4-BE49-F238E27FC236}">
                      <a16:creationId xmlns:a16="http://schemas.microsoft.com/office/drawing/2014/main" id="{9B84820C-9D6D-9A43-AF9F-818A983271C0}"/>
                    </a:ext>
                  </a:extLst>
                </p14:cNvPr>
                <p14:cNvContentPartPr/>
                <p14:nvPr/>
              </p14:nvContentPartPr>
              <p14:xfrm>
                <a:off x="2562306" y="6168259"/>
                <a:ext cx="189360" cy="16200"/>
              </p14:xfrm>
            </p:contentPart>
          </mc:Choice>
          <mc:Fallback>
            <p:pic>
              <p:nvPicPr>
                <p:cNvPr id="55" name="Viết tay 54">
                  <a:extLst>
                    <a:ext uri="{FF2B5EF4-FFF2-40B4-BE49-F238E27FC236}">
                      <a16:creationId xmlns:a16="http://schemas.microsoft.com/office/drawing/2014/main" id="{9B84820C-9D6D-9A43-AF9F-818A983271C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547186" y="6153139"/>
                  <a:ext cx="2199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56" name="Viết tay 55">
                  <a:extLst>
                    <a:ext uri="{FF2B5EF4-FFF2-40B4-BE49-F238E27FC236}">
                      <a16:creationId xmlns:a16="http://schemas.microsoft.com/office/drawing/2014/main" id="{9A31CEF5-EB0A-D942-82F2-EAA5E523B5E6}"/>
                    </a:ext>
                  </a:extLst>
                </p14:cNvPr>
                <p14:cNvContentPartPr/>
                <p14:nvPr/>
              </p14:nvContentPartPr>
              <p14:xfrm>
                <a:off x="2604426" y="6231259"/>
                <a:ext cx="142200" cy="21240"/>
              </p14:xfrm>
            </p:contentPart>
          </mc:Choice>
          <mc:Fallback>
            <p:pic>
              <p:nvPicPr>
                <p:cNvPr id="56" name="Viết tay 55">
                  <a:extLst>
                    <a:ext uri="{FF2B5EF4-FFF2-40B4-BE49-F238E27FC236}">
                      <a16:creationId xmlns:a16="http://schemas.microsoft.com/office/drawing/2014/main" id="{9A31CEF5-EB0A-D942-82F2-EAA5E523B5E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588946" y="6216139"/>
                  <a:ext cx="17244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5" name="Nhóm 1024">
            <a:extLst>
              <a:ext uri="{FF2B5EF4-FFF2-40B4-BE49-F238E27FC236}">
                <a16:creationId xmlns:a16="http://schemas.microsoft.com/office/drawing/2014/main" id="{789E7621-11B8-3B4A-8CD7-E5B1839938CE}"/>
              </a:ext>
            </a:extLst>
          </p:cNvPr>
          <p:cNvGrpSpPr/>
          <p:nvPr/>
        </p:nvGrpSpPr>
        <p:grpSpPr>
          <a:xfrm>
            <a:off x="2945346" y="6042259"/>
            <a:ext cx="719640" cy="357120"/>
            <a:chOff x="2945346" y="6042259"/>
            <a:chExt cx="719640" cy="35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60" name="Viết tay 59">
                  <a:extLst>
                    <a:ext uri="{FF2B5EF4-FFF2-40B4-BE49-F238E27FC236}">
                      <a16:creationId xmlns:a16="http://schemas.microsoft.com/office/drawing/2014/main" id="{BAAC7ECD-7ED4-D44C-8ACF-3118437AA0F6}"/>
                    </a:ext>
                  </a:extLst>
                </p14:cNvPr>
                <p14:cNvContentPartPr/>
                <p14:nvPr/>
              </p14:nvContentPartPr>
              <p14:xfrm>
                <a:off x="2945346" y="6042259"/>
                <a:ext cx="189360" cy="309960"/>
              </p14:xfrm>
            </p:contentPart>
          </mc:Choice>
          <mc:Fallback>
            <p:pic>
              <p:nvPicPr>
                <p:cNvPr id="60" name="Viết tay 59">
                  <a:extLst>
                    <a:ext uri="{FF2B5EF4-FFF2-40B4-BE49-F238E27FC236}">
                      <a16:creationId xmlns:a16="http://schemas.microsoft.com/office/drawing/2014/main" id="{BAAC7ECD-7ED4-D44C-8ACF-3118437AA0F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930226" y="6027139"/>
                  <a:ext cx="21996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61" name="Viết tay 60">
                  <a:extLst>
                    <a:ext uri="{FF2B5EF4-FFF2-40B4-BE49-F238E27FC236}">
                      <a16:creationId xmlns:a16="http://schemas.microsoft.com/office/drawing/2014/main" id="{48AB67FF-7241-5349-8415-F7BE41E9A2F6}"/>
                    </a:ext>
                  </a:extLst>
                </p14:cNvPr>
                <p14:cNvContentPartPr/>
                <p14:nvPr/>
              </p14:nvContentPartPr>
              <p14:xfrm>
                <a:off x="3165666" y="6252859"/>
                <a:ext cx="37080" cy="94320"/>
              </p14:xfrm>
            </p:contentPart>
          </mc:Choice>
          <mc:Fallback>
            <p:pic>
              <p:nvPicPr>
                <p:cNvPr id="61" name="Viết tay 60">
                  <a:extLst>
                    <a:ext uri="{FF2B5EF4-FFF2-40B4-BE49-F238E27FC236}">
                      <a16:creationId xmlns:a16="http://schemas.microsoft.com/office/drawing/2014/main" id="{48AB67FF-7241-5349-8415-F7BE41E9A2F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150546" y="6237379"/>
                  <a:ext cx="676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62" name="Viết tay 61">
                  <a:extLst>
                    <a:ext uri="{FF2B5EF4-FFF2-40B4-BE49-F238E27FC236}">
                      <a16:creationId xmlns:a16="http://schemas.microsoft.com/office/drawing/2014/main" id="{6CC35E02-52D9-2A4D-A2BB-5C1D3A18B72A}"/>
                    </a:ext>
                  </a:extLst>
                </p14:cNvPr>
                <p14:cNvContentPartPr/>
                <p14:nvPr/>
              </p14:nvContentPartPr>
              <p14:xfrm>
                <a:off x="3265386" y="6084379"/>
                <a:ext cx="115920" cy="236520"/>
              </p14:xfrm>
            </p:contentPart>
          </mc:Choice>
          <mc:Fallback>
            <p:pic>
              <p:nvPicPr>
                <p:cNvPr id="62" name="Viết tay 61">
                  <a:extLst>
                    <a:ext uri="{FF2B5EF4-FFF2-40B4-BE49-F238E27FC236}">
                      <a16:creationId xmlns:a16="http://schemas.microsoft.com/office/drawing/2014/main" id="{6CC35E02-52D9-2A4D-A2BB-5C1D3A18B72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250266" y="6068899"/>
                  <a:ext cx="1461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63" name="Viết tay 62">
                  <a:extLst>
                    <a:ext uri="{FF2B5EF4-FFF2-40B4-BE49-F238E27FC236}">
                      <a16:creationId xmlns:a16="http://schemas.microsoft.com/office/drawing/2014/main" id="{34A6A696-3674-7D44-9E10-ABC1E6C3BCAB}"/>
                    </a:ext>
                  </a:extLst>
                </p14:cNvPr>
                <p14:cNvContentPartPr/>
                <p14:nvPr/>
              </p14:nvContentPartPr>
              <p14:xfrm>
                <a:off x="3459786" y="6058099"/>
                <a:ext cx="205200" cy="178920"/>
              </p14:xfrm>
            </p:contentPart>
          </mc:Choice>
          <mc:Fallback>
            <p:pic>
              <p:nvPicPr>
                <p:cNvPr id="63" name="Viết tay 62">
                  <a:extLst>
                    <a:ext uri="{FF2B5EF4-FFF2-40B4-BE49-F238E27FC236}">
                      <a16:creationId xmlns:a16="http://schemas.microsoft.com/office/drawing/2014/main" id="{34A6A696-3674-7D44-9E10-ABC1E6C3BCA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444306" y="6042619"/>
                  <a:ext cx="2354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24" name="Viết tay 1023">
                  <a:extLst>
                    <a:ext uri="{FF2B5EF4-FFF2-40B4-BE49-F238E27FC236}">
                      <a16:creationId xmlns:a16="http://schemas.microsoft.com/office/drawing/2014/main" id="{C395C079-3720-5C45-B482-37744C241FAD}"/>
                    </a:ext>
                  </a:extLst>
                </p14:cNvPr>
                <p14:cNvContentPartPr/>
                <p14:nvPr/>
              </p14:nvContentPartPr>
              <p14:xfrm>
                <a:off x="3549066" y="6068539"/>
                <a:ext cx="57960" cy="330840"/>
              </p14:xfrm>
            </p:contentPart>
          </mc:Choice>
          <mc:Fallback>
            <p:pic>
              <p:nvPicPr>
                <p:cNvPr id="1024" name="Viết tay 1023">
                  <a:extLst>
                    <a:ext uri="{FF2B5EF4-FFF2-40B4-BE49-F238E27FC236}">
                      <a16:creationId xmlns:a16="http://schemas.microsoft.com/office/drawing/2014/main" id="{C395C079-3720-5C45-B482-37744C241FA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533586" y="6053419"/>
                  <a:ext cx="88560" cy="36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1027" name="Viết tay 1026">
                <a:extLst>
                  <a:ext uri="{FF2B5EF4-FFF2-40B4-BE49-F238E27FC236}">
                    <a16:creationId xmlns:a16="http://schemas.microsoft.com/office/drawing/2014/main" id="{F4C228D8-794F-1A47-A340-6C5B405036E9}"/>
                  </a:ext>
                </a:extLst>
              </p14:cNvPr>
              <p14:cNvContentPartPr/>
              <p14:nvPr/>
            </p14:nvContentPartPr>
            <p14:xfrm>
              <a:off x="6771066" y="2289979"/>
              <a:ext cx="16200" cy="26640"/>
            </p14:xfrm>
          </p:contentPart>
        </mc:Choice>
        <mc:Fallback>
          <p:pic>
            <p:nvPicPr>
              <p:cNvPr id="1027" name="Viết tay 1026">
                <a:extLst>
                  <a:ext uri="{FF2B5EF4-FFF2-40B4-BE49-F238E27FC236}">
                    <a16:creationId xmlns:a16="http://schemas.microsoft.com/office/drawing/2014/main" id="{F4C228D8-794F-1A47-A340-6C5B405036E9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6755946" y="2274859"/>
                <a:ext cx="4644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3" name="Nhóm 1032">
            <a:extLst>
              <a:ext uri="{FF2B5EF4-FFF2-40B4-BE49-F238E27FC236}">
                <a16:creationId xmlns:a16="http://schemas.microsoft.com/office/drawing/2014/main" id="{3ACA94B1-DB03-5148-8D52-C9C5D3A4A3A9}"/>
              </a:ext>
            </a:extLst>
          </p:cNvPr>
          <p:cNvGrpSpPr/>
          <p:nvPr/>
        </p:nvGrpSpPr>
        <p:grpSpPr>
          <a:xfrm>
            <a:off x="1528386" y="6567139"/>
            <a:ext cx="430920" cy="252360"/>
            <a:chOff x="1528386" y="6567139"/>
            <a:chExt cx="430920" cy="25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28" name="Viết tay 1027">
                  <a:extLst>
                    <a:ext uri="{FF2B5EF4-FFF2-40B4-BE49-F238E27FC236}">
                      <a16:creationId xmlns:a16="http://schemas.microsoft.com/office/drawing/2014/main" id="{A3B98736-28AE-904C-843F-8DEB26680790}"/>
                    </a:ext>
                  </a:extLst>
                </p14:cNvPr>
                <p14:cNvContentPartPr/>
                <p14:nvPr/>
              </p14:nvContentPartPr>
              <p14:xfrm>
                <a:off x="1585986" y="6666859"/>
                <a:ext cx="57960" cy="37080"/>
              </p14:xfrm>
            </p:contentPart>
          </mc:Choice>
          <mc:Fallback>
            <p:pic>
              <p:nvPicPr>
                <p:cNvPr id="1028" name="Viết tay 1027">
                  <a:extLst>
                    <a:ext uri="{FF2B5EF4-FFF2-40B4-BE49-F238E27FC236}">
                      <a16:creationId xmlns:a16="http://schemas.microsoft.com/office/drawing/2014/main" id="{A3B98736-28AE-904C-843F-8DEB26680790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570866" y="6651379"/>
                  <a:ext cx="885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29" name="Viết tay 1028">
                  <a:extLst>
                    <a:ext uri="{FF2B5EF4-FFF2-40B4-BE49-F238E27FC236}">
                      <a16:creationId xmlns:a16="http://schemas.microsoft.com/office/drawing/2014/main" id="{E2A2C2E3-7B59-D546-81A0-A8CB683F2716}"/>
                    </a:ext>
                  </a:extLst>
                </p14:cNvPr>
                <p14:cNvContentPartPr/>
                <p14:nvPr/>
              </p14:nvContentPartPr>
              <p14:xfrm>
                <a:off x="1575546" y="6567139"/>
                <a:ext cx="47520" cy="252360"/>
              </p14:xfrm>
            </p:contentPart>
          </mc:Choice>
          <mc:Fallback>
            <p:pic>
              <p:nvPicPr>
                <p:cNvPr id="1029" name="Viết tay 1028">
                  <a:extLst>
                    <a:ext uri="{FF2B5EF4-FFF2-40B4-BE49-F238E27FC236}">
                      <a16:creationId xmlns:a16="http://schemas.microsoft.com/office/drawing/2014/main" id="{E2A2C2E3-7B59-D546-81A0-A8CB683F271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560426" y="6551659"/>
                  <a:ext cx="781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30" name="Viết tay 1029">
                  <a:extLst>
                    <a:ext uri="{FF2B5EF4-FFF2-40B4-BE49-F238E27FC236}">
                      <a16:creationId xmlns:a16="http://schemas.microsoft.com/office/drawing/2014/main" id="{552AE95B-7DFE-3942-B254-E30D5C621239}"/>
                    </a:ext>
                  </a:extLst>
                </p14:cNvPr>
                <p14:cNvContentPartPr/>
                <p14:nvPr/>
              </p14:nvContentPartPr>
              <p14:xfrm>
                <a:off x="1528386" y="6575779"/>
                <a:ext cx="152640" cy="241920"/>
              </p14:xfrm>
            </p:contentPart>
          </mc:Choice>
          <mc:Fallback>
            <p:pic>
              <p:nvPicPr>
                <p:cNvPr id="1030" name="Viết tay 1029">
                  <a:extLst>
                    <a:ext uri="{FF2B5EF4-FFF2-40B4-BE49-F238E27FC236}">
                      <a16:creationId xmlns:a16="http://schemas.microsoft.com/office/drawing/2014/main" id="{552AE95B-7DFE-3942-B254-E30D5C62123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513266" y="6560299"/>
                  <a:ext cx="1828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31" name="Viết tay 1030">
                  <a:extLst>
                    <a:ext uri="{FF2B5EF4-FFF2-40B4-BE49-F238E27FC236}">
                      <a16:creationId xmlns:a16="http://schemas.microsoft.com/office/drawing/2014/main" id="{25EEB607-0D12-4C4B-B51D-64238DC55CCD}"/>
                    </a:ext>
                  </a:extLst>
                </p14:cNvPr>
                <p14:cNvContentPartPr/>
                <p14:nvPr/>
              </p14:nvContentPartPr>
              <p14:xfrm>
                <a:off x="1769946" y="6575779"/>
                <a:ext cx="189360" cy="241920"/>
              </p14:xfrm>
            </p:contentPart>
          </mc:Choice>
          <mc:Fallback>
            <p:pic>
              <p:nvPicPr>
                <p:cNvPr id="1031" name="Viết tay 1030">
                  <a:extLst>
                    <a:ext uri="{FF2B5EF4-FFF2-40B4-BE49-F238E27FC236}">
                      <a16:creationId xmlns:a16="http://schemas.microsoft.com/office/drawing/2014/main" id="{25EEB607-0D12-4C4B-B51D-64238DC55CCD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754466" y="6560299"/>
                  <a:ext cx="219960" cy="27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1042" name="Viết tay 1041">
                <a:extLst>
                  <a:ext uri="{FF2B5EF4-FFF2-40B4-BE49-F238E27FC236}">
                    <a16:creationId xmlns:a16="http://schemas.microsoft.com/office/drawing/2014/main" id="{BE4C4E68-AB1A-044B-A4E3-6D86EDB35212}"/>
                  </a:ext>
                </a:extLst>
              </p14:cNvPr>
              <p14:cNvContentPartPr/>
              <p14:nvPr/>
            </p14:nvContentPartPr>
            <p14:xfrm>
              <a:off x="1129506" y="6540499"/>
              <a:ext cx="276120" cy="236520"/>
            </p14:xfrm>
          </p:contentPart>
        </mc:Choice>
        <mc:Fallback>
          <p:pic>
            <p:nvPicPr>
              <p:cNvPr id="1042" name="Viết tay 1041">
                <a:extLst>
                  <a:ext uri="{FF2B5EF4-FFF2-40B4-BE49-F238E27FC236}">
                    <a16:creationId xmlns:a16="http://schemas.microsoft.com/office/drawing/2014/main" id="{BE4C4E68-AB1A-044B-A4E3-6D86EDB35212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114386" y="6525379"/>
                <a:ext cx="306720" cy="26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0" name="Nhóm 1049">
            <a:extLst>
              <a:ext uri="{FF2B5EF4-FFF2-40B4-BE49-F238E27FC236}">
                <a16:creationId xmlns:a16="http://schemas.microsoft.com/office/drawing/2014/main" id="{F4172CAF-1709-B44B-B8D5-6206B2671F99}"/>
              </a:ext>
            </a:extLst>
          </p:cNvPr>
          <p:cNvGrpSpPr/>
          <p:nvPr/>
        </p:nvGrpSpPr>
        <p:grpSpPr>
          <a:xfrm>
            <a:off x="137706" y="6567499"/>
            <a:ext cx="813960" cy="309600"/>
            <a:chOff x="137706" y="6567499"/>
            <a:chExt cx="813960" cy="30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43" name="Viết tay 1042">
                  <a:extLst>
                    <a:ext uri="{FF2B5EF4-FFF2-40B4-BE49-F238E27FC236}">
                      <a16:creationId xmlns:a16="http://schemas.microsoft.com/office/drawing/2014/main" id="{DA0661FB-1105-DA4A-B5C6-DECF4A686B68}"/>
                    </a:ext>
                  </a:extLst>
                </p14:cNvPr>
                <p14:cNvContentPartPr/>
                <p14:nvPr/>
              </p14:nvContentPartPr>
              <p14:xfrm>
                <a:off x="137706" y="6661099"/>
                <a:ext cx="84240" cy="157680"/>
              </p14:xfrm>
            </p:contentPart>
          </mc:Choice>
          <mc:Fallback>
            <p:pic>
              <p:nvPicPr>
                <p:cNvPr id="1043" name="Viết tay 1042">
                  <a:extLst>
                    <a:ext uri="{FF2B5EF4-FFF2-40B4-BE49-F238E27FC236}">
                      <a16:creationId xmlns:a16="http://schemas.microsoft.com/office/drawing/2014/main" id="{DA0661FB-1105-DA4A-B5C6-DECF4A686B6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22586" y="6645979"/>
                  <a:ext cx="1148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44" name="Viết tay 1043">
                  <a:extLst>
                    <a:ext uri="{FF2B5EF4-FFF2-40B4-BE49-F238E27FC236}">
                      <a16:creationId xmlns:a16="http://schemas.microsoft.com/office/drawing/2014/main" id="{619B6530-3C03-CF49-AAE9-9CF6FA40AD8C}"/>
                    </a:ext>
                  </a:extLst>
                </p14:cNvPr>
                <p14:cNvContentPartPr/>
                <p14:nvPr/>
              </p14:nvContentPartPr>
              <p14:xfrm>
                <a:off x="305826" y="6640219"/>
                <a:ext cx="94320" cy="194400"/>
              </p14:xfrm>
            </p:contentPart>
          </mc:Choice>
          <mc:Fallback>
            <p:pic>
              <p:nvPicPr>
                <p:cNvPr id="1044" name="Viết tay 1043">
                  <a:extLst>
                    <a:ext uri="{FF2B5EF4-FFF2-40B4-BE49-F238E27FC236}">
                      <a16:creationId xmlns:a16="http://schemas.microsoft.com/office/drawing/2014/main" id="{619B6530-3C03-CF49-AAE9-9CF6FA40AD8C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90346" y="6625099"/>
                  <a:ext cx="1245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45" name="Viết tay 1044">
                  <a:extLst>
                    <a:ext uri="{FF2B5EF4-FFF2-40B4-BE49-F238E27FC236}">
                      <a16:creationId xmlns:a16="http://schemas.microsoft.com/office/drawing/2014/main" id="{B4E4656A-F2B6-4045-B50F-B66560925E0A}"/>
                    </a:ext>
                  </a:extLst>
                </p14:cNvPr>
                <p14:cNvContentPartPr/>
                <p14:nvPr/>
              </p14:nvContentPartPr>
              <p14:xfrm>
                <a:off x="300426" y="6619339"/>
                <a:ext cx="163080" cy="84240"/>
              </p14:xfrm>
            </p:contentPart>
          </mc:Choice>
          <mc:Fallback>
            <p:pic>
              <p:nvPicPr>
                <p:cNvPr id="1045" name="Viết tay 1044">
                  <a:extLst>
                    <a:ext uri="{FF2B5EF4-FFF2-40B4-BE49-F238E27FC236}">
                      <a16:creationId xmlns:a16="http://schemas.microsoft.com/office/drawing/2014/main" id="{B4E4656A-F2B6-4045-B50F-B66560925E0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85306" y="6603859"/>
                  <a:ext cx="1936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46" name="Viết tay 1045">
                  <a:extLst>
                    <a:ext uri="{FF2B5EF4-FFF2-40B4-BE49-F238E27FC236}">
                      <a16:creationId xmlns:a16="http://schemas.microsoft.com/office/drawing/2014/main" id="{D8823928-E459-A645-88B6-09031F813865}"/>
                    </a:ext>
                  </a:extLst>
                </p14:cNvPr>
                <p14:cNvContentPartPr/>
                <p14:nvPr/>
              </p14:nvContentPartPr>
              <p14:xfrm>
                <a:off x="452706" y="6771619"/>
                <a:ext cx="57960" cy="105480"/>
              </p14:xfrm>
            </p:contentPart>
          </mc:Choice>
          <mc:Fallback>
            <p:pic>
              <p:nvPicPr>
                <p:cNvPr id="1046" name="Viết tay 1045">
                  <a:extLst>
                    <a:ext uri="{FF2B5EF4-FFF2-40B4-BE49-F238E27FC236}">
                      <a16:creationId xmlns:a16="http://schemas.microsoft.com/office/drawing/2014/main" id="{D8823928-E459-A645-88B6-09031F81386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37226" y="6756139"/>
                  <a:ext cx="885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47" name="Viết tay 1046">
                  <a:extLst>
                    <a:ext uri="{FF2B5EF4-FFF2-40B4-BE49-F238E27FC236}">
                      <a16:creationId xmlns:a16="http://schemas.microsoft.com/office/drawing/2014/main" id="{214E65FA-999B-BB4E-874C-E003D2362BFD}"/>
                    </a:ext>
                  </a:extLst>
                </p14:cNvPr>
                <p14:cNvContentPartPr/>
                <p14:nvPr/>
              </p14:nvContentPartPr>
              <p14:xfrm>
                <a:off x="647466" y="6593059"/>
                <a:ext cx="110160" cy="199800"/>
              </p14:xfrm>
            </p:contentPart>
          </mc:Choice>
          <mc:Fallback>
            <p:pic>
              <p:nvPicPr>
                <p:cNvPr id="1047" name="Viết tay 1046">
                  <a:extLst>
                    <a:ext uri="{FF2B5EF4-FFF2-40B4-BE49-F238E27FC236}">
                      <a16:creationId xmlns:a16="http://schemas.microsoft.com/office/drawing/2014/main" id="{214E65FA-999B-BB4E-874C-E003D2362BFD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31986" y="6577939"/>
                  <a:ext cx="1404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48" name="Viết tay 1047">
                  <a:extLst>
                    <a:ext uri="{FF2B5EF4-FFF2-40B4-BE49-F238E27FC236}">
                      <a16:creationId xmlns:a16="http://schemas.microsoft.com/office/drawing/2014/main" id="{39F8B525-85FB-DD4C-A41F-6CB408088DA5}"/>
                    </a:ext>
                  </a:extLst>
                </p14:cNvPr>
                <p14:cNvContentPartPr/>
                <p14:nvPr/>
              </p14:nvContentPartPr>
              <p14:xfrm>
                <a:off x="809466" y="6603499"/>
                <a:ext cx="68760" cy="168120"/>
              </p14:xfrm>
            </p:contentPart>
          </mc:Choice>
          <mc:Fallback>
            <p:pic>
              <p:nvPicPr>
                <p:cNvPr id="1048" name="Viết tay 1047">
                  <a:extLst>
                    <a:ext uri="{FF2B5EF4-FFF2-40B4-BE49-F238E27FC236}">
                      <a16:creationId xmlns:a16="http://schemas.microsoft.com/office/drawing/2014/main" id="{39F8B525-85FB-DD4C-A41F-6CB408088DA5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94346" y="6588379"/>
                  <a:ext cx="990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49" name="Viết tay 1048">
                  <a:extLst>
                    <a:ext uri="{FF2B5EF4-FFF2-40B4-BE49-F238E27FC236}">
                      <a16:creationId xmlns:a16="http://schemas.microsoft.com/office/drawing/2014/main" id="{236CAC3D-0277-0F47-989C-C5F71C97DBC2}"/>
                    </a:ext>
                  </a:extLst>
                </p14:cNvPr>
                <p14:cNvContentPartPr/>
                <p14:nvPr/>
              </p14:nvContentPartPr>
              <p14:xfrm>
                <a:off x="810186" y="6567499"/>
                <a:ext cx="141480" cy="83880"/>
              </p14:xfrm>
            </p:contentPart>
          </mc:Choice>
          <mc:Fallback>
            <p:pic>
              <p:nvPicPr>
                <p:cNvPr id="1049" name="Viết tay 1048">
                  <a:extLst>
                    <a:ext uri="{FF2B5EF4-FFF2-40B4-BE49-F238E27FC236}">
                      <a16:creationId xmlns:a16="http://schemas.microsoft.com/office/drawing/2014/main" id="{236CAC3D-0277-0F47-989C-C5F71C97DBC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94706" y="6552019"/>
                  <a:ext cx="17208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9" name="Nhóm 1058">
            <a:extLst>
              <a:ext uri="{FF2B5EF4-FFF2-40B4-BE49-F238E27FC236}">
                <a16:creationId xmlns:a16="http://schemas.microsoft.com/office/drawing/2014/main" id="{FCC20AED-053B-BF48-B8DC-47E1C182B50D}"/>
              </a:ext>
            </a:extLst>
          </p:cNvPr>
          <p:cNvGrpSpPr/>
          <p:nvPr/>
        </p:nvGrpSpPr>
        <p:grpSpPr>
          <a:xfrm>
            <a:off x="2132106" y="6540499"/>
            <a:ext cx="839880" cy="346320"/>
            <a:chOff x="2132106" y="6540499"/>
            <a:chExt cx="839880" cy="34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32" name="Viết tay 1031">
                  <a:extLst>
                    <a:ext uri="{FF2B5EF4-FFF2-40B4-BE49-F238E27FC236}">
                      <a16:creationId xmlns:a16="http://schemas.microsoft.com/office/drawing/2014/main" id="{AFE7B2DA-1120-CA43-AC62-AD07D2DE2AFB}"/>
                    </a:ext>
                  </a:extLst>
                </p14:cNvPr>
                <p14:cNvContentPartPr/>
                <p14:nvPr/>
              </p14:nvContentPartPr>
              <p14:xfrm>
                <a:off x="2132106" y="6602059"/>
                <a:ext cx="110520" cy="183960"/>
              </p14:xfrm>
            </p:contentPart>
          </mc:Choice>
          <mc:Fallback>
            <p:pic>
              <p:nvPicPr>
                <p:cNvPr id="1032" name="Viết tay 1031">
                  <a:extLst>
                    <a:ext uri="{FF2B5EF4-FFF2-40B4-BE49-F238E27FC236}">
                      <a16:creationId xmlns:a16="http://schemas.microsoft.com/office/drawing/2014/main" id="{AFE7B2DA-1120-CA43-AC62-AD07D2DE2AFB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116626" y="6586579"/>
                  <a:ext cx="1411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034" name="Viết tay 1033">
                  <a:extLst>
                    <a:ext uri="{FF2B5EF4-FFF2-40B4-BE49-F238E27FC236}">
                      <a16:creationId xmlns:a16="http://schemas.microsoft.com/office/drawing/2014/main" id="{98EA1EA4-5059-9C49-AAA1-811D774E2187}"/>
                    </a:ext>
                  </a:extLst>
                </p14:cNvPr>
                <p14:cNvContentPartPr/>
                <p14:nvPr/>
              </p14:nvContentPartPr>
              <p14:xfrm>
                <a:off x="2321466" y="6586219"/>
                <a:ext cx="110160" cy="183960"/>
              </p14:xfrm>
            </p:contentPart>
          </mc:Choice>
          <mc:Fallback>
            <p:pic>
              <p:nvPicPr>
                <p:cNvPr id="1034" name="Viết tay 1033">
                  <a:extLst>
                    <a:ext uri="{FF2B5EF4-FFF2-40B4-BE49-F238E27FC236}">
                      <a16:creationId xmlns:a16="http://schemas.microsoft.com/office/drawing/2014/main" id="{98EA1EA4-5059-9C49-AAA1-811D774E2187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306346" y="6570739"/>
                  <a:ext cx="1404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035" name="Viết tay 1034">
                  <a:extLst>
                    <a:ext uri="{FF2B5EF4-FFF2-40B4-BE49-F238E27FC236}">
                      <a16:creationId xmlns:a16="http://schemas.microsoft.com/office/drawing/2014/main" id="{4A16D9D1-795B-244A-83FF-63BCB5C85519}"/>
                    </a:ext>
                  </a:extLst>
                </p14:cNvPr>
                <p14:cNvContentPartPr/>
                <p14:nvPr/>
              </p14:nvContentPartPr>
              <p14:xfrm>
                <a:off x="2473026" y="6738499"/>
                <a:ext cx="37080" cy="89640"/>
              </p14:xfrm>
            </p:contentPart>
          </mc:Choice>
          <mc:Fallback>
            <p:pic>
              <p:nvPicPr>
                <p:cNvPr id="1035" name="Viết tay 1034">
                  <a:extLst>
                    <a:ext uri="{FF2B5EF4-FFF2-40B4-BE49-F238E27FC236}">
                      <a16:creationId xmlns:a16="http://schemas.microsoft.com/office/drawing/2014/main" id="{4A16D9D1-795B-244A-83FF-63BCB5C85519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457906" y="6723019"/>
                  <a:ext cx="676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036" name="Viết tay 1035">
                  <a:extLst>
                    <a:ext uri="{FF2B5EF4-FFF2-40B4-BE49-F238E27FC236}">
                      <a16:creationId xmlns:a16="http://schemas.microsoft.com/office/drawing/2014/main" id="{92AB266D-2E4D-C144-95E2-EAB885FA291B}"/>
                    </a:ext>
                  </a:extLst>
                </p14:cNvPr>
                <p14:cNvContentPartPr/>
                <p14:nvPr/>
              </p14:nvContentPartPr>
              <p14:xfrm>
                <a:off x="2609466" y="6581899"/>
                <a:ext cx="73800" cy="194400"/>
              </p14:xfrm>
            </p:contentPart>
          </mc:Choice>
          <mc:Fallback>
            <p:pic>
              <p:nvPicPr>
                <p:cNvPr id="1036" name="Viết tay 1035">
                  <a:extLst>
                    <a:ext uri="{FF2B5EF4-FFF2-40B4-BE49-F238E27FC236}">
                      <a16:creationId xmlns:a16="http://schemas.microsoft.com/office/drawing/2014/main" id="{92AB266D-2E4D-C144-95E2-EAB885FA291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594346" y="6566779"/>
                  <a:ext cx="1044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037" name="Viết tay 1036">
                  <a:extLst>
                    <a:ext uri="{FF2B5EF4-FFF2-40B4-BE49-F238E27FC236}">
                      <a16:creationId xmlns:a16="http://schemas.microsoft.com/office/drawing/2014/main" id="{A52F6E69-6CA6-3E41-A250-62A3C80F7AD2}"/>
                    </a:ext>
                  </a:extLst>
                </p14:cNvPr>
                <p14:cNvContentPartPr/>
                <p14:nvPr/>
              </p14:nvContentPartPr>
              <p14:xfrm>
                <a:off x="2745906" y="6597739"/>
                <a:ext cx="125640" cy="147240"/>
              </p14:xfrm>
            </p:contentPart>
          </mc:Choice>
          <mc:Fallback>
            <p:pic>
              <p:nvPicPr>
                <p:cNvPr id="1037" name="Viết tay 1036">
                  <a:extLst>
                    <a:ext uri="{FF2B5EF4-FFF2-40B4-BE49-F238E27FC236}">
                      <a16:creationId xmlns:a16="http://schemas.microsoft.com/office/drawing/2014/main" id="{A52F6E69-6CA6-3E41-A250-62A3C80F7AD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730786" y="6582619"/>
                  <a:ext cx="1562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038" name="Viết tay 1037">
                  <a:extLst>
                    <a:ext uri="{FF2B5EF4-FFF2-40B4-BE49-F238E27FC236}">
                      <a16:creationId xmlns:a16="http://schemas.microsoft.com/office/drawing/2014/main" id="{761F3279-55FD-E34D-9186-BAA72BA4A049}"/>
                    </a:ext>
                  </a:extLst>
                </p14:cNvPr>
                <p14:cNvContentPartPr/>
                <p14:nvPr/>
              </p14:nvContentPartPr>
              <p14:xfrm>
                <a:off x="2766786" y="6587659"/>
                <a:ext cx="5760" cy="41760"/>
              </p14:xfrm>
            </p:contentPart>
          </mc:Choice>
          <mc:Fallback>
            <p:pic>
              <p:nvPicPr>
                <p:cNvPr id="1038" name="Viết tay 1037">
                  <a:extLst>
                    <a:ext uri="{FF2B5EF4-FFF2-40B4-BE49-F238E27FC236}">
                      <a16:creationId xmlns:a16="http://schemas.microsoft.com/office/drawing/2014/main" id="{761F3279-55FD-E34D-9186-BAA72BA4A049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751666" y="6572539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039" name="Viết tay 1038">
                  <a:extLst>
                    <a:ext uri="{FF2B5EF4-FFF2-40B4-BE49-F238E27FC236}">
                      <a16:creationId xmlns:a16="http://schemas.microsoft.com/office/drawing/2014/main" id="{7E31529E-8FD9-7A43-A228-DB15F3D8CA7C}"/>
                    </a:ext>
                  </a:extLst>
                </p14:cNvPr>
                <p14:cNvContentPartPr/>
                <p14:nvPr/>
              </p14:nvContentPartPr>
              <p14:xfrm>
                <a:off x="2730066" y="6571459"/>
                <a:ext cx="168120" cy="315360"/>
              </p14:xfrm>
            </p:contentPart>
          </mc:Choice>
          <mc:Fallback>
            <p:pic>
              <p:nvPicPr>
                <p:cNvPr id="1039" name="Viết tay 1038">
                  <a:extLst>
                    <a:ext uri="{FF2B5EF4-FFF2-40B4-BE49-F238E27FC236}">
                      <a16:creationId xmlns:a16="http://schemas.microsoft.com/office/drawing/2014/main" id="{7E31529E-8FD9-7A43-A228-DB15F3D8CA7C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714946" y="6556339"/>
                  <a:ext cx="19872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040" name="Viết tay 1039">
                  <a:extLst>
                    <a:ext uri="{FF2B5EF4-FFF2-40B4-BE49-F238E27FC236}">
                      <a16:creationId xmlns:a16="http://schemas.microsoft.com/office/drawing/2014/main" id="{62E5C5EA-7E4C-E844-9512-E4FBF06E5C8D}"/>
                    </a:ext>
                  </a:extLst>
                </p14:cNvPr>
                <p14:cNvContentPartPr/>
                <p14:nvPr/>
              </p14:nvContentPartPr>
              <p14:xfrm>
                <a:off x="2698746" y="6703219"/>
                <a:ext cx="273240" cy="47520"/>
              </p14:xfrm>
            </p:contentPart>
          </mc:Choice>
          <mc:Fallback>
            <p:pic>
              <p:nvPicPr>
                <p:cNvPr id="1040" name="Viết tay 1039">
                  <a:extLst>
                    <a:ext uri="{FF2B5EF4-FFF2-40B4-BE49-F238E27FC236}">
                      <a16:creationId xmlns:a16="http://schemas.microsoft.com/office/drawing/2014/main" id="{62E5C5EA-7E4C-E844-9512-E4FBF06E5C8D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683626" y="6688099"/>
                  <a:ext cx="3038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055" name="Viết tay 1054">
                  <a:extLst>
                    <a:ext uri="{FF2B5EF4-FFF2-40B4-BE49-F238E27FC236}">
                      <a16:creationId xmlns:a16="http://schemas.microsoft.com/office/drawing/2014/main" id="{DF860F98-F923-A042-96F4-DCFF59D68134}"/>
                    </a:ext>
                  </a:extLst>
                </p14:cNvPr>
                <p14:cNvContentPartPr/>
                <p14:nvPr/>
              </p14:nvContentPartPr>
              <p14:xfrm>
                <a:off x="2688306" y="6540499"/>
                <a:ext cx="157680" cy="37080"/>
              </p14:xfrm>
            </p:contentPart>
          </mc:Choice>
          <mc:Fallback>
            <p:pic>
              <p:nvPicPr>
                <p:cNvPr id="1055" name="Viết tay 1054">
                  <a:extLst>
                    <a:ext uri="{FF2B5EF4-FFF2-40B4-BE49-F238E27FC236}">
                      <a16:creationId xmlns:a16="http://schemas.microsoft.com/office/drawing/2014/main" id="{DF860F98-F923-A042-96F4-DCFF59D68134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672826" y="6525379"/>
                  <a:ext cx="18828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2" name="Nhóm 1061">
            <a:extLst>
              <a:ext uri="{FF2B5EF4-FFF2-40B4-BE49-F238E27FC236}">
                <a16:creationId xmlns:a16="http://schemas.microsoft.com/office/drawing/2014/main" id="{89931006-FBDF-254E-81FC-B76CC149C198}"/>
              </a:ext>
            </a:extLst>
          </p:cNvPr>
          <p:cNvGrpSpPr/>
          <p:nvPr/>
        </p:nvGrpSpPr>
        <p:grpSpPr>
          <a:xfrm>
            <a:off x="3853266" y="6634819"/>
            <a:ext cx="152640" cy="142200"/>
            <a:chOff x="3853266" y="6634819"/>
            <a:chExt cx="152640" cy="14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060" name="Viết tay 1059">
                  <a:extLst>
                    <a:ext uri="{FF2B5EF4-FFF2-40B4-BE49-F238E27FC236}">
                      <a16:creationId xmlns:a16="http://schemas.microsoft.com/office/drawing/2014/main" id="{ABE9A835-EAA4-8A4E-ABC3-E042427FEFBA}"/>
                    </a:ext>
                  </a:extLst>
                </p14:cNvPr>
                <p14:cNvContentPartPr/>
                <p14:nvPr/>
              </p14:nvContentPartPr>
              <p14:xfrm>
                <a:off x="3853266" y="6656059"/>
                <a:ext cx="136800" cy="26640"/>
              </p14:xfrm>
            </p:contentPart>
          </mc:Choice>
          <mc:Fallback>
            <p:pic>
              <p:nvPicPr>
                <p:cNvPr id="1060" name="Viết tay 1059">
                  <a:extLst>
                    <a:ext uri="{FF2B5EF4-FFF2-40B4-BE49-F238E27FC236}">
                      <a16:creationId xmlns:a16="http://schemas.microsoft.com/office/drawing/2014/main" id="{ABE9A835-EAA4-8A4E-ABC3-E042427FEFBA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838146" y="6640579"/>
                  <a:ext cx="1674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061" name="Viết tay 1060">
                  <a:extLst>
                    <a:ext uri="{FF2B5EF4-FFF2-40B4-BE49-F238E27FC236}">
                      <a16:creationId xmlns:a16="http://schemas.microsoft.com/office/drawing/2014/main" id="{E70D1CFA-2CA4-FB47-A1A0-AFC7C28D249C}"/>
                    </a:ext>
                  </a:extLst>
                </p14:cNvPr>
                <p14:cNvContentPartPr/>
                <p14:nvPr/>
              </p14:nvContentPartPr>
              <p14:xfrm>
                <a:off x="3900426" y="6634819"/>
                <a:ext cx="105480" cy="142200"/>
              </p14:xfrm>
            </p:contentPart>
          </mc:Choice>
          <mc:Fallback>
            <p:pic>
              <p:nvPicPr>
                <p:cNvPr id="1061" name="Viết tay 1060">
                  <a:extLst>
                    <a:ext uri="{FF2B5EF4-FFF2-40B4-BE49-F238E27FC236}">
                      <a16:creationId xmlns:a16="http://schemas.microsoft.com/office/drawing/2014/main" id="{E70D1CFA-2CA4-FB47-A1A0-AFC7C28D249C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885306" y="6619699"/>
                  <a:ext cx="135720" cy="17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314" name="Nhóm 95313">
            <a:extLst>
              <a:ext uri="{FF2B5EF4-FFF2-40B4-BE49-F238E27FC236}">
                <a16:creationId xmlns:a16="http://schemas.microsoft.com/office/drawing/2014/main" id="{F8B9C4D2-83BA-A24A-9797-CE2F4A3BBE06}"/>
              </a:ext>
            </a:extLst>
          </p:cNvPr>
          <p:cNvGrpSpPr/>
          <p:nvPr/>
        </p:nvGrpSpPr>
        <p:grpSpPr>
          <a:xfrm>
            <a:off x="4876746" y="6535459"/>
            <a:ext cx="325800" cy="226080"/>
            <a:chOff x="4876746" y="6535459"/>
            <a:chExt cx="325800" cy="22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066" name="Viết tay 1065">
                  <a:extLst>
                    <a:ext uri="{FF2B5EF4-FFF2-40B4-BE49-F238E27FC236}">
                      <a16:creationId xmlns:a16="http://schemas.microsoft.com/office/drawing/2014/main" id="{029800C3-0D4D-3E40-A480-7783FFCE4143}"/>
                    </a:ext>
                  </a:extLst>
                </p14:cNvPr>
                <p14:cNvContentPartPr/>
                <p14:nvPr/>
              </p14:nvContentPartPr>
              <p14:xfrm>
                <a:off x="4876746" y="6572179"/>
                <a:ext cx="26640" cy="189360"/>
              </p14:xfrm>
            </p:contentPart>
          </mc:Choice>
          <mc:Fallback>
            <p:pic>
              <p:nvPicPr>
                <p:cNvPr id="1066" name="Viết tay 1065">
                  <a:extLst>
                    <a:ext uri="{FF2B5EF4-FFF2-40B4-BE49-F238E27FC236}">
                      <a16:creationId xmlns:a16="http://schemas.microsoft.com/office/drawing/2014/main" id="{029800C3-0D4D-3E40-A480-7783FFCE4143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861266" y="6556699"/>
                  <a:ext cx="572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067" name="Viết tay 1066">
                  <a:extLst>
                    <a:ext uri="{FF2B5EF4-FFF2-40B4-BE49-F238E27FC236}">
                      <a16:creationId xmlns:a16="http://schemas.microsoft.com/office/drawing/2014/main" id="{FE70D218-6BEE-F741-A524-316EAD2CE631}"/>
                    </a:ext>
                  </a:extLst>
                </p14:cNvPr>
                <p14:cNvContentPartPr/>
                <p14:nvPr/>
              </p14:nvContentPartPr>
              <p14:xfrm>
                <a:off x="4876746" y="6535459"/>
                <a:ext cx="94680" cy="189360"/>
              </p14:xfrm>
            </p:contentPart>
          </mc:Choice>
          <mc:Fallback>
            <p:pic>
              <p:nvPicPr>
                <p:cNvPr id="1067" name="Viết tay 1066">
                  <a:extLst>
                    <a:ext uri="{FF2B5EF4-FFF2-40B4-BE49-F238E27FC236}">
                      <a16:creationId xmlns:a16="http://schemas.microsoft.com/office/drawing/2014/main" id="{FE70D218-6BEE-F741-A524-316EAD2CE631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861266" y="6519979"/>
                  <a:ext cx="1252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068" name="Viết tay 1067">
                  <a:extLst>
                    <a:ext uri="{FF2B5EF4-FFF2-40B4-BE49-F238E27FC236}">
                      <a16:creationId xmlns:a16="http://schemas.microsoft.com/office/drawing/2014/main" id="{FD45BC7E-3454-4B4D-98EC-32C3D6ED3E04}"/>
                    </a:ext>
                  </a:extLst>
                </p14:cNvPr>
                <p14:cNvContentPartPr/>
                <p14:nvPr/>
              </p14:nvContentPartPr>
              <p14:xfrm>
                <a:off x="5086626" y="6624379"/>
                <a:ext cx="115920" cy="31680"/>
              </p14:xfrm>
            </p:contentPart>
          </mc:Choice>
          <mc:Fallback>
            <p:pic>
              <p:nvPicPr>
                <p:cNvPr id="1068" name="Viết tay 1067">
                  <a:extLst>
                    <a:ext uri="{FF2B5EF4-FFF2-40B4-BE49-F238E27FC236}">
                      <a16:creationId xmlns:a16="http://schemas.microsoft.com/office/drawing/2014/main" id="{FD45BC7E-3454-4B4D-98EC-32C3D6ED3E0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071146" y="6609259"/>
                  <a:ext cx="1461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069" name="Viết tay 1068">
                  <a:extLst>
                    <a:ext uri="{FF2B5EF4-FFF2-40B4-BE49-F238E27FC236}">
                      <a16:creationId xmlns:a16="http://schemas.microsoft.com/office/drawing/2014/main" id="{0898210A-41CF-AB49-BE07-E7DC4AC63CF4}"/>
                    </a:ext>
                  </a:extLst>
                </p14:cNvPr>
                <p14:cNvContentPartPr/>
                <p14:nvPr/>
              </p14:nvContentPartPr>
              <p14:xfrm>
                <a:off x="5086626" y="6676939"/>
                <a:ext cx="115920" cy="5760"/>
              </p14:xfrm>
            </p:contentPart>
          </mc:Choice>
          <mc:Fallback>
            <p:pic>
              <p:nvPicPr>
                <p:cNvPr id="1069" name="Viết tay 1068">
                  <a:extLst>
                    <a:ext uri="{FF2B5EF4-FFF2-40B4-BE49-F238E27FC236}">
                      <a16:creationId xmlns:a16="http://schemas.microsoft.com/office/drawing/2014/main" id="{0898210A-41CF-AB49-BE07-E7DC4AC63CF4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071146" y="6661819"/>
                  <a:ext cx="14616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268" name="Nhóm 95267">
            <a:extLst>
              <a:ext uri="{FF2B5EF4-FFF2-40B4-BE49-F238E27FC236}">
                <a16:creationId xmlns:a16="http://schemas.microsoft.com/office/drawing/2014/main" id="{03E4F8F8-908D-1C42-833B-0F2427C435FA}"/>
              </a:ext>
            </a:extLst>
          </p:cNvPr>
          <p:cNvGrpSpPr/>
          <p:nvPr/>
        </p:nvGrpSpPr>
        <p:grpSpPr>
          <a:xfrm>
            <a:off x="5390826" y="6503779"/>
            <a:ext cx="304560" cy="273240"/>
            <a:chOff x="5390826" y="6503779"/>
            <a:chExt cx="304560" cy="27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074" name="Viết tay 1073">
                  <a:extLst>
                    <a:ext uri="{FF2B5EF4-FFF2-40B4-BE49-F238E27FC236}">
                      <a16:creationId xmlns:a16="http://schemas.microsoft.com/office/drawing/2014/main" id="{D2353410-6185-7544-A046-7269757A2E0A}"/>
                    </a:ext>
                  </a:extLst>
                </p14:cNvPr>
                <p14:cNvContentPartPr/>
                <p14:nvPr/>
              </p14:nvContentPartPr>
              <p14:xfrm>
                <a:off x="5390826" y="6503779"/>
                <a:ext cx="79200" cy="215640"/>
              </p14:xfrm>
            </p:contentPart>
          </mc:Choice>
          <mc:Fallback>
            <p:pic>
              <p:nvPicPr>
                <p:cNvPr id="1074" name="Viết tay 1073">
                  <a:extLst>
                    <a:ext uri="{FF2B5EF4-FFF2-40B4-BE49-F238E27FC236}">
                      <a16:creationId xmlns:a16="http://schemas.microsoft.com/office/drawing/2014/main" id="{D2353410-6185-7544-A046-7269757A2E0A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375706" y="6488659"/>
                  <a:ext cx="1094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080" name="Viết tay 1079">
                  <a:extLst>
                    <a:ext uri="{FF2B5EF4-FFF2-40B4-BE49-F238E27FC236}">
                      <a16:creationId xmlns:a16="http://schemas.microsoft.com/office/drawing/2014/main" id="{B8795ED9-F78D-A54C-BFA8-D22F3458753B}"/>
                    </a:ext>
                  </a:extLst>
                </p14:cNvPr>
                <p14:cNvContentPartPr/>
                <p14:nvPr/>
              </p14:nvContentPartPr>
              <p14:xfrm>
                <a:off x="5522586" y="6545899"/>
                <a:ext cx="172800" cy="231120"/>
              </p14:xfrm>
            </p:contentPart>
          </mc:Choice>
          <mc:Fallback>
            <p:pic>
              <p:nvPicPr>
                <p:cNvPr id="1080" name="Viết tay 1079">
                  <a:extLst>
                    <a:ext uri="{FF2B5EF4-FFF2-40B4-BE49-F238E27FC236}">
                      <a16:creationId xmlns:a16="http://schemas.microsoft.com/office/drawing/2014/main" id="{B8795ED9-F78D-A54C-BFA8-D22F3458753B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507466" y="6530419"/>
                  <a:ext cx="203400" cy="26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1081" name="Viết tay 1080">
                <a:extLst>
                  <a:ext uri="{FF2B5EF4-FFF2-40B4-BE49-F238E27FC236}">
                    <a16:creationId xmlns:a16="http://schemas.microsoft.com/office/drawing/2014/main" id="{8A250266-D1B0-4C4C-9D1D-AA435210A897}"/>
                  </a:ext>
                </a:extLst>
              </p14:cNvPr>
              <p14:cNvContentPartPr/>
              <p14:nvPr/>
            </p14:nvContentPartPr>
            <p14:xfrm>
              <a:off x="5899866" y="6734539"/>
              <a:ext cx="16200" cy="42480"/>
            </p14:xfrm>
          </p:contentPart>
        </mc:Choice>
        <mc:Fallback>
          <p:pic>
            <p:nvPicPr>
              <p:cNvPr id="1081" name="Viết tay 1080">
                <a:extLst>
                  <a:ext uri="{FF2B5EF4-FFF2-40B4-BE49-F238E27FC236}">
                    <a16:creationId xmlns:a16="http://schemas.microsoft.com/office/drawing/2014/main" id="{8A250266-D1B0-4C4C-9D1D-AA435210A897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5884746" y="6719419"/>
                <a:ext cx="46440" cy="7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1197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7BD709-8826-4781-AED8-00C4252AF073}" type="slidenum">
              <a:rPr lang="en-US"/>
              <a:pPr/>
              <a:t>11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1 MentorII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9DF9CF-501B-4B08-A8F6-7C12A4C5A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809" y="1265237"/>
            <a:ext cx="5546991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766AED-C4BC-43DF-8C97-7D618946C7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379536"/>
                <a:ext cx="441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400"/>
                  <a:t>B={3,5,6,8,10,13,16</a:t>
                </a:r>
                <a:endParaRPr lang="en-US" sz="2400" b="0" i="0">
                  <a:latin typeface="Cambria Math"/>
                </a:endParaRPr>
              </a:p>
              <a:p>
                <a:endParaRPr lang="en-US" sz="2400" b="0" i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D</m:t>
                    </m:r>
                    <m:r>
                      <a:rPr lang="en-US" sz="1600" b="0" i="0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14</m:t>
                                    </m:r>
                                  </m:e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8</m:t>
                                        </m:r>
                                      </m:e>
                                    </m:rad>
                                  </m:e>
                                </m:mr>
                                <m:mr>
                                  <m:e/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/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  <m:e/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</m:mr>
                                <m:mr>
                                  <m:e/>
                                  <m:e/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/>
                                  <m:e/>
                                  <m:e/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13</m:t>
                                        </m:r>
                                      </m:e>
                                    </m:rad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/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  <m:e/>
                                </m:mr>
                                <m:mr>
                                  <m:e/>
                                  <m:e/>
                                  <m:e/>
                                </m:mr>
                                <m:mr>
                                  <m:e/>
                                  <m:e/>
                                  <m:e/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/>
                                  <m:e/>
                                </m:mr>
                                <m:mr>
                                  <m:e/>
                                  <m:e/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18</m:t>
                                        </m:r>
                                      </m:e>
                                    </m:rad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/>
                                </m:mr>
                                <m:mr>
                                  <m:e/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4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766AED-C4BC-43DF-8C97-7D618946C7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379536"/>
                <a:ext cx="4419600" cy="4525963"/>
              </a:xfrm>
              <a:blipFill>
                <a:blip r:embed="rId3"/>
                <a:stretch>
                  <a:fillRect l="-2011" t="-111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H="1">
            <a:off x="5852253" y="2324100"/>
            <a:ext cx="792294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994729" y="3009900"/>
            <a:ext cx="838201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953000" y="4114800"/>
            <a:ext cx="1158148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248400" y="3810000"/>
            <a:ext cx="10668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67600" y="2667000"/>
            <a:ext cx="0" cy="10668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467600" y="3810000"/>
            <a:ext cx="762000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675304" y="2324100"/>
            <a:ext cx="792296" cy="3429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Viết tay 1">
                <a:extLst>
                  <a:ext uri="{FF2B5EF4-FFF2-40B4-BE49-F238E27FC236}">
                    <a16:creationId xmlns:a16="http://schemas.microsoft.com/office/drawing/2014/main" id="{7A8BE5A9-3E66-504C-A727-316B84E7B6A7}"/>
                  </a:ext>
                </a:extLst>
              </p14:cNvPr>
              <p14:cNvContentPartPr/>
              <p14:nvPr/>
            </p14:nvContentPartPr>
            <p14:xfrm>
              <a:off x="5868546" y="2683459"/>
              <a:ext cx="1543320" cy="357120"/>
            </p14:xfrm>
          </p:contentPart>
        </mc:Choice>
        <mc:Fallback>
          <p:pic>
            <p:nvPicPr>
              <p:cNvPr id="2" name="Viết tay 1">
                <a:extLst>
                  <a:ext uri="{FF2B5EF4-FFF2-40B4-BE49-F238E27FC236}">
                    <a16:creationId xmlns:a16="http://schemas.microsoft.com/office/drawing/2014/main" id="{7A8BE5A9-3E66-504C-A727-316B84E7B6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53066" y="2668339"/>
                <a:ext cx="157392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Viết tay 6">
                <a:extLst>
                  <a:ext uri="{FF2B5EF4-FFF2-40B4-BE49-F238E27FC236}">
                    <a16:creationId xmlns:a16="http://schemas.microsoft.com/office/drawing/2014/main" id="{F389D98A-E6E6-1449-9F30-88FB396CE300}"/>
                  </a:ext>
                </a:extLst>
              </p14:cNvPr>
              <p14:cNvContentPartPr/>
              <p14:nvPr/>
            </p14:nvContentPartPr>
            <p14:xfrm>
              <a:off x="788946" y="2657539"/>
              <a:ext cx="94320" cy="126360"/>
            </p14:xfrm>
          </p:contentPart>
        </mc:Choice>
        <mc:Fallback>
          <p:pic>
            <p:nvPicPr>
              <p:cNvPr id="7" name="Viết tay 6">
                <a:extLst>
                  <a:ext uri="{FF2B5EF4-FFF2-40B4-BE49-F238E27FC236}">
                    <a16:creationId xmlns:a16="http://schemas.microsoft.com/office/drawing/2014/main" id="{F389D98A-E6E6-1449-9F30-88FB396CE30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3826" y="2642059"/>
                <a:ext cx="124560" cy="15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Nhóm 13">
            <a:extLst>
              <a:ext uri="{FF2B5EF4-FFF2-40B4-BE49-F238E27FC236}">
                <a16:creationId xmlns:a16="http://schemas.microsoft.com/office/drawing/2014/main" id="{E0E3886D-EC71-254C-9C75-AD471540DA9C}"/>
              </a:ext>
            </a:extLst>
          </p:cNvPr>
          <p:cNvGrpSpPr/>
          <p:nvPr/>
        </p:nvGrpSpPr>
        <p:grpSpPr>
          <a:xfrm>
            <a:off x="835746" y="2909179"/>
            <a:ext cx="115560" cy="142200"/>
            <a:chOff x="835746" y="2909179"/>
            <a:chExt cx="115560" cy="14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Viết tay 7">
                  <a:extLst>
                    <a:ext uri="{FF2B5EF4-FFF2-40B4-BE49-F238E27FC236}">
                      <a16:creationId xmlns:a16="http://schemas.microsoft.com/office/drawing/2014/main" id="{C561ADC2-8669-724F-8900-2B4C3A8FE912}"/>
                    </a:ext>
                  </a:extLst>
                </p14:cNvPr>
                <p14:cNvContentPartPr/>
                <p14:nvPr/>
              </p14:nvContentPartPr>
              <p14:xfrm>
                <a:off x="835746" y="2945899"/>
                <a:ext cx="52920" cy="105480"/>
              </p14:xfrm>
            </p:contentPart>
          </mc:Choice>
          <mc:Fallback>
            <p:pic>
              <p:nvPicPr>
                <p:cNvPr id="8" name="Viết tay 7">
                  <a:extLst>
                    <a:ext uri="{FF2B5EF4-FFF2-40B4-BE49-F238E27FC236}">
                      <a16:creationId xmlns:a16="http://schemas.microsoft.com/office/drawing/2014/main" id="{C561ADC2-8669-724F-8900-2B4C3A8FE91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0626" y="2930779"/>
                  <a:ext cx="831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Viết tay 9">
                  <a:extLst>
                    <a:ext uri="{FF2B5EF4-FFF2-40B4-BE49-F238E27FC236}">
                      <a16:creationId xmlns:a16="http://schemas.microsoft.com/office/drawing/2014/main" id="{5B4FAAAB-159C-AB44-8E6A-5572AD355B44}"/>
                    </a:ext>
                  </a:extLst>
                </p14:cNvPr>
                <p14:cNvContentPartPr/>
                <p14:nvPr/>
              </p14:nvContentPartPr>
              <p14:xfrm>
                <a:off x="840786" y="2909179"/>
                <a:ext cx="110520" cy="26640"/>
              </p14:xfrm>
            </p:contentPart>
          </mc:Choice>
          <mc:Fallback>
            <p:pic>
              <p:nvPicPr>
                <p:cNvPr id="10" name="Viết tay 9">
                  <a:extLst>
                    <a:ext uri="{FF2B5EF4-FFF2-40B4-BE49-F238E27FC236}">
                      <a16:creationId xmlns:a16="http://schemas.microsoft.com/office/drawing/2014/main" id="{5B4FAAAB-159C-AB44-8E6A-5572AD355B4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5666" y="2894059"/>
                  <a:ext cx="141120" cy="5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Viết tay 11">
                <a:extLst>
                  <a:ext uri="{FF2B5EF4-FFF2-40B4-BE49-F238E27FC236}">
                    <a16:creationId xmlns:a16="http://schemas.microsoft.com/office/drawing/2014/main" id="{B52558F3-F05C-1843-907B-F525AB045DB4}"/>
                  </a:ext>
                </a:extLst>
              </p14:cNvPr>
              <p14:cNvContentPartPr/>
              <p14:nvPr/>
            </p14:nvContentPartPr>
            <p14:xfrm>
              <a:off x="814866" y="3124459"/>
              <a:ext cx="110520" cy="142200"/>
            </p14:xfrm>
          </p:contentPart>
        </mc:Choice>
        <mc:Fallback>
          <p:pic>
            <p:nvPicPr>
              <p:cNvPr id="12" name="Viết tay 11">
                <a:extLst>
                  <a:ext uri="{FF2B5EF4-FFF2-40B4-BE49-F238E27FC236}">
                    <a16:creationId xmlns:a16="http://schemas.microsoft.com/office/drawing/2014/main" id="{B52558F3-F05C-1843-907B-F525AB045DB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9386" y="3109339"/>
                <a:ext cx="1411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Viết tay 15">
                <a:extLst>
                  <a:ext uri="{FF2B5EF4-FFF2-40B4-BE49-F238E27FC236}">
                    <a16:creationId xmlns:a16="http://schemas.microsoft.com/office/drawing/2014/main" id="{92E821B0-63E6-C547-A967-B4A9FE972E62}"/>
                  </a:ext>
                </a:extLst>
              </p14:cNvPr>
              <p14:cNvContentPartPr/>
              <p14:nvPr/>
            </p14:nvContentPartPr>
            <p14:xfrm>
              <a:off x="1114026" y="2431819"/>
              <a:ext cx="115920" cy="194400"/>
            </p14:xfrm>
          </p:contentPart>
        </mc:Choice>
        <mc:Fallback>
          <p:pic>
            <p:nvPicPr>
              <p:cNvPr id="16" name="Viết tay 15">
                <a:extLst>
                  <a:ext uri="{FF2B5EF4-FFF2-40B4-BE49-F238E27FC236}">
                    <a16:creationId xmlns:a16="http://schemas.microsoft.com/office/drawing/2014/main" id="{92E821B0-63E6-C547-A967-B4A9FE972E6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98546" y="2416339"/>
                <a:ext cx="146160" cy="22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Nhóm 20">
            <a:extLst>
              <a:ext uri="{FF2B5EF4-FFF2-40B4-BE49-F238E27FC236}">
                <a16:creationId xmlns:a16="http://schemas.microsoft.com/office/drawing/2014/main" id="{594B8777-924C-AB41-818B-D0444CE9F8AC}"/>
              </a:ext>
            </a:extLst>
          </p:cNvPr>
          <p:cNvGrpSpPr/>
          <p:nvPr/>
        </p:nvGrpSpPr>
        <p:grpSpPr>
          <a:xfrm>
            <a:off x="1523346" y="2379259"/>
            <a:ext cx="209880" cy="126360"/>
            <a:chOff x="1523346" y="2379259"/>
            <a:chExt cx="209880" cy="12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Viết tay 16">
                  <a:extLst>
                    <a:ext uri="{FF2B5EF4-FFF2-40B4-BE49-F238E27FC236}">
                      <a16:creationId xmlns:a16="http://schemas.microsoft.com/office/drawing/2014/main" id="{53EE7DD4-3868-5543-A3C1-8A58F5762863}"/>
                    </a:ext>
                  </a:extLst>
                </p14:cNvPr>
                <p14:cNvContentPartPr/>
                <p14:nvPr/>
              </p14:nvContentPartPr>
              <p14:xfrm>
                <a:off x="1523346" y="2395099"/>
                <a:ext cx="105480" cy="110520"/>
              </p14:xfrm>
            </p:contentPart>
          </mc:Choice>
          <mc:Fallback>
            <p:pic>
              <p:nvPicPr>
                <p:cNvPr id="17" name="Viết tay 16">
                  <a:extLst>
                    <a:ext uri="{FF2B5EF4-FFF2-40B4-BE49-F238E27FC236}">
                      <a16:creationId xmlns:a16="http://schemas.microsoft.com/office/drawing/2014/main" id="{53EE7DD4-3868-5543-A3C1-8A58F576286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07866" y="2379619"/>
                  <a:ext cx="135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Viết tay 17">
                  <a:extLst>
                    <a:ext uri="{FF2B5EF4-FFF2-40B4-BE49-F238E27FC236}">
                      <a16:creationId xmlns:a16="http://schemas.microsoft.com/office/drawing/2014/main" id="{53ABB017-F7AE-2047-BE08-276D02D6B69E}"/>
                    </a:ext>
                  </a:extLst>
                </p14:cNvPr>
                <p14:cNvContentPartPr/>
                <p14:nvPr/>
              </p14:nvContentPartPr>
              <p14:xfrm>
                <a:off x="1549266" y="2379259"/>
                <a:ext cx="183960" cy="42480"/>
              </p14:xfrm>
            </p:contentPart>
          </mc:Choice>
          <mc:Fallback>
            <p:pic>
              <p:nvPicPr>
                <p:cNvPr id="18" name="Viết tay 17">
                  <a:extLst>
                    <a:ext uri="{FF2B5EF4-FFF2-40B4-BE49-F238E27FC236}">
                      <a16:creationId xmlns:a16="http://schemas.microsoft.com/office/drawing/2014/main" id="{53ABB017-F7AE-2047-BE08-276D02D6B69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34146" y="2364139"/>
                  <a:ext cx="214560" cy="7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" name="Viết tay 18">
                <a:extLst>
                  <a:ext uri="{FF2B5EF4-FFF2-40B4-BE49-F238E27FC236}">
                    <a16:creationId xmlns:a16="http://schemas.microsoft.com/office/drawing/2014/main" id="{99F4CDAE-B200-7B4D-9FBC-B05E5B110AD9}"/>
                  </a:ext>
                </a:extLst>
              </p14:cNvPr>
              <p14:cNvContentPartPr/>
              <p14:nvPr/>
            </p14:nvContentPartPr>
            <p14:xfrm>
              <a:off x="1984866" y="2284939"/>
              <a:ext cx="199800" cy="189360"/>
            </p14:xfrm>
          </p:contentPart>
        </mc:Choice>
        <mc:Fallback>
          <p:pic>
            <p:nvPicPr>
              <p:cNvPr id="19" name="Viết tay 18">
                <a:extLst>
                  <a:ext uri="{FF2B5EF4-FFF2-40B4-BE49-F238E27FC236}">
                    <a16:creationId xmlns:a16="http://schemas.microsoft.com/office/drawing/2014/main" id="{99F4CDAE-B200-7B4D-9FBC-B05E5B110AD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69746" y="2269459"/>
                <a:ext cx="230400" cy="21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Nhóm 23">
            <a:extLst>
              <a:ext uri="{FF2B5EF4-FFF2-40B4-BE49-F238E27FC236}">
                <a16:creationId xmlns:a16="http://schemas.microsoft.com/office/drawing/2014/main" id="{10CBADED-26C5-E44B-B220-8B340AA8D3B7}"/>
              </a:ext>
            </a:extLst>
          </p:cNvPr>
          <p:cNvGrpSpPr/>
          <p:nvPr/>
        </p:nvGrpSpPr>
        <p:grpSpPr>
          <a:xfrm>
            <a:off x="1538826" y="3140299"/>
            <a:ext cx="231120" cy="152640"/>
            <a:chOff x="1538826" y="3140299"/>
            <a:chExt cx="231120" cy="15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" name="Viết tay 21">
                  <a:extLst>
                    <a:ext uri="{FF2B5EF4-FFF2-40B4-BE49-F238E27FC236}">
                      <a16:creationId xmlns:a16="http://schemas.microsoft.com/office/drawing/2014/main" id="{9A4C8903-86EB-674F-984C-27F33EAF577B}"/>
                    </a:ext>
                  </a:extLst>
                </p14:cNvPr>
                <p14:cNvContentPartPr/>
                <p14:nvPr/>
              </p14:nvContentPartPr>
              <p14:xfrm>
                <a:off x="1538826" y="3140299"/>
                <a:ext cx="73800" cy="120960"/>
              </p14:xfrm>
            </p:contentPart>
          </mc:Choice>
          <mc:Fallback>
            <p:pic>
              <p:nvPicPr>
                <p:cNvPr id="22" name="Viết tay 21">
                  <a:extLst>
                    <a:ext uri="{FF2B5EF4-FFF2-40B4-BE49-F238E27FC236}">
                      <a16:creationId xmlns:a16="http://schemas.microsoft.com/office/drawing/2014/main" id="{9A4C8903-86EB-674F-984C-27F33EAF577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23706" y="3124819"/>
                  <a:ext cx="1044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" name="Viết tay 22">
                  <a:extLst>
                    <a:ext uri="{FF2B5EF4-FFF2-40B4-BE49-F238E27FC236}">
                      <a16:creationId xmlns:a16="http://schemas.microsoft.com/office/drawing/2014/main" id="{0FB5D352-7865-204C-830D-F0D307D572E5}"/>
                    </a:ext>
                  </a:extLst>
                </p14:cNvPr>
                <p14:cNvContentPartPr/>
                <p14:nvPr/>
              </p14:nvContentPartPr>
              <p14:xfrm>
                <a:off x="1638546" y="3140299"/>
                <a:ext cx="131400" cy="152640"/>
              </p14:xfrm>
            </p:contentPart>
          </mc:Choice>
          <mc:Fallback>
            <p:pic>
              <p:nvPicPr>
                <p:cNvPr id="23" name="Viết tay 22">
                  <a:extLst>
                    <a:ext uri="{FF2B5EF4-FFF2-40B4-BE49-F238E27FC236}">
                      <a16:creationId xmlns:a16="http://schemas.microsoft.com/office/drawing/2014/main" id="{0FB5D352-7865-204C-830D-F0D307D572E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23426" y="3124819"/>
                  <a:ext cx="162000" cy="18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Nhóm 26">
            <a:extLst>
              <a:ext uri="{FF2B5EF4-FFF2-40B4-BE49-F238E27FC236}">
                <a16:creationId xmlns:a16="http://schemas.microsoft.com/office/drawing/2014/main" id="{FB8DCA40-8D29-A640-A41C-4C474BB78833}"/>
              </a:ext>
            </a:extLst>
          </p:cNvPr>
          <p:cNvGrpSpPr/>
          <p:nvPr/>
        </p:nvGrpSpPr>
        <p:grpSpPr>
          <a:xfrm>
            <a:off x="1927266" y="2914579"/>
            <a:ext cx="320400" cy="142200"/>
            <a:chOff x="1927266" y="2914579"/>
            <a:chExt cx="320400" cy="14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5" name="Viết tay 24">
                  <a:extLst>
                    <a:ext uri="{FF2B5EF4-FFF2-40B4-BE49-F238E27FC236}">
                      <a16:creationId xmlns:a16="http://schemas.microsoft.com/office/drawing/2014/main" id="{744BEDAB-BA9F-D948-8547-5856A564EB5D}"/>
                    </a:ext>
                  </a:extLst>
                </p14:cNvPr>
                <p14:cNvContentPartPr/>
                <p14:nvPr/>
              </p14:nvContentPartPr>
              <p14:xfrm>
                <a:off x="1927266" y="2914579"/>
                <a:ext cx="57960" cy="120960"/>
              </p14:xfrm>
            </p:contentPart>
          </mc:Choice>
          <mc:Fallback>
            <p:pic>
              <p:nvPicPr>
                <p:cNvPr id="25" name="Viết tay 24">
                  <a:extLst>
                    <a:ext uri="{FF2B5EF4-FFF2-40B4-BE49-F238E27FC236}">
                      <a16:creationId xmlns:a16="http://schemas.microsoft.com/office/drawing/2014/main" id="{744BEDAB-BA9F-D948-8547-5856A564EB5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12146" y="2899099"/>
                  <a:ext cx="885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6" name="Viết tay 25">
                  <a:extLst>
                    <a:ext uri="{FF2B5EF4-FFF2-40B4-BE49-F238E27FC236}">
                      <a16:creationId xmlns:a16="http://schemas.microsoft.com/office/drawing/2014/main" id="{77F94432-C760-6E4A-B1C8-BFA5A29AB605}"/>
                    </a:ext>
                  </a:extLst>
                </p14:cNvPr>
                <p14:cNvContentPartPr/>
                <p14:nvPr/>
              </p14:nvContentPartPr>
              <p14:xfrm>
                <a:off x="2026986" y="2914579"/>
                <a:ext cx="220680" cy="142200"/>
              </p14:xfrm>
            </p:contentPart>
          </mc:Choice>
          <mc:Fallback>
            <p:pic>
              <p:nvPicPr>
                <p:cNvPr id="26" name="Viết tay 25">
                  <a:extLst>
                    <a:ext uri="{FF2B5EF4-FFF2-40B4-BE49-F238E27FC236}">
                      <a16:creationId xmlns:a16="http://schemas.microsoft.com/office/drawing/2014/main" id="{77F94432-C760-6E4A-B1C8-BFA5A29AB60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11866" y="2899099"/>
                  <a:ext cx="251280" cy="172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5524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7BD709-8826-4781-AED8-00C4252AF073}" type="slidenum">
              <a:rPr lang="en-US"/>
              <a:pPr/>
              <a:t>2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1 MentorII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9DF9CF-501B-4B08-A8F6-7C12A4C5A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809" y="1265237"/>
            <a:ext cx="5546991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766AED-C4BC-43DF-8C97-7D618946C7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379536"/>
                <a:ext cx="441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/>
                  <a:t>B={3,5,6,8,10,13,16</a:t>
                </a:r>
                <a:endParaRPr lang="en-US" b="0" i="0">
                  <a:latin typeface="Cambria Math"/>
                </a:endParaRPr>
              </a:p>
              <a:p>
                <a:endParaRPr lang="en-US" b="0" i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D</m:t>
                    </m:r>
                    <m:r>
                      <a:rPr lang="en-US" sz="2000" b="0" i="0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  <m:e/>
                                </m:mr>
                                <m:mr>
                                  <m:e/>
                                  <m:e/>
                                  <m:e/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</m:mr>
                                <m:mr>
                                  <m:e/>
                                  <m:e/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</m:mr>
                                <m:mr>
                                  <m:e/>
                                  <m:e/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  <m:e/>
                                </m:mr>
                                <m:mr>
                                  <m:e/>
                                  <m:e/>
                                  <m:e/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</m:mr>
                                <m:mr>
                                  <m:e/>
                                  <m:e/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</m:mr>
                                <m:mr>
                                  <m:e/>
                                  <m:e/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  <m:e/>
                                </m:mr>
                                <m:mr>
                                  <m:e/>
                                  <m:e/>
                                  <m:e/>
                                </m:mr>
                                <m:mr>
                                  <m:e/>
                                  <m:e/>
                                  <m:e/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</m:mr>
                                <m:mr>
                                  <m:e/>
                                  <m:e/>
                                </m:mr>
                                <m:mr>
                                  <m:e/>
                                  <m:e/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</m:mr>
                                <m:mr>
                                  <m:e/>
                                  <m:e/>
                                </m:mr>
                                <m:mr>
                                  <m:e/>
                                  <m:e/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B2766AED-C4BC-43DF-8C97-7D618946C7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379536"/>
                <a:ext cx="4419600" cy="4525963"/>
              </a:xfrm>
              <a:blipFill rotWithShape="1">
                <a:blip r:embed="rId3"/>
                <a:stretch>
                  <a:fillRect l="-3034" t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H="1">
            <a:off x="5852253" y="2324100"/>
            <a:ext cx="792294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994729" y="3009900"/>
            <a:ext cx="838201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953000" y="4114800"/>
            <a:ext cx="1158148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248400" y="3810000"/>
            <a:ext cx="10668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67600" y="2667000"/>
            <a:ext cx="0" cy="10668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467600" y="3810000"/>
            <a:ext cx="762000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84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7BD709-8826-4781-AED8-00C4252AF073}" type="slidenum">
              <a:rPr lang="en-US"/>
              <a:pPr/>
              <a:t>3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1 MentorII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9DF9CF-501B-4B08-A8F6-7C12A4C5A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809" y="1265237"/>
            <a:ext cx="5546991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66AED-C4BC-43DF-8C97-7D618946C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79536"/>
            <a:ext cx="4419600" cy="4525963"/>
          </a:xfrm>
        </p:spPr>
        <p:txBody>
          <a:bodyPr>
            <a:normAutofit/>
          </a:bodyPr>
          <a:lstStyle/>
          <a:p>
            <a:r>
              <a:rPr lang="en-US"/>
              <a:t>B={3,5,6,8,10,13,16}</a:t>
            </a:r>
          </a:p>
          <a:p>
            <a:r>
              <a:rPr lang="pt-BR"/>
              <a:t>umin = 85%. </a:t>
            </a:r>
          </a:p>
          <a:p>
            <a:r>
              <a:rPr lang="en-US"/>
              <a:t>Dung lượng các liên kết là 10.</a:t>
            </a:r>
          </a:p>
          <a:p>
            <a:r>
              <a:rPr lang="pt-BR"/>
              <a:t>Lưu lượng giữa các nút như sau: T(3,5)=17, T(3,8)=1;T(6,5)=3;T(6,8)=12. </a:t>
            </a:r>
            <a:endParaRPr lang="en-US" b="0" i="0">
              <a:latin typeface="Cambria Math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852253" y="2324100"/>
            <a:ext cx="792294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994729" y="3009900"/>
            <a:ext cx="838201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953000" y="4114800"/>
            <a:ext cx="1158148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248400" y="3810000"/>
            <a:ext cx="10668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67600" y="2667000"/>
            <a:ext cx="0" cy="10668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467600" y="3810000"/>
            <a:ext cx="762000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66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7BD709-8826-4781-AED8-00C4252AF073}" type="slidenum">
              <a:rPr lang="en-US"/>
              <a:pPr/>
              <a:t>4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1 MentorII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9DF9CF-501B-4B08-A8F6-7C12A4C5A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809" y="1265237"/>
            <a:ext cx="5546991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66AED-C4BC-43DF-8C97-7D618946C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79536"/>
            <a:ext cx="4419600" cy="4525963"/>
          </a:xfrm>
        </p:spPr>
        <p:txBody>
          <a:bodyPr>
            <a:normAutofit/>
          </a:bodyPr>
          <a:lstStyle/>
          <a:p>
            <a:r>
              <a:rPr lang="pt-BR"/>
              <a:t>Thứ tự sắp xếp </a:t>
            </a:r>
          </a:p>
          <a:p>
            <a:r>
              <a:rPr lang="pt-BR"/>
              <a:t>(3,5)</a:t>
            </a:r>
          </a:p>
          <a:p>
            <a:r>
              <a:rPr lang="pt-BR"/>
              <a:t>(6,5)</a:t>
            </a:r>
          </a:p>
          <a:p>
            <a:r>
              <a:rPr lang="pt-BR"/>
              <a:t>(3,8)</a:t>
            </a:r>
          </a:p>
          <a:p>
            <a:r>
              <a:rPr lang="pt-BR"/>
              <a:t>(6,8)</a:t>
            </a:r>
            <a:endParaRPr lang="en-US" b="0" i="0">
              <a:latin typeface="Cambria Math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852253" y="2324100"/>
            <a:ext cx="792294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994729" y="3009900"/>
            <a:ext cx="838201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953000" y="4114800"/>
            <a:ext cx="1158148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248400" y="3810000"/>
            <a:ext cx="10668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67600" y="2667000"/>
            <a:ext cx="0" cy="10668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467600" y="3810000"/>
            <a:ext cx="762000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Viết tay 1">
                <a:extLst>
                  <a:ext uri="{FF2B5EF4-FFF2-40B4-BE49-F238E27FC236}">
                    <a16:creationId xmlns:a16="http://schemas.microsoft.com/office/drawing/2014/main" id="{72128E3C-A5C7-0243-9ABD-7FA200E95FE2}"/>
                  </a:ext>
                </a:extLst>
              </p14:cNvPr>
              <p14:cNvContentPartPr/>
              <p14:nvPr/>
            </p14:nvContentPartPr>
            <p14:xfrm>
              <a:off x="520746" y="2436859"/>
              <a:ext cx="971280" cy="73800"/>
            </p14:xfrm>
          </p:contentPart>
        </mc:Choice>
        <mc:Fallback xmlns="">
          <p:pic>
            <p:nvPicPr>
              <p:cNvPr id="2" name="Viết tay 1">
                <a:extLst>
                  <a:ext uri="{FF2B5EF4-FFF2-40B4-BE49-F238E27FC236}">
                    <a16:creationId xmlns:a16="http://schemas.microsoft.com/office/drawing/2014/main" id="{72128E3C-A5C7-0243-9ABD-7FA200E95F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3106" y="2401219"/>
                <a:ext cx="100692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5" name="Viết tay 44">
                <a:extLst>
                  <a:ext uri="{FF2B5EF4-FFF2-40B4-BE49-F238E27FC236}">
                    <a16:creationId xmlns:a16="http://schemas.microsoft.com/office/drawing/2014/main" id="{637A36BD-80F9-BD4E-9224-637CE61C42A8}"/>
                  </a:ext>
                </a:extLst>
              </p14:cNvPr>
              <p14:cNvContentPartPr/>
              <p14:nvPr/>
            </p14:nvContentPartPr>
            <p14:xfrm>
              <a:off x="2152986" y="4683619"/>
              <a:ext cx="173520" cy="304200"/>
            </p14:xfrm>
          </p:contentPart>
        </mc:Choice>
        <mc:Fallback xmlns="">
          <p:pic>
            <p:nvPicPr>
              <p:cNvPr id="45" name="Viết tay 44">
                <a:extLst>
                  <a:ext uri="{FF2B5EF4-FFF2-40B4-BE49-F238E27FC236}">
                    <a16:creationId xmlns:a16="http://schemas.microsoft.com/office/drawing/2014/main" id="{637A36BD-80F9-BD4E-9224-637CE61C42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37866" y="4668499"/>
                <a:ext cx="20412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31" name="Viết tay 1030">
                <a:extLst>
                  <a:ext uri="{FF2B5EF4-FFF2-40B4-BE49-F238E27FC236}">
                    <a16:creationId xmlns:a16="http://schemas.microsoft.com/office/drawing/2014/main" id="{D1B8E13A-8DA4-DC47-87BE-281F7DC426C1}"/>
                  </a:ext>
                </a:extLst>
              </p14:cNvPr>
              <p14:cNvContentPartPr/>
              <p14:nvPr/>
            </p14:nvContentPartPr>
            <p14:xfrm>
              <a:off x="6634626" y="2263699"/>
              <a:ext cx="803160" cy="415080"/>
            </p14:xfrm>
          </p:contentPart>
        </mc:Choice>
        <mc:Fallback xmlns="">
          <p:pic>
            <p:nvPicPr>
              <p:cNvPr id="1031" name="Viết tay 1030">
                <a:extLst>
                  <a:ext uri="{FF2B5EF4-FFF2-40B4-BE49-F238E27FC236}">
                    <a16:creationId xmlns:a16="http://schemas.microsoft.com/office/drawing/2014/main" id="{D1B8E13A-8DA4-DC47-87BE-281F7DC426C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6986" y="2228059"/>
                <a:ext cx="838800" cy="48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6" name="Nhóm 1035">
            <a:extLst>
              <a:ext uri="{FF2B5EF4-FFF2-40B4-BE49-F238E27FC236}">
                <a16:creationId xmlns:a16="http://schemas.microsoft.com/office/drawing/2014/main" id="{A9287FA1-BEBD-1248-BF68-517F155A7A95}"/>
              </a:ext>
            </a:extLst>
          </p:cNvPr>
          <p:cNvGrpSpPr/>
          <p:nvPr/>
        </p:nvGrpSpPr>
        <p:grpSpPr>
          <a:xfrm>
            <a:off x="321306" y="4263139"/>
            <a:ext cx="2687040" cy="1485720"/>
            <a:chOff x="321306" y="4263139"/>
            <a:chExt cx="2687040" cy="148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7" name="Viết tay 46">
                  <a:extLst>
                    <a:ext uri="{FF2B5EF4-FFF2-40B4-BE49-F238E27FC236}">
                      <a16:creationId xmlns:a16="http://schemas.microsoft.com/office/drawing/2014/main" id="{5CCA4D23-549B-1145-8B35-4FB6A70D6792}"/>
                    </a:ext>
                  </a:extLst>
                </p14:cNvPr>
                <p14:cNvContentPartPr/>
                <p14:nvPr/>
              </p14:nvContentPartPr>
              <p14:xfrm>
                <a:off x="2441706" y="4956139"/>
                <a:ext cx="26640" cy="110520"/>
              </p14:xfrm>
            </p:contentPart>
          </mc:Choice>
          <mc:Fallback xmlns="">
            <p:pic>
              <p:nvPicPr>
                <p:cNvPr id="47" name="Viết tay 46">
                  <a:extLst>
                    <a:ext uri="{FF2B5EF4-FFF2-40B4-BE49-F238E27FC236}">
                      <a16:creationId xmlns:a16="http://schemas.microsoft.com/office/drawing/2014/main" id="{5CCA4D23-549B-1145-8B35-4FB6A70D679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426226" y="4940659"/>
                  <a:ext cx="572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8" name="Viết tay 47">
                  <a:extLst>
                    <a:ext uri="{FF2B5EF4-FFF2-40B4-BE49-F238E27FC236}">
                      <a16:creationId xmlns:a16="http://schemas.microsoft.com/office/drawing/2014/main" id="{31ECC7C6-0A6C-554B-9C82-C0CADCAFC20F}"/>
                    </a:ext>
                  </a:extLst>
                </p14:cNvPr>
                <p14:cNvContentPartPr/>
                <p14:nvPr/>
              </p14:nvContentPartPr>
              <p14:xfrm>
                <a:off x="2541426" y="4693699"/>
                <a:ext cx="63360" cy="246960"/>
              </p14:xfrm>
            </p:contentPart>
          </mc:Choice>
          <mc:Fallback xmlns="">
            <p:pic>
              <p:nvPicPr>
                <p:cNvPr id="48" name="Viết tay 47">
                  <a:extLst>
                    <a:ext uri="{FF2B5EF4-FFF2-40B4-BE49-F238E27FC236}">
                      <a16:creationId xmlns:a16="http://schemas.microsoft.com/office/drawing/2014/main" id="{31ECC7C6-0A6C-554B-9C82-C0CADCAFC20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525946" y="4678219"/>
                  <a:ext cx="939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9" name="Viết tay 48">
                  <a:extLst>
                    <a:ext uri="{FF2B5EF4-FFF2-40B4-BE49-F238E27FC236}">
                      <a16:creationId xmlns:a16="http://schemas.microsoft.com/office/drawing/2014/main" id="{2F3AF3E0-3DCE-9A45-9BB5-7EADEB394507}"/>
                    </a:ext>
                  </a:extLst>
                </p14:cNvPr>
                <p14:cNvContentPartPr/>
                <p14:nvPr/>
              </p14:nvContentPartPr>
              <p14:xfrm>
                <a:off x="2672466" y="4756699"/>
                <a:ext cx="142200" cy="147240"/>
              </p14:xfrm>
            </p:contentPart>
          </mc:Choice>
          <mc:Fallback xmlns="">
            <p:pic>
              <p:nvPicPr>
                <p:cNvPr id="49" name="Viết tay 48">
                  <a:extLst>
                    <a:ext uri="{FF2B5EF4-FFF2-40B4-BE49-F238E27FC236}">
                      <a16:creationId xmlns:a16="http://schemas.microsoft.com/office/drawing/2014/main" id="{2F3AF3E0-3DCE-9A45-9BB5-7EADEB39450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57346" y="4741219"/>
                  <a:ext cx="1724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1" name="Viết tay 50">
                  <a:extLst>
                    <a:ext uri="{FF2B5EF4-FFF2-40B4-BE49-F238E27FC236}">
                      <a16:creationId xmlns:a16="http://schemas.microsoft.com/office/drawing/2014/main" id="{BE58DCD9-8384-3741-8179-DBE4110A4289}"/>
                    </a:ext>
                  </a:extLst>
                </p14:cNvPr>
                <p14:cNvContentPartPr/>
                <p14:nvPr/>
              </p14:nvContentPartPr>
              <p14:xfrm>
                <a:off x="2924466" y="4625299"/>
                <a:ext cx="83880" cy="535680"/>
              </p14:xfrm>
            </p:contentPart>
          </mc:Choice>
          <mc:Fallback xmlns="">
            <p:pic>
              <p:nvPicPr>
                <p:cNvPr id="51" name="Viết tay 50">
                  <a:extLst>
                    <a:ext uri="{FF2B5EF4-FFF2-40B4-BE49-F238E27FC236}">
                      <a16:creationId xmlns:a16="http://schemas.microsoft.com/office/drawing/2014/main" id="{BE58DCD9-8384-3741-8179-DBE4110A428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908986" y="4609819"/>
                  <a:ext cx="11412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" name="Viết tay 5">
                  <a:extLst>
                    <a:ext uri="{FF2B5EF4-FFF2-40B4-BE49-F238E27FC236}">
                      <a16:creationId xmlns:a16="http://schemas.microsoft.com/office/drawing/2014/main" id="{DB0C6D53-BB8C-E549-9006-8F4AF8F0D5D4}"/>
                    </a:ext>
                  </a:extLst>
                </p14:cNvPr>
                <p14:cNvContentPartPr/>
                <p14:nvPr/>
              </p14:nvContentPartPr>
              <p14:xfrm>
                <a:off x="331746" y="4437019"/>
                <a:ext cx="168120" cy="178200"/>
              </p14:xfrm>
            </p:contentPart>
          </mc:Choice>
          <mc:Fallback xmlns="">
            <p:pic>
              <p:nvPicPr>
                <p:cNvPr id="6" name="Viết tay 5">
                  <a:extLst>
                    <a:ext uri="{FF2B5EF4-FFF2-40B4-BE49-F238E27FC236}">
                      <a16:creationId xmlns:a16="http://schemas.microsoft.com/office/drawing/2014/main" id="{DB0C6D53-BB8C-E549-9006-8F4AF8F0D5D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16626" y="4421899"/>
                  <a:ext cx="1987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7" name="Viết tay 6">
                  <a:extLst>
                    <a:ext uri="{FF2B5EF4-FFF2-40B4-BE49-F238E27FC236}">
                      <a16:creationId xmlns:a16="http://schemas.microsoft.com/office/drawing/2014/main" id="{77BAD235-2DEF-5B4C-ADE1-2D4125B89640}"/>
                    </a:ext>
                  </a:extLst>
                </p14:cNvPr>
                <p14:cNvContentPartPr/>
                <p14:nvPr/>
              </p14:nvContentPartPr>
              <p14:xfrm>
                <a:off x="373866" y="4441699"/>
                <a:ext cx="136800" cy="194400"/>
              </p14:xfrm>
            </p:contentPart>
          </mc:Choice>
          <mc:Fallback xmlns="">
            <p:pic>
              <p:nvPicPr>
                <p:cNvPr id="7" name="Viết tay 6">
                  <a:extLst>
                    <a:ext uri="{FF2B5EF4-FFF2-40B4-BE49-F238E27FC236}">
                      <a16:creationId xmlns:a16="http://schemas.microsoft.com/office/drawing/2014/main" id="{77BAD235-2DEF-5B4C-ADE1-2D4125B8964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58746" y="4426579"/>
                  <a:ext cx="1674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8" name="Viết tay 7">
                  <a:extLst>
                    <a:ext uri="{FF2B5EF4-FFF2-40B4-BE49-F238E27FC236}">
                      <a16:creationId xmlns:a16="http://schemas.microsoft.com/office/drawing/2014/main" id="{59179C2A-ECCC-E04C-84B1-51522644290C}"/>
                    </a:ext>
                  </a:extLst>
                </p14:cNvPr>
                <p14:cNvContentPartPr/>
                <p14:nvPr/>
              </p14:nvContentPartPr>
              <p14:xfrm>
                <a:off x="500586" y="4515139"/>
                <a:ext cx="167760" cy="126360"/>
              </p14:xfrm>
            </p:contentPart>
          </mc:Choice>
          <mc:Fallback xmlns="">
            <p:pic>
              <p:nvPicPr>
                <p:cNvPr id="8" name="Viết tay 7">
                  <a:extLst>
                    <a:ext uri="{FF2B5EF4-FFF2-40B4-BE49-F238E27FC236}">
                      <a16:creationId xmlns:a16="http://schemas.microsoft.com/office/drawing/2014/main" id="{59179C2A-ECCC-E04C-84B1-51522644290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85106" y="4500019"/>
                  <a:ext cx="1983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0" name="Viết tay 9">
                  <a:extLst>
                    <a:ext uri="{FF2B5EF4-FFF2-40B4-BE49-F238E27FC236}">
                      <a16:creationId xmlns:a16="http://schemas.microsoft.com/office/drawing/2014/main" id="{DE455499-9A58-C94B-B163-E6229D7B6DD9}"/>
                    </a:ext>
                  </a:extLst>
                </p14:cNvPr>
                <p14:cNvContentPartPr/>
                <p14:nvPr/>
              </p14:nvContentPartPr>
              <p14:xfrm>
                <a:off x="704346" y="4404979"/>
                <a:ext cx="47520" cy="226080"/>
              </p14:xfrm>
            </p:contentPart>
          </mc:Choice>
          <mc:Fallback xmlns="">
            <p:pic>
              <p:nvPicPr>
                <p:cNvPr id="10" name="Viết tay 9">
                  <a:extLst>
                    <a:ext uri="{FF2B5EF4-FFF2-40B4-BE49-F238E27FC236}">
                      <a16:creationId xmlns:a16="http://schemas.microsoft.com/office/drawing/2014/main" id="{DE455499-9A58-C94B-B163-E6229D7B6DD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89226" y="4389859"/>
                  <a:ext cx="781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2" name="Viết tay 11">
                  <a:extLst>
                    <a:ext uri="{FF2B5EF4-FFF2-40B4-BE49-F238E27FC236}">
                      <a16:creationId xmlns:a16="http://schemas.microsoft.com/office/drawing/2014/main" id="{7B64A192-E5A2-9D46-979D-6CEF12C6756A}"/>
                    </a:ext>
                  </a:extLst>
                </p14:cNvPr>
                <p14:cNvContentPartPr/>
                <p14:nvPr/>
              </p14:nvContentPartPr>
              <p14:xfrm>
                <a:off x="622986" y="4499299"/>
                <a:ext cx="150120" cy="57960"/>
              </p14:xfrm>
            </p:contentPart>
          </mc:Choice>
          <mc:Fallback xmlns="">
            <p:pic>
              <p:nvPicPr>
                <p:cNvPr id="12" name="Viết tay 11">
                  <a:extLst>
                    <a:ext uri="{FF2B5EF4-FFF2-40B4-BE49-F238E27FC236}">
                      <a16:creationId xmlns:a16="http://schemas.microsoft.com/office/drawing/2014/main" id="{7B64A192-E5A2-9D46-979D-6CEF12C6756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07506" y="4484179"/>
                  <a:ext cx="1807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4" name="Viết tay 13">
                  <a:extLst>
                    <a:ext uri="{FF2B5EF4-FFF2-40B4-BE49-F238E27FC236}">
                      <a16:creationId xmlns:a16="http://schemas.microsoft.com/office/drawing/2014/main" id="{4EBC4757-2574-154E-87CB-1EDB029E3F21}"/>
                    </a:ext>
                  </a:extLst>
                </p14:cNvPr>
                <p14:cNvContentPartPr/>
                <p14:nvPr/>
              </p14:nvContentPartPr>
              <p14:xfrm>
                <a:off x="583746" y="4263139"/>
                <a:ext cx="73800" cy="205200"/>
              </p14:xfrm>
            </p:contentPart>
          </mc:Choice>
          <mc:Fallback xmlns="">
            <p:pic>
              <p:nvPicPr>
                <p:cNvPr id="14" name="Viết tay 13">
                  <a:extLst>
                    <a:ext uri="{FF2B5EF4-FFF2-40B4-BE49-F238E27FC236}">
                      <a16:creationId xmlns:a16="http://schemas.microsoft.com/office/drawing/2014/main" id="{4EBC4757-2574-154E-87CB-1EDB029E3F2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68626" y="4248019"/>
                  <a:ext cx="1044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6" name="Viết tay 15">
                  <a:extLst>
                    <a:ext uri="{FF2B5EF4-FFF2-40B4-BE49-F238E27FC236}">
                      <a16:creationId xmlns:a16="http://schemas.microsoft.com/office/drawing/2014/main" id="{7022A5F6-6B1C-A547-B361-67D48B5EEC87}"/>
                    </a:ext>
                  </a:extLst>
                </p14:cNvPr>
                <p14:cNvContentPartPr/>
                <p14:nvPr/>
              </p14:nvContentPartPr>
              <p14:xfrm>
                <a:off x="982626" y="4357819"/>
                <a:ext cx="79200" cy="210240"/>
              </p14:xfrm>
            </p:contentPart>
          </mc:Choice>
          <mc:Fallback xmlns="">
            <p:pic>
              <p:nvPicPr>
                <p:cNvPr id="16" name="Viết tay 15">
                  <a:extLst>
                    <a:ext uri="{FF2B5EF4-FFF2-40B4-BE49-F238E27FC236}">
                      <a16:creationId xmlns:a16="http://schemas.microsoft.com/office/drawing/2014/main" id="{7022A5F6-6B1C-A547-B361-67D48B5EEC8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67506" y="4342339"/>
                  <a:ext cx="1094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7" name="Viết tay 16">
                  <a:extLst>
                    <a:ext uri="{FF2B5EF4-FFF2-40B4-BE49-F238E27FC236}">
                      <a16:creationId xmlns:a16="http://schemas.microsoft.com/office/drawing/2014/main" id="{177A34E6-A091-6841-AA73-5F9C927D2E4A}"/>
                    </a:ext>
                  </a:extLst>
                </p14:cNvPr>
                <p14:cNvContentPartPr/>
                <p14:nvPr/>
              </p14:nvContentPartPr>
              <p14:xfrm>
                <a:off x="1119066" y="4378699"/>
                <a:ext cx="94680" cy="194400"/>
              </p14:xfrm>
            </p:contentPart>
          </mc:Choice>
          <mc:Fallback xmlns="">
            <p:pic>
              <p:nvPicPr>
                <p:cNvPr id="17" name="Viết tay 16">
                  <a:extLst>
                    <a:ext uri="{FF2B5EF4-FFF2-40B4-BE49-F238E27FC236}">
                      <a16:creationId xmlns:a16="http://schemas.microsoft.com/office/drawing/2014/main" id="{177A34E6-A091-6841-AA73-5F9C927D2E4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03946" y="4363579"/>
                  <a:ext cx="1252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8" name="Viết tay 17">
                  <a:extLst>
                    <a:ext uri="{FF2B5EF4-FFF2-40B4-BE49-F238E27FC236}">
                      <a16:creationId xmlns:a16="http://schemas.microsoft.com/office/drawing/2014/main" id="{0D9B953C-5F4D-484A-8235-6F4867033948}"/>
                    </a:ext>
                  </a:extLst>
                </p14:cNvPr>
                <p14:cNvContentPartPr/>
                <p14:nvPr/>
              </p14:nvContentPartPr>
              <p14:xfrm>
                <a:off x="1313106" y="4536019"/>
                <a:ext cx="10800" cy="89640"/>
              </p14:xfrm>
            </p:contentPart>
          </mc:Choice>
          <mc:Fallback xmlns="">
            <p:pic>
              <p:nvPicPr>
                <p:cNvPr id="18" name="Viết tay 17">
                  <a:extLst>
                    <a:ext uri="{FF2B5EF4-FFF2-40B4-BE49-F238E27FC236}">
                      <a16:creationId xmlns:a16="http://schemas.microsoft.com/office/drawing/2014/main" id="{0D9B953C-5F4D-484A-8235-6F486703394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297986" y="4520899"/>
                  <a:ext cx="414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9" name="Viết tay 18">
                  <a:extLst>
                    <a:ext uri="{FF2B5EF4-FFF2-40B4-BE49-F238E27FC236}">
                      <a16:creationId xmlns:a16="http://schemas.microsoft.com/office/drawing/2014/main" id="{E5D8469A-D992-A243-96C3-A6E836C0F350}"/>
                    </a:ext>
                  </a:extLst>
                </p14:cNvPr>
                <p14:cNvContentPartPr/>
                <p14:nvPr/>
              </p14:nvContentPartPr>
              <p14:xfrm>
                <a:off x="1391946" y="4394539"/>
                <a:ext cx="115920" cy="163080"/>
              </p14:xfrm>
            </p:contentPart>
          </mc:Choice>
          <mc:Fallback xmlns="">
            <p:pic>
              <p:nvPicPr>
                <p:cNvPr id="19" name="Viết tay 18">
                  <a:extLst>
                    <a:ext uri="{FF2B5EF4-FFF2-40B4-BE49-F238E27FC236}">
                      <a16:creationId xmlns:a16="http://schemas.microsoft.com/office/drawing/2014/main" id="{E5D8469A-D992-A243-96C3-A6E836C0F35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376826" y="4379059"/>
                  <a:ext cx="1461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1" name="Viết tay 20">
                  <a:extLst>
                    <a:ext uri="{FF2B5EF4-FFF2-40B4-BE49-F238E27FC236}">
                      <a16:creationId xmlns:a16="http://schemas.microsoft.com/office/drawing/2014/main" id="{80BE6B1F-E6F7-5B4D-B818-3DF9780E089B}"/>
                    </a:ext>
                  </a:extLst>
                </p14:cNvPr>
                <p14:cNvContentPartPr/>
                <p14:nvPr/>
              </p14:nvContentPartPr>
              <p14:xfrm>
                <a:off x="1423986" y="4331539"/>
                <a:ext cx="172800" cy="37080"/>
              </p14:xfrm>
            </p:contentPart>
          </mc:Choice>
          <mc:Fallback xmlns="">
            <p:pic>
              <p:nvPicPr>
                <p:cNvPr id="21" name="Viết tay 20">
                  <a:extLst>
                    <a:ext uri="{FF2B5EF4-FFF2-40B4-BE49-F238E27FC236}">
                      <a16:creationId xmlns:a16="http://schemas.microsoft.com/office/drawing/2014/main" id="{80BE6B1F-E6F7-5B4D-B818-3DF9780E089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408866" y="4316059"/>
                  <a:ext cx="2034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2" name="Viết tay 21">
                  <a:extLst>
                    <a:ext uri="{FF2B5EF4-FFF2-40B4-BE49-F238E27FC236}">
                      <a16:creationId xmlns:a16="http://schemas.microsoft.com/office/drawing/2014/main" id="{C39883DA-344F-1848-B7B1-A2B30C442473}"/>
                    </a:ext>
                  </a:extLst>
                </p14:cNvPr>
                <p14:cNvContentPartPr/>
                <p14:nvPr/>
              </p14:nvContentPartPr>
              <p14:xfrm>
                <a:off x="1638546" y="4294819"/>
                <a:ext cx="146880" cy="262800"/>
              </p14:xfrm>
            </p:contentPart>
          </mc:Choice>
          <mc:Fallback xmlns="">
            <p:pic>
              <p:nvPicPr>
                <p:cNvPr id="22" name="Viết tay 21">
                  <a:extLst>
                    <a:ext uri="{FF2B5EF4-FFF2-40B4-BE49-F238E27FC236}">
                      <a16:creationId xmlns:a16="http://schemas.microsoft.com/office/drawing/2014/main" id="{C39883DA-344F-1848-B7B1-A2B30C44247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623426" y="4279339"/>
                  <a:ext cx="1771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" name="Viết tay 22">
                  <a:extLst>
                    <a:ext uri="{FF2B5EF4-FFF2-40B4-BE49-F238E27FC236}">
                      <a16:creationId xmlns:a16="http://schemas.microsoft.com/office/drawing/2014/main" id="{26D31477-8A62-A144-91DD-4F54DBF63280}"/>
                    </a:ext>
                  </a:extLst>
                </p14:cNvPr>
                <p14:cNvContentPartPr/>
                <p14:nvPr/>
              </p14:nvContentPartPr>
              <p14:xfrm>
                <a:off x="373866" y="4919059"/>
                <a:ext cx="126360" cy="157680"/>
              </p14:xfrm>
            </p:contentPart>
          </mc:Choice>
          <mc:Fallback xmlns="">
            <p:pic>
              <p:nvPicPr>
                <p:cNvPr id="23" name="Viết tay 22">
                  <a:extLst>
                    <a:ext uri="{FF2B5EF4-FFF2-40B4-BE49-F238E27FC236}">
                      <a16:creationId xmlns:a16="http://schemas.microsoft.com/office/drawing/2014/main" id="{26D31477-8A62-A144-91DD-4F54DBF6328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58746" y="4903939"/>
                  <a:ext cx="1569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4" name="Viết tay 23">
                  <a:extLst>
                    <a:ext uri="{FF2B5EF4-FFF2-40B4-BE49-F238E27FC236}">
                      <a16:creationId xmlns:a16="http://schemas.microsoft.com/office/drawing/2014/main" id="{1D7EDF64-4CCB-124D-BF4B-2BAF6C3E82F1}"/>
                    </a:ext>
                  </a:extLst>
                </p14:cNvPr>
                <p14:cNvContentPartPr/>
                <p14:nvPr/>
              </p14:nvContentPartPr>
              <p14:xfrm>
                <a:off x="599586" y="5066299"/>
                <a:ext cx="120960" cy="5760"/>
              </p14:xfrm>
            </p:contentPart>
          </mc:Choice>
          <mc:Fallback xmlns="">
            <p:pic>
              <p:nvPicPr>
                <p:cNvPr id="24" name="Viết tay 23">
                  <a:extLst>
                    <a:ext uri="{FF2B5EF4-FFF2-40B4-BE49-F238E27FC236}">
                      <a16:creationId xmlns:a16="http://schemas.microsoft.com/office/drawing/2014/main" id="{1D7EDF64-4CCB-124D-BF4B-2BAF6C3E82F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84466" y="5050819"/>
                  <a:ext cx="1515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5" name="Viết tay 24">
                  <a:extLst>
                    <a:ext uri="{FF2B5EF4-FFF2-40B4-BE49-F238E27FC236}">
                      <a16:creationId xmlns:a16="http://schemas.microsoft.com/office/drawing/2014/main" id="{9E48A46C-4A40-174A-A96D-D5DF545B2FD5}"/>
                    </a:ext>
                  </a:extLst>
                </p14:cNvPr>
                <p14:cNvContentPartPr/>
                <p14:nvPr/>
              </p14:nvContentPartPr>
              <p14:xfrm>
                <a:off x="783186" y="4824739"/>
                <a:ext cx="246960" cy="246960"/>
              </p14:xfrm>
            </p:contentPart>
          </mc:Choice>
          <mc:Fallback xmlns="">
            <p:pic>
              <p:nvPicPr>
                <p:cNvPr id="25" name="Viết tay 24">
                  <a:extLst>
                    <a:ext uri="{FF2B5EF4-FFF2-40B4-BE49-F238E27FC236}">
                      <a16:creationId xmlns:a16="http://schemas.microsoft.com/office/drawing/2014/main" id="{9E48A46C-4A40-174A-A96D-D5DF545B2FD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68066" y="4809619"/>
                  <a:ext cx="2775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6" name="Viết tay 25">
                  <a:extLst>
                    <a:ext uri="{FF2B5EF4-FFF2-40B4-BE49-F238E27FC236}">
                      <a16:creationId xmlns:a16="http://schemas.microsoft.com/office/drawing/2014/main" id="{5A9DCA55-1B5B-4C40-85FD-8AD669F6B087}"/>
                    </a:ext>
                  </a:extLst>
                </p14:cNvPr>
                <p14:cNvContentPartPr/>
                <p14:nvPr/>
              </p14:nvContentPartPr>
              <p14:xfrm>
                <a:off x="966786" y="4898179"/>
                <a:ext cx="31680" cy="31680"/>
              </p14:xfrm>
            </p:contentPart>
          </mc:Choice>
          <mc:Fallback xmlns="">
            <p:pic>
              <p:nvPicPr>
                <p:cNvPr id="26" name="Viết tay 25">
                  <a:extLst>
                    <a:ext uri="{FF2B5EF4-FFF2-40B4-BE49-F238E27FC236}">
                      <a16:creationId xmlns:a16="http://schemas.microsoft.com/office/drawing/2014/main" id="{5A9DCA55-1B5B-4C40-85FD-8AD669F6B08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51666" y="4883059"/>
                  <a:ext cx="622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7" name="Viết tay 26">
                  <a:extLst>
                    <a:ext uri="{FF2B5EF4-FFF2-40B4-BE49-F238E27FC236}">
                      <a16:creationId xmlns:a16="http://schemas.microsoft.com/office/drawing/2014/main" id="{06FD5C03-03AC-C545-A8E5-92EB5702C5D7}"/>
                    </a:ext>
                  </a:extLst>
                </p14:cNvPr>
                <p14:cNvContentPartPr/>
                <p14:nvPr/>
              </p14:nvContentPartPr>
              <p14:xfrm>
                <a:off x="1051026" y="4929859"/>
                <a:ext cx="97560" cy="105480"/>
              </p14:xfrm>
            </p:contentPart>
          </mc:Choice>
          <mc:Fallback xmlns="">
            <p:pic>
              <p:nvPicPr>
                <p:cNvPr id="27" name="Viết tay 26">
                  <a:extLst>
                    <a:ext uri="{FF2B5EF4-FFF2-40B4-BE49-F238E27FC236}">
                      <a16:creationId xmlns:a16="http://schemas.microsoft.com/office/drawing/2014/main" id="{06FD5C03-03AC-C545-A8E5-92EB5702C5D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35546" y="4914379"/>
                  <a:ext cx="1281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8" name="Viết tay 27">
                  <a:extLst>
                    <a:ext uri="{FF2B5EF4-FFF2-40B4-BE49-F238E27FC236}">
                      <a16:creationId xmlns:a16="http://schemas.microsoft.com/office/drawing/2014/main" id="{F0AE1E87-74DE-FB42-B783-87622B1A2728}"/>
                    </a:ext>
                  </a:extLst>
                </p14:cNvPr>
                <p14:cNvContentPartPr/>
                <p14:nvPr/>
              </p14:nvContentPartPr>
              <p14:xfrm>
                <a:off x="1224186" y="4764259"/>
                <a:ext cx="52920" cy="244800"/>
              </p14:xfrm>
            </p:contentPart>
          </mc:Choice>
          <mc:Fallback xmlns="">
            <p:pic>
              <p:nvPicPr>
                <p:cNvPr id="28" name="Viết tay 27">
                  <a:extLst>
                    <a:ext uri="{FF2B5EF4-FFF2-40B4-BE49-F238E27FC236}">
                      <a16:creationId xmlns:a16="http://schemas.microsoft.com/office/drawing/2014/main" id="{F0AE1E87-74DE-FB42-B783-87622B1A272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208706" y="4748779"/>
                  <a:ext cx="831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9" name="Viết tay 28">
                  <a:extLst>
                    <a:ext uri="{FF2B5EF4-FFF2-40B4-BE49-F238E27FC236}">
                      <a16:creationId xmlns:a16="http://schemas.microsoft.com/office/drawing/2014/main" id="{40CBAF0D-8BB0-9D43-8E6E-AFE29FC1F0B4}"/>
                    </a:ext>
                  </a:extLst>
                </p14:cNvPr>
                <p14:cNvContentPartPr/>
                <p14:nvPr/>
              </p14:nvContentPartPr>
              <p14:xfrm>
                <a:off x="1182066" y="4903579"/>
                <a:ext cx="205200" cy="47520"/>
              </p14:xfrm>
            </p:contentPart>
          </mc:Choice>
          <mc:Fallback xmlns="">
            <p:pic>
              <p:nvPicPr>
                <p:cNvPr id="29" name="Viết tay 28">
                  <a:extLst>
                    <a:ext uri="{FF2B5EF4-FFF2-40B4-BE49-F238E27FC236}">
                      <a16:creationId xmlns:a16="http://schemas.microsoft.com/office/drawing/2014/main" id="{40CBAF0D-8BB0-9D43-8E6E-AFE29FC1F0B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66946" y="4888099"/>
                  <a:ext cx="2354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0" name="Viết tay 29">
                  <a:extLst>
                    <a:ext uri="{FF2B5EF4-FFF2-40B4-BE49-F238E27FC236}">
                      <a16:creationId xmlns:a16="http://schemas.microsoft.com/office/drawing/2014/main" id="{8B74ADE5-87B5-B945-BB97-F9A9FF127382}"/>
                    </a:ext>
                  </a:extLst>
                </p14:cNvPr>
                <p14:cNvContentPartPr/>
                <p14:nvPr/>
              </p14:nvContentPartPr>
              <p14:xfrm>
                <a:off x="1434066" y="4956139"/>
                <a:ext cx="115920" cy="79200"/>
              </p14:xfrm>
            </p:contentPart>
          </mc:Choice>
          <mc:Fallback xmlns="">
            <p:pic>
              <p:nvPicPr>
                <p:cNvPr id="30" name="Viết tay 29">
                  <a:extLst>
                    <a:ext uri="{FF2B5EF4-FFF2-40B4-BE49-F238E27FC236}">
                      <a16:creationId xmlns:a16="http://schemas.microsoft.com/office/drawing/2014/main" id="{8B74ADE5-87B5-B945-BB97-F9A9FF12738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418586" y="4940659"/>
                  <a:ext cx="1461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1" name="Viết tay 30">
                  <a:extLst>
                    <a:ext uri="{FF2B5EF4-FFF2-40B4-BE49-F238E27FC236}">
                      <a16:creationId xmlns:a16="http://schemas.microsoft.com/office/drawing/2014/main" id="{18EBB1E3-895D-5844-B88F-8BE3C7EF3642}"/>
                    </a:ext>
                  </a:extLst>
                </p14:cNvPr>
                <p14:cNvContentPartPr/>
                <p14:nvPr/>
              </p14:nvContentPartPr>
              <p14:xfrm>
                <a:off x="1680666" y="4688299"/>
                <a:ext cx="52920" cy="399240"/>
              </p14:xfrm>
            </p:contentPart>
          </mc:Choice>
          <mc:Fallback xmlns="">
            <p:pic>
              <p:nvPicPr>
                <p:cNvPr id="31" name="Viết tay 30">
                  <a:extLst>
                    <a:ext uri="{FF2B5EF4-FFF2-40B4-BE49-F238E27FC236}">
                      <a16:creationId xmlns:a16="http://schemas.microsoft.com/office/drawing/2014/main" id="{18EBB1E3-895D-5844-B88F-8BE3C7EF364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665546" y="4673179"/>
                  <a:ext cx="8316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Viết tay 37">
                  <a:extLst>
                    <a:ext uri="{FF2B5EF4-FFF2-40B4-BE49-F238E27FC236}">
                      <a16:creationId xmlns:a16="http://schemas.microsoft.com/office/drawing/2014/main" id="{8BC49277-D28F-9B44-B4EC-5C08353B610E}"/>
                    </a:ext>
                  </a:extLst>
                </p14:cNvPr>
                <p14:cNvContentPartPr/>
                <p14:nvPr/>
              </p14:nvContentPartPr>
              <p14:xfrm>
                <a:off x="1853826" y="4730419"/>
                <a:ext cx="100080" cy="257400"/>
              </p14:xfrm>
            </p:contentPart>
          </mc:Choice>
          <mc:Fallback xmlns="">
            <p:pic>
              <p:nvPicPr>
                <p:cNvPr id="38" name="Viết tay 37">
                  <a:extLst>
                    <a:ext uri="{FF2B5EF4-FFF2-40B4-BE49-F238E27FC236}">
                      <a16:creationId xmlns:a16="http://schemas.microsoft.com/office/drawing/2014/main" id="{8BC49277-D28F-9B44-B4EC-5C08353B610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838706" y="4714939"/>
                  <a:ext cx="1306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Viết tay 38">
                  <a:extLst>
                    <a:ext uri="{FF2B5EF4-FFF2-40B4-BE49-F238E27FC236}">
                      <a16:creationId xmlns:a16="http://schemas.microsoft.com/office/drawing/2014/main" id="{0E5F2E1D-BD25-4A48-B007-A5D937371262}"/>
                    </a:ext>
                  </a:extLst>
                </p14:cNvPr>
                <p14:cNvContentPartPr/>
                <p14:nvPr/>
              </p14:nvContentPartPr>
              <p14:xfrm>
                <a:off x="2063706" y="4961179"/>
                <a:ext cx="10800" cy="142200"/>
              </p14:xfrm>
            </p:contentPart>
          </mc:Choice>
          <mc:Fallback xmlns="">
            <p:pic>
              <p:nvPicPr>
                <p:cNvPr id="39" name="Viết tay 38">
                  <a:extLst>
                    <a:ext uri="{FF2B5EF4-FFF2-40B4-BE49-F238E27FC236}">
                      <a16:creationId xmlns:a16="http://schemas.microsoft.com/office/drawing/2014/main" id="{0E5F2E1D-BD25-4A48-B007-A5D93737126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048586" y="4946059"/>
                  <a:ext cx="414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2" name="Viết tay 51">
                  <a:extLst>
                    <a:ext uri="{FF2B5EF4-FFF2-40B4-BE49-F238E27FC236}">
                      <a16:creationId xmlns:a16="http://schemas.microsoft.com/office/drawing/2014/main" id="{DB723C1E-E0BD-3444-B829-4E8846904641}"/>
                    </a:ext>
                  </a:extLst>
                </p14:cNvPr>
                <p14:cNvContentPartPr/>
                <p14:nvPr/>
              </p14:nvContentPartPr>
              <p14:xfrm>
                <a:off x="321306" y="5417659"/>
                <a:ext cx="173520" cy="115920"/>
              </p14:xfrm>
            </p:contentPart>
          </mc:Choice>
          <mc:Fallback xmlns="">
            <p:pic>
              <p:nvPicPr>
                <p:cNvPr id="52" name="Viết tay 51">
                  <a:extLst>
                    <a:ext uri="{FF2B5EF4-FFF2-40B4-BE49-F238E27FC236}">
                      <a16:creationId xmlns:a16="http://schemas.microsoft.com/office/drawing/2014/main" id="{DB723C1E-E0BD-3444-B829-4E884690464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06186" y="5402539"/>
                  <a:ext cx="2041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3" name="Viết tay 52">
                  <a:extLst>
                    <a:ext uri="{FF2B5EF4-FFF2-40B4-BE49-F238E27FC236}">
                      <a16:creationId xmlns:a16="http://schemas.microsoft.com/office/drawing/2014/main" id="{D14C2FF8-2F77-3340-A016-1B935390F0BF}"/>
                    </a:ext>
                  </a:extLst>
                </p14:cNvPr>
                <p14:cNvContentPartPr/>
                <p14:nvPr/>
              </p14:nvContentPartPr>
              <p14:xfrm>
                <a:off x="431466" y="5260339"/>
                <a:ext cx="57960" cy="320400"/>
              </p14:xfrm>
            </p:contentPart>
          </mc:Choice>
          <mc:Fallback xmlns="">
            <p:pic>
              <p:nvPicPr>
                <p:cNvPr id="53" name="Viết tay 52">
                  <a:extLst>
                    <a:ext uri="{FF2B5EF4-FFF2-40B4-BE49-F238E27FC236}">
                      <a16:creationId xmlns:a16="http://schemas.microsoft.com/office/drawing/2014/main" id="{D14C2FF8-2F77-3340-A016-1B935390F0B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16346" y="5245219"/>
                  <a:ext cx="8856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4" name="Viết tay 53">
                  <a:extLst>
                    <a:ext uri="{FF2B5EF4-FFF2-40B4-BE49-F238E27FC236}">
                      <a16:creationId xmlns:a16="http://schemas.microsoft.com/office/drawing/2014/main" id="{E4EEC1EE-833D-3949-8A46-7DB2B166056D}"/>
                    </a:ext>
                  </a:extLst>
                </p14:cNvPr>
                <p14:cNvContentPartPr/>
                <p14:nvPr/>
              </p14:nvContentPartPr>
              <p14:xfrm>
                <a:off x="589506" y="5501899"/>
                <a:ext cx="136080" cy="21240"/>
              </p14:xfrm>
            </p:contentPart>
          </mc:Choice>
          <mc:Fallback xmlns="">
            <p:pic>
              <p:nvPicPr>
                <p:cNvPr id="54" name="Viết tay 53">
                  <a:extLst>
                    <a:ext uri="{FF2B5EF4-FFF2-40B4-BE49-F238E27FC236}">
                      <a16:creationId xmlns:a16="http://schemas.microsoft.com/office/drawing/2014/main" id="{E4EEC1EE-833D-3949-8A46-7DB2B166056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74386" y="5486419"/>
                  <a:ext cx="166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5" name="Viết tay 54">
                  <a:extLst>
                    <a:ext uri="{FF2B5EF4-FFF2-40B4-BE49-F238E27FC236}">
                      <a16:creationId xmlns:a16="http://schemas.microsoft.com/office/drawing/2014/main" id="{336BE88B-CA30-A847-9F1A-BF5F683741A4}"/>
                    </a:ext>
                  </a:extLst>
                </p14:cNvPr>
                <p14:cNvContentPartPr/>
                <p14:nvPr/>
              </p14:nvContentPartPr>
              <p14:xfrm>
                <a:off x="867066" y="5307499"/>
                <a:ext cx="299520" cy="304920"/>
              </p14:xfrm>
            </p:contentPart>
          </mc:Choice>
          <mc:Fallback xmlns="">
            <p:pic>
              <p:nvPicPr>
                <p:cNvPr id="55" name="Viết tay 54">
                  <a:extLst>
                    <a:ext uri="{FF2B5EF4-FFF2-40B4-BE49-F238E27FC236}">
                      <a16:creationId xmlns:a16="http://schemas.microsoft.com/office/drawing/2014/main" id="{336BE88B-CA30-A847-9F1A-BF5F683741A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51946" y="5292379"/>
                  <a:ext cx="3301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6" name="Viết tay 55">
                  <a:extLst>
                    <a:ext uri="{FF2B5EF4-FFF2-40B4-BE49-F238E27FC236}">
                      <a16:creationId xmlns:a16="http://schemas.microsoft.com/office/drawing/2014/main" id="{547925FA-8E0C-A343-ABC9-B26AF39710D7}"/>
                    </a:ext>
                  </a:extLst>
                </p14:cNvPr>
                <p14:cNvContentPartPr/>
                <p14:nvPr/>
              </p14:nvContentPartPr>
              <p14:xfrm>
                <a:off x="1114026" y="5339179"/>
                <a:ext cx="57960" cy="47520"/>
              </p14:xfrm>
            </p:contentPart>
          </mc:Choice>
          <mc:Fallback xmlns="">
            <p:pic>
              <p:nvPicPr>
                <p:cNvPr id="56" name="Viết tay 55">
                  <a:extLst>
                    <a:ext uri="{FF2B5EF4-FFF2-40B4-BE49-F238E27FC236}">
                      <a16:creationId xmlns:a16="http://schemas.microsoft.com/office/drawing/2014/main" id="{547925FA-8E0C-A343-ABC9-B26AF39710D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98546" y="5323699"/>
                  <a:ext cx="885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7" name="Viết tay 56">
                  <a:extLst>
                    <a:ext uri="{FF2B5EF4-FFF2-40B4-BE49-F238E27FC236}">
                      <a16:creationId xmlns:a16="http://schemas.microsoft.com/office/drawing/2014/main" id="{D1E8E142-A9D0-7747-B640-EE69A7464255}"/>
                    </a:ext>
                  </a:extLst>
                </p14:cNvPr>
                <p14:cNvContentPartPr/>
                <p14:nvPr/>
              </p14:nvContentPartPr>
              <p14:xfrm>
                <a:off x="1150746" y="5386339"/>
                <a:ext cx="167760" cy="147240"/>
              </p14:xfrm>
            </p:contentPart>
          </mc:Choice>
          <mc:Fallback xmlns="">
            <p:pic>
              <p:nvPicPr>
                <p:cNvPr id="57" name="Viết tay 56">
                  <a:extLst>
                    <a:ext uri="{FF2B5EF4-FFF2-40B4-BE49-F238E27FC236}">
                      <a16:creationId xmlns:a16="http://schemas.microsoft.com/office/drawing/2014/main" id="{D1E8E142-A9D0-7747-B640-EE69A746425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35266" y="5371219"/>
                  <a:ext cx="1983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8" name="Viết tay 57">
                  <a:extLst>
                    <a:ext uri="{FF2B5EF4-FFF2-40B4-BE49-F238E27FC236}">
                      <a16:creationId xmlns:a16="http://schemas.microsoft.com/office/drawing/2014/main" id="{91AE9476-7584-934D-807B-465A0D46D8C5}"/>
                    </a:ext>
                  </a:extLst>
                </p14:cNvPr>
                <p14:cNvContentPartPr/>
                <p14:nvPr/>
              </p14:nvContentPartPr>
              <p14:xfrm>
                <a:off x="1344786" y="5207779"/>
                <a:ext cx="71640" cy="294120"/>
              </p14:xfrm>
            </p:contentPart>
          </mc:Choice>
          <mc:Fallback xmlns="">
            <p:pic>
              <p:nvPicPr>
                <p:cNvPr id="58" name="Viết tay 57">
                  <a:extLst>
                    <a:ext uri="{FF2B5EF4-FFF2-40B4-BE49-F238E27FC236}">
                      <a16:creationId xmlns:a16="http://schemas.microsoft.com/office/drawing/2014/main" id="{91AE9476-7584-934D-807B-465A0D46D8C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329666" y="5192659"/>
                  <a:ext cx="10188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9" name="Viết tay 58">
                  <a:extLst>
                    <a:ext uri="{FF2B5EF4-FFF2-40B4-BE49-F238E27FC236}">
                      <a16:creationId xmlns:a16="http://schemas.microsoft.com/office/drawing/2014/main" id="{2D255D97-8502-3C49-8555-A13E53C6B61C}"/>
                    </a:ext>
                  </a:extLst>
                </p14:cNvPr>
                <p14:cNvContentPartPr/>
                <p14:nvPr/>
              </p14:nvContentPartPr>
              <p14:xfrm>
                <a:off x="1292226" y="5386339"/>
                <a:ext cx="189360" cy="57960"/>
              </p14:xfrm>
            </p:contentPart>
          </mc:Choice>
          <mc:Fallback xmlns="">
            <p:pic>
              <p:nvPicPr>
                <p:cNvPr id="59" name="Viết tay 58">
                  <a:extLst>
                    <a:ext uri="{FF2B5EF4-FFF2-40B4-BE49-F238E27FC236}">
                      <a16:creationId xmlns:a16="http://schemas.microsoft.com/office/drawing/2014/main" id="{2D255D97-8502-3C49-8555-A13E53C6B61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277106" y="5371219"/>
                  <a:ext cx="2199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0" name="Viết tay 59">
                  <a:extLst>
                    <a:ext uri="{FF2B5EF4-FFF2-40B4-BE49-F238E27FC236}">
                      <a16:creationId xmlns:a16="http://schemas.microsoft.com/office/drawing/2014/main" id="{C53D881C-E95D-5544-8436-D4C7B633D95E}"/>
                    </a:ext>
                  </a:extLst>
                </p14:cNvPr>
                <p14:cNvContentPartPr/>
                <p14:nvPr/>
              </p14:nvContentPartPr>
              <p14:xfrm>
                <a:off x="1588506" y="5375899"/>
                <a:ext cx="82080" cy="16200"/>
              </p14:xfrm>
            </p:contentPart>
          </mc:Choice>
          <mc:Fallback xmlns="">
            <p:pic>
              <p:nvPicPr>
                <p:cNvPr id="60" name="Viết tay 59">
                  <a:extLst>
                    <a:ext uri="{FF2B5EF4-FFF2-40B4-BE49-F238E27FC236}">
                      <a16:creationId xmlns:a16="http://schemas.microsoft.com/office/drawing/2014/main" id="{C53D881C-E95D-5544-8436-D4C7B633D95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573386" y="5360419"/>
                  <a:ext cx="1123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1" name="Viết tay 60">
                  <a:extLst>
                    <a:ext uri="{FF2B5EF4-FFF2-40B4-BE49-F238E27FC236}">
                      <a16:creationId xmlns:a16="http://schemas.microsoft.com/office/drawing/2014/main" id="{9FD50ACB-F409-3948-99CF-9AA75C6B4800}"/>
                    </a:ext>
                  </a:extLst>
                </p14:cNvPr>
                <p14:cNvContentPartPr/>
                <p14:nvPr/>
              </p14:nvContentPartPr>
              <p14:xfrm>
                <a:off x="1549986" y="5438899"/>
                <a:ext cx="204480" cy="47520"/>
              </p14:xfrm>
            </p:contentPart>
          </mc:Choice>
          <mc:Fallback xmlns="">
            <p:pic>
              <p:nvPicPr>
                <p:cNvPr id="61" name="Viết tay 60">
                  <a:extLst>
                    <a:ext uri="{FF2B5EF4-FFF2-40B4-BE49-F238E27FC236}">
                      <a16:creationId xmlns:a16="http://schemas.microsoft.com/office/drawing/2014/main" id="{9FD50ACB-F409-3948-99CF-9AA75C6B480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534866" y="5423419"/>
                  <a:ext cx="2350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2" name="Viết tay 61">
                  <a:extLst>
                    <a:ext uri="{FF2B5EF4-FFF2-40B4-BE49-F238E27FC236}">
                      <a16:creationId xmlns:a16="http://schemas.microsoft.com/office/drawing/2014/main" id="{1BE932AF-454A-B747-AE4E-F6566237BFA6}"/>
                    </a:ext>
                  </a:extLst>
                </p14:cNvPr>
                <p14:cNvContentPartPr/>
                <p14:nvPr/>
              </p14:nvContentPartPr>
              <p14:xfrm>
                <a:off x="1806666" y="5171059"/>
                <a:ext cx="163080" cy="561960"/>
              </p14:xfrm>
            </p:contentPart>
          </mc:Choice>
          <mc:Fallback xmlns="">
            <p:pic>
              <p:nvPicPr>
                <p:cNvPr id="62" name="Viết tay 61">
                  <a:extLst>
                    <a:ext uri="{FF2B5EF4-FFF2-40B4-BE49-F238E27FC236}">
                      <a16:creationId xmlns:a16="http://schemas.microsoft.com/office/drawing/2014/main" id="{1BE932AF-454A-B747-AE4E-F6566237BFA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791186" y="5155939"/>
                  <a:ext cx="19368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024" name="Viết tay 1023">
                  <a:extLst>
                    <a:ext uri="{FF2B5EF4-FFF2-40B4-BE49-F238E27FC236}">
                      <a16:creationId xmlns:a16="http://schemas.microsoft.com/office/drawing/2014/main" id="{9F4A325B-94AC-4044-8F46-32233724AED2}"/>
                    </a:ext>
                  </a:extLst>
                </p14:cNvPr>
                <p14:cNvContentPartPr/>
                <p14:nvPr/>
              </p14:nvContentPartPr>
              <p14:xfrm>
                <a:off x="2079546" y="5354659"/>
                <a:ext cx="120960" cy="173520"/>
              </p14:xfrm>
            </p:contentPart>
          </mc:Choice>
          <mc:Fallback xmlns="">
            <p:pic>
              <p:nvPicPr>
                <p:cNvPr id="1024" name="Viết tay 1023">
                  <a:extLst>
                    <a:ext uri="{FF2B5EF4-FFF2-40B4-BE49-F238E27FC236}">
                      <a16:creationId xmlns:a16="http://schemas.microsoft.com/office/drawing/2014/main" id="{9F4A325B-94AC-4044-8F46-32233724AED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064066" y="5339539"/>
                  <a:ext cx="1515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025" name="Viết tay 1024">
                  <a:extLst>
                    <a:ext uri="{FF2B5EF4-FFF2-40B4-BE49-F238E27FC236}">
                      <a16:creationId xmlns:a16="http://schemas.microsoft.com/office/drawing/2014/main" id="{1380DBD1-C3F0-CC44-BC19-1DBAB886B376}"/>
                    </a:ext>
                  </a:extLst>
                </p14:cNvPr>
                <p14:cNvContentPartPr/>
                <p14:nvPr/>
              </p14:nvContentPartPr>
              <p14:xfrm>
                <a:off x="2142546" y="5328739"/>
                <a:ext cx="147240" cy="57960"/>
              </p14:xfrm>
            </p:contentPart>
          </mc:Choice>
          <mc:Fallback xmlns="">
            <p:pic>
              <p:nvPicPr>
                <p:cNvPr id="1025" name="Viết tay 1024">
                  <a:extLst>
                    <a:ext uri="{FF2B5EF4-FFF2-40B4-BE49-F238E27FC236}">
                      <a16:creationId xmlns:a16="http://schemas.microsoft.com/office/drawing/2014/main" id="{1380DBD1-C3F0-CC44-BC19-1DBAB886B37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127066" y="5313259"/>
                  <a:ext cx="1778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033" name="Viết tay 1032">
                  <a:extLst>
                    <a:ext uri="{FF2B5EF4-FFF2-40B4-BE49-F238E27FC236}">
                      <a16:creationId xmlns:a16="http://schemas.microsoft.com/office/drawing/2014/main" id="{6033146E-9B30-A149-9FA0-A7F71BD8D900}"/>
                    </a:ext>
                  </a:extLst>
                </p14:cNvPr>
                <p14:cNvContentPartPr/>
                <p14:nvPr/>
              </p14:nvContentPartPr>
              <p14:xfrm>
                <a:off x="2273586" y="5533219"/>
                <a:ext cx="57960" cy="105480"/>
              </p14:xfrm>
            </p:contentPart>
          </mc:Choice>
          <mc:Fallback xmlns="">
            <p:pic>
              <p:nvPicPr>
                <p:cNvPr id="1033" name="Viết tay 1032">
                  <a:extLst>
                    <a:ext uri="{FF2B5EF4-FFF2-40B4-BE49-F238E27FC236}">
                      <a16:creationId xmlns:a16="http://schemas.microsoft.com/office/drawing/2014/main" id="{6033146E-9B30-A149-9FA0-A7F71BD8D90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258466" y="5518099"/>
                  <a:ext cx="885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034" name="Viết tay 1033">
                  <a:extLst>
                    <a:ext uri="{FF2B5EF4-FFF2-40B4-BE49-F238E27FC236}">
                      <a16:creationId xmlns:a16="http://schemas.microsoft.com/office/drawing/2014/main" id="{FF7D077F-DB5D-AD49-9783-64C7A28E990C}"/>
                    </a:ext>
                  </a:extLst>
                </p14:cNvPr>
                <p14:cNvContentPartPr/>
                <p14:nvPr/>
              </p14:nvContentPartPr>
              <p14:xfrm>
                <a:off x="2404986" y="5281219"/>
                <a:ext cx="126360" cy="289080"/>
              </p14:xfrm>
            </p:contentPart>
          </mc:Choice>
          <mc:Fallback xmlns="">
            <p:pic>
              <p:nvPicPr>
                <p:cNvPr id="1034" name="Viết tay 1033">
                  <a:extLst>
                    <a:ext uri="{FF2B5EF4-FFF2-40B4-BE49-F238E27FC236}">
                      <a16:creationId xmlns:a16="http://schemas.microsoft.com/office/drawing/2014/main" id="{FF7D077F-DB5D-AD49-9783-64C7A28E990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389506" y="5266099"/>
                  <a:ext cx="1569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035" name="Viết tay 1034">
                  <a:extLst>
                    <a:ext uri="{FF2B5EF4-FFF2-40B4-BE49-F238E27FC236}">
                      <a16:creationId xmlns:a16="http://schemas.microsoft.com/office/drawing/2014/main" id="{4FC043E9-6BAC-F645-9105-4766A0F1D42E}"/>
                    </a:ext>
                  </a:extLst>
                </p14:cNvPr>
                <p14:cNvContentPartPr/>
                <p14:nvPr/>
              </p14:nvContentPartPr>
              <p14:xfrm>
                <a:off x="2583186" y="5530339"/>
                <a:ext cx="73080" cy="218520"/>
              </p14:xfrm>
            </p:contentPart>
          </mc:Choice>
          <mc:Fallback xmlns="">
            <p:pic>
              <p:nvPicPr>
                <p:cNvPr id="1035" name="Viết tay 1034">
                  <a:extLst>
                    <a:ext uri="{FF2B5EF4-FFF2-40B4-BE49-F238E27FC236}">
                      <a16:creationId xmlns:a16="http://schemas.microsoft.com/office/drawing/2014/main" id="{4FC043E9-6BAC-F645-9105-4766A0F1D42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568066" y="5515219"/>
                  <a:ext cx="103680" cy="24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5" name="Nhóm 1044">
            <a:extLst>
              <a:ext uri="{FF2B5EF4-FFF2-40B4-BE49-F238E27FC236}">
                <a16:creationId xmlns:a16="http://schemas.microsoft.com/office/drawing/2014/main" id="{687548DE-C0D4-0F40-AB31-95C16EC5183C}"/>
              </a:ext>
            </a:extLst>
          </p:cNvPr>
          <p:cNvGrpSpPr/>
          <p:nvPr/>
        </p:nvGrpSpPr>
        <p:grpSpPr>
          <a:xfrm>
            <a:off x="2688306" y="5254939"/>
            <a:ext cx="278280" cy="257760"/>
            <a:chOff x="2688306" y="5254939"/>
            <a:chExt cx="278280" cy="25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043" name="Viết tay 1042">
                  <a:extLst>
                    <a:ext uri="{FF2B5EF4-FFF2-40B4-BE49-F238E27FC236}">
                      <a16:creationId xmlns:a16="http://schemas.microsoft.com/office/drawing/2014/main" id="{37687DCD-F2B6-4546-975D-FA6AE80C95B7}"/>
                    </a:ext>
                  </a:extLst>
                </p14:cNvPr>
                <p14:cNvContentPartPr/>
                <p14:nvPr/>
              </p14:nvContentPartPr>
              <p14:xfrm>
                <a:off x="2688306" y="5254939"/>
                <a:ext cx="94680" cy="241920"/>
              </p14:xfrm>
            </p:contentPart>
          </mc:Choice>
          <mc:Fallback xmlns="">
            <p:pic>
              <p:nvPicPr>
                <p:cNvPr id="1043" name="Viết tay 1042">
                  <a:extLst>
                    <a:ext uri="{FF2B5EF4-FFF2-40B4-BE49-F238E27FC236}">
                      <a16:creationId xmlns:a16="http://schemas.microsoft.com/office/drawing/2014/main" id="{37687DCD-F2B6-4546-975D-FA6AE80C95B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672826" y="5239819"/>
                  <a:ext cx="1252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44" name="Viết tay 1043">
                  <a:extLst>
                    <a:ext uri="{FF2B5EF4-FFF2-40B4-BE49-F238E27FC236}">
                      <a16:creationId xmlns:a16="http://schemas.microsoft.com/office/drawing/2014/main" id="{DC127338-4FB2-CA43-9D34-27FB58041D5B}"/>
                    </a:ext>
                  </a:extLst>
                </p14:cNvPr>
                <p14:cNvContentPartPr/>
                <p14:nvPr/>
              </p14:nvContentPartPr>
              <p14:xfrm>
                <a:off x="2866506" y="5286619"/>
                <a:ext cx="100080" cy="226080"/>
              </p14:xfrm>
            </p:contentPart>
          </mc:Choice>
          <mc:Fallback xmlns="">
            <p:pic>
              <p:nvPicPr>
                <p:cNvPr id="1044" name="Viết tay 1043">
                  <a:extLst>
                    <a:ext uri="{FF2B5EF4-FFF2-40B4-BE49-F238E27FC236}">
                      <a16:creationId xmlns:a16="http://schemas.microsoft.com/office/drawing/2014/main" id="{DC127338-4FB2-CA43-9D34-27FB58041D5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851386" y="5271499"/>
                  <a:ext cx="130680" cy="25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0" name="Nhóm 1049">
            <a:extLst>
              <a:ext uri="{FF2B5EF4-FFF2-40B4-BE49-F238E27FC236}">
                <a16:creationId xmlns:a16="http://schemas.microsoft.com/office/drawing/2014/main" id="{E388A52A-E53D-184A-ADDC-6ADFBCF6CC1B}"/>
              </a:ext>
            </a:extLst>
          </p:cNvPr>
          <p:cNvGrpSpPr/>
          <p:nvPr/>
        </p:nvGrpSpPr>
        <p:grpSpPr>
          <a:xfrm>
            <a:off x="3034626" y="5270779"/>
            <a:ext cx="393840" cy="330840"/>
            <a:chOff x="3034626" y="5270779"/>
            <a:chExt cx="3938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46" name="Viết tay 1045">
                  <a:extLst>
                    <a:ext uri="{FF2B5EF4-FFF2-40B4-BE49-F238E27FC236}">
                      <a16:creationId xmlns:a16="http://schemas.microsoft.com/office/drawing/2014/main" id="{CBC231F1-AC93-6342-B40B-86A0AE27F70B}"/>
                    </a:ext>
                  </a:extLst>
                </p14:cNvPr>
                <p14:cNvContentPartPr/>
                <p14:nvPr/>
              </p14:nvContentPartPr>
              <p14:xfrm>
                <a:off x="3034626" y="5480659"/>
                <a:ext cx="31680" cy="120960"/>
              </p14:xfrm>
            </p:contentPart>
          </mc:Choice>
          <mc:Fallback xmlns="">
            <p:pic>
              <p:nvPicPr>
                <p:cNvPr id="1046" name="Viết tay 1045">
                  <a:extLst>
                    <a:ext uri="{FF2B5EF4-FFF2-40B4-BE49-F238E27FC236}">
                      <a16:creationId xmlns:a16="http://schemas.microsoft.com/office/drawing/2014/main" id="{CBC231F1-AC93-6342-B40B-86A0AE27F70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019506" y="5465539"/>
                  <a:ext cx="622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47" name="Viết tay 1046">
                  <a:extLst>
                    <a:ext uri="{FF2B5EF4-FFF2-40B4-BE49-F238E27FC236}">
                      <a16:creationId xmlns:a16="http://schemas.microsoft.com/office/drawing/2014/main" id="{6A595024-47D4-9845-8EFF-189F94BBF607}"/>
                    </a:ext>
                  </a:extLst>
                </p14:cNvPr>
                <p14:cNvContentPartPr/>
                <p14:nvPr/>
              </p14:nvContentPartPr>
              <p14:xfrm>
                <a:off x="3165666" y="5323339"/>
                <a:ext cx="89640" cy="189360"/>
              </p14:xfrm>
            </p:contentPart>
          </mc:Choice>
          <mc:Fallback xmlns="">
            <p:pic>
              <p:nvPicPr>
                <p:cNvPr id="1047" name="Viết tay 1046">
                  <a:extLst>
                    <a:ext uri="{FF2B5EF4-FFF2-40B4-BE49-F238E27FC236}">
                      <a16:creationId xmlns:a16="http://schemas.microsoft.com/office/drawing/2014/main" id="{6A595024-47D4-9845-8EFF-189F94BBF60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150546" y="5308219"/>
                  <a:ext cx="1202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48" name="Viết tay 1047">
                  <a:extLst>
                    <a:ext uri="{FF2B5EF4-FFF2-40B4-BE49-F238E27FC236}">
                      <a16:creationId xmlns:a16="http://schemas.microsoft.com/office/drawing/2014/main" id="{6BBE6673-D961-7D4F-9E8D-4AD4E2AC13E7}"/>
                    </a:ext>
                  </a:extLst>
                </p14:cNvPr>
                <p14:cNvContentPartPr/>
                <p14:nvPr/>
              </p14:nvContentPartPr>
              <p14:xfrm>
                <a:off x="3302106" y="5270779"/>
                <a:ext cx="126360" cy="210240"/>
              </p14:xfrm>
            </p:contentPart>
          </mc:Choice>
          <mc:Fallback xmlns="">
            <p:pic>
              <p:nvPicPr>
                <p:cNvPr id="1048" name="Viết tay 1047">
                  <a:extLst>
                    <a:ext uri="{FF2B5EF4-FFF2-40B4-BE49-F238E27FC236}">
                      <a16:creationId xmlns:a16="http://schemas.microsoft.com/office/drawing/2014/main" id="{6BBE6673-D961-7D4F-9E8D-4AD4E2AC13E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286986" y="5255659"/>
                  <a:ext cx="156960" cy="24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049" name="Viết tay 1048">
                <a:extLst>
                  <a:ext uri="{FF2B5EF4-FFF2-40B4-BE49-F238E27FC236}">
                    <a16:creationId xmlns:a16="http://schemas.microsoft.com/office/drawing/2014/main" id="{774218AD-D2F8-9D4C-8A89-BA1D5E12E462}"/>
                  </a:ext>
                </a:extLst>
              </p14:cNvPr>
              <p14:cNvContentPartPr/>
              <p14:nvPr/>
            </p14:nvContentPartPr>
            <p14:xfrm>
              <a:off x="3585786" y="5144779"/>
              <a:ext cx="63360" cy="530280"/>
            </p14:xfrm>
          </p:contentPart>
        </mc:Choice>
        <mc:Fallback xmlns="">
          <p:pic>
            <p:nvPicPr>
              <p:cNvPr id="1049" name="Viết tay 1048">
                <a:extLst>
                  <a:ext uri="{FF2B5EF4-FFF2-40B4-BE49-F238E27FC236}">
                    <a16:creationId xmlns:a16="http://schemas.microsoft.com/office/drawing/2014/main" id="{774218AD-D2F8-9D4C-8A89-BA1D5E12E462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3570306" y="5129659"/>
                <a:ext cx="93960" cy="56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32" name="Viết tay 31">
                <a:extLst>
                  <a:ext uri="{FF2B5EF4-FFF2-40B4-BE49-F238E27FC236}">
                    <a16:creationId xmlns:a16="http://schemas.microsoft.com/office/drawing/2014/main" id="{D4F2ECD3-90B0-0B4D-8A3B-ACE48C0D4FF4}"/>
                  </a:ext>
                </a:extLst>
              </p14:cNvPr>
              <p14:cNvContentPartPr/>
              <p14:nvPr/>
            </p14:nvContentPartPr>
            <p14:xfrm>
              <a:off x="3884586" y="395659"/>
              <a:ext cx="360" cy="360"/>
            </p14:xfrm>
          </p:contentPart>
        </mc:Choice>
        <mc:Fallback>
          <p:pic>
            <p:nvPicPr>
              <p:cNvPr id="32" name="Viết tay 31">
                <a:extLst>
                  <a:ext uri="{FF2B5EF4-FFF2-40B4-BE49-F238E27FC236}">
                    <a16:creationId xmlns:a16="http://schemas.microsoft.com/office/drawing/2014/main" id="{D4F2ECD3-90B0-0B4D-8A3B-ACE48C0D4FF4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3830946" y="28765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33" name="Viết tay 32">
                <a:extLst>
                  <a:ext uri="{FF2B5EF4-FFF2-40B4-BE49-F238E27FC236}">
                    <a16:creationId xmlns:a16="http://schemas.microsoft.com/office/drawing/2014/main" id="{EC50A0F5-EE9C-9745-8338-0A998B3D3753}"/>
                  </a:ext>
                </a:extLst>
              </p14:cNvPr>
              <p14:cNvContentPartPr/>
              <p14:nvPr/>
            </p14:nvContentPartPr>
            <p14:xfrm>
              <a:off x="4971066" y="6306859"/>
              <a:ext cx="63360" cy="82080"/>
            </p14:xfrm>
          </p:contentPart>
        </mc:Choice>
        <mc:Fallback>
          <p:pic>
            <p:nvPicPr>
              <p:cNvPr id="33" name="Viết tay 32">
                <a:extLst>
                  <a:ext uri="{FF2B5EF4-FFF2-40B4-BE49-F238E27FC236}">
                    <a16:creationId xmlns:a16="http://schemas.microsoft.com/office/drawing/2014/main" id="{EC50A0F5-EE9C-9745-8338-0A998B3D3753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4917426" y="6199219"/>
                <a:ext cx="17100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34" name="Viết tay 33">
                <a:extLst>
                  <a:ext uri="{FF2B5EF4-FFF2-40B4-BE49-F238E27FC236}">
                    <a16:creationId xmlns:a16="http://schemas.microsoft.com/office/drawing/2014/main" id="{54666E96-796F-5645-9EB2-AA2D0276C0AE}"/>
                  </a:ext>
                </a:extLst>
              </p14:cNvPr>
              <p14:cNvContentPartPr/>
              <p14:nvPr/>
            </p14:nvContentPartPr>
            <p14:xfrm>
              <a:off x="6807786" y="2137699"/>
              <a:ext cx="360" cy="360"/>
            </p14:xfrm>
          </p:contentPart>
        </mc:Choice>
        <mc:Fallback>
          <p:pic>
            <p:nvPicPr>
              <p:cNvPr id="34" name="Viết tay 33">
                <a:extLst>
                  <a:ext uri="{FF2B5EF4-FFF2-40B4-BE49-F238E27FC236}">
                    <a16:creationId xmlns:a16="http://schemas.microsoft.com/office/drawing/2014/main" id="{54666E96-796F-5645-9EB2-AA2D0276C0AE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6754146" y="2030059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9074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7BD709-8826-4781-AED8-00C4252AF073}" type="slidenum">
              <a:rPr lang="en-US"/>
              <a:pPr/>
              <a:t>5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1 MentorII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9DF9CF-501B-4B08-A8F6-7C12A4C5A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809" y="1265237"/>
            <a:ext cx="5546991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66AED-C4BC-43DF-8C97-7D618946C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79536"/>
            <a:ext cx="4419600" cy="4525963"/>
          </a:xfrm>
        </p:spPr>
        <p:txBody>
          <a:bodyPr>
            <a:normAutofit lnSpcReduction="10000"/>
          </a:bodyPr>
          <a:lstStyle/>
          <a:p>
            <a:r>
              <a:rPr lang="pt-BR"/>
              <a:t>Xét (3,5)</a:t>
            </a:r>
          </a:p>
          <a:p>
            <a:r>
              <a:rPr lang="pt-BR"/>
              <a:t>n=2, u=umin</a:t>
            </a:r>
          </a:p>
          <a:p>
            <a:r>
              <a:rPr lang="pt-BR"/>
              <a:t>s_list: {3,6,10}</a:t>
            </a:r>
          </a:p>
          <a:p>
            <a:r>
              <a:rPr lang="pt-BR"/>
              <a:t>d_list:{5,8,13,16}</a:t>
            </a:r>
          </a:p>
          <a:p>
            <a:r>
              <a:rPr lang="pt-BR"/>
              <a:t>T(3,8)=1;T(6,5)=3;T(6,8)</a:t>
            </a:r>
          </a:p>
          <a:p>
            <a:r>
              <a:rPr lang="pt-BR"/>
              <a:t>MaxL(3,8)=12.67</a:t>
            </a:r>
          </a:p>
          <a:p>
            <a:r>
              <a:rPr lang="pt-BR"/>
              <a:t>MaxL(6,5)=</a:t>
            </a:r>
          </a:p>
          <a:p>
            <a:endParaRPr lang="en-US" b="0" i="0">
              <a:latin typeface="Cambria Math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852253" y="2324100"/>
            <a:ext cx="792294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994729" y="3009900"/>
            <a:ext cx="838201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953000" y="4114800"/>
            <a:ext cx="1158148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248400" y="3810000"/>
            <a:ext cx="10668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67600" y="2667000"/>
            <a:ext cx="0" cy="10668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467600" y="3810000"/>
            <a:ext cx="762000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Nhóm 23">
            <a:extLst>
              <a:ext uri="{FF2B5EF4-FFF2-40B4-BE49-F238E27FC236}">
                <a16:creationId xmlns:a16="http://schemas.microsoft.com/office/drawing/2014/main" id="{4E5698A9-3297-B145-BF72-001552F8632B}"/>
              </a:ext>
            </a:extLst>
          </p:cNvPr>
          <p:cNvGrpSpPr/>
          <p:nvPr/>
        </p:nvGrpSpPr>
        <p:grpSpPr>
          <a:xfrm>
            <a:off x="379266" y="5711779"/>
            <a:ext cx="944640" cy="278640"/>
            <a:chOff x="379266" y="5711779"/>
            <a:chExt cx="944640" cy="27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Viết tay 1">
                  <a:extLst>
                    <a:ext uri="{FF2B5EF4-FFF2-40B4-BE49-F238E27FC236}">
                      <a16:creationId xmlns:a16="http://schemas.microsoft.com/office/drawing/2014/main" id="{6120AB22-CDBE-1F4D-8F74-0A68C83FAABE}"/>
                    </a:ext>
                  </a:extLst>
                </p14:cNvPr>
                <p14:cNvContentPartPr/>
                <p14:nvPr/>
              </p14:nvContentPartPr>
              <p14:xfrm>
                <a:off x="379266" y="5748499"/>
                <a:ext cx="283680" cy="241920"/>
              </p14:xfrm>
            </p:contentPart>
          </mc:Choice>
          <mc:Fallback>
            <p:pic>
              <p:nvPicPr>
                <p:cNvPr id="2" name="Viết tay 1">
                  <a:extLst>
                    <a:ext uri="{FF2B5EF4-FFF2-40B4-BE49-F238E27FC236}">
                      <a16:creationId xmlns:a16="http://schemas.microsoft.com/office/drawing/2014/main" id="{6120AB22-CDBE-1F4D-8F74-0A68C83FAAB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786" y="5733019"/>
                  <a:ext cx="3142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Viết tay 5">
                  <a:extLst>
                    <a:ext uri="{FF2B5EF4-FFF2-40B4-BE49-F238E27FC236}">
                      <a16:creationId xmlns:a16="http://schemas.microsoft.com/office/drawing/2014/main" id="{32EBF416-4CF7-FD40-BDE9-981DD6EF7FD0}"/>
                    </a:ext>
                  </a:extLst>
                </p14:cNvPr>
                <p14:cNvContentPartPr/>
                <p14:nvPr/>
              </p14:nvContentPartPr>
              <p14:xfrm>
                <a:off x="715146" y="5858659"/>
                <a:ext cx="189360" cy="126360"/>
              </p14:xfrm>
            </p:contentPart>
          </mc:Choice>
          <mc:Fallback>
            <p:pic>
              <p:nvPicPr>
                <p:cNvPr id="6" name="Viết tay 5">
                  <a:extLst>
                    <a:ext uri="{FF2B5EF4-FFF2-40B4-BE49-F238E27FC236}">
                      <a16:creationId xmlns:a16="http://schemas.microsoft.com/office/drawing/2014/main" id="{32EBF416-4CF7-FD40-BDE9-981DD6EF7FD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99666" y="5843539"/>
                  <a:ext cx="219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Viết tay 6">
                  <a:extLst>
                    <a:ext uri="{FF2B5EF4-FFF2-40B4-BE49-F238E27FC236}">
                      <a16:creationId xmlns:a16="http://schemas.microsoft.com/office/drawing/2014/main" id="{C6492420-989A-5F4A-A0B6-873DB883310D}"/>
                    </a:ext>
                  </a:extLst>
                </p14:cNvPr>
                <p14:cNvContentPartPr/>
                <p14:nvPr/>
              </p14:nvContentPartPr>
              <p14:xfrm>
                <a:off x="919626" y="5842819"/>
                <a:ext cx="157680" cy="136800"/>
              </p14:xfrm>
            </p:contentPart>
          </mc:Choice>
          <mc:Fallback>
            <p:pic>
              <p:nvPicPr>
                <p:cNvPr id="7" name="Viết tay 6">
                  <a:extLst>
                    <a:ext uri="{FF2B5EF4-FFF2-40B4-BE49-F238E27FC236}">
                      <a16:creationId xmlns:a16="http://schemas.microsoft.com/office/drawing/2014/main" id="{C6492420-989A-5F4A-A0B6-873DB883310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04506" y="5827699"/>
                  <a:ext cx="1882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Viết tay 7">
                  <a:extLst>
                    <a:ext uri="{FF2B5EF4-FFF2-40B4-BE49-F238E27FC236}">
                      <a16:creationId xmlns:a16="http://schemas.microsoft.com/office/drawing/2014/main" id="{4720DACD-063F-974C-9F42-54F304334CC7}"/>
                    </a:ext>
                  </a:extLst>
                </p14:cNvPr>
                <p14:cNvContentPartPr/>
                <p14:nvPr/>
              </p14:nvContentPartPr>
              <p14:xfrm>
                <a:off x="998466" y="5826979"/>
                <a:ext cx="110520" cy="163080"/>
              </p14:xfrm>
            </p:contentPart>
          </mc:Choice>
          <mc:Fallback>
            <p:pic>
              <p:nvPicPr>
                <p:cNvPr id="8" name="Viết tay 7">
                  <a:extLst>
                    <a:ext uri="{FF2B5EF4-FFF2-40B4-BE49-F238E27FC236}">
                      <a16:creationId xmlns:a16="http://schemas.microsoft.com/office/drawing/2014/main" id="{4720DACD-063F-974C-9F42-54F304334CC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82986" y="5811859"/>
                  <a:ext cx="1411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Viết tay 9">
                  <a:extLst>
                    <a:ext uri="{FF2B5EF4-FFF2-40B4-BE49-F238E27FC236}">
                      <a16:creationId xmlns:a16="http://schemas.microsoft.com/office/drawing/2014/main" id="{C0111E02-F3C8-E048-9BF4-FFA0EEAD7637}"/>
                    </a:ext>
                  </a:extLst>
                </p14:cNvPr>
                <p14:cNvContentPartPr/>
                <p14:nvPr/>
              </p14:nvContentPartPr>
              <p14:xfrm>
                <a:off x="1176666" y="5711779"/>
                <a:ext cx="147240" cy="252360"/>
              </p14:xfrm>
            </p:contentPart>
          </mc:Choice>
          <mc:Fallback>
            <p:pic>
              <p:nvPicPr>
                <p:cNvPr id="10" name="Viết tay 9">
                  <a:extLst>
                    <a:ext uri="{FF2B5EF4-FFF2-40B4-BE49-F238E27FC236}">
                      <a16:creationId xmlns:a16="http://schemas.microsoft.com/office/drawing/2014/main" id="{C0111E02-F3C8-E048-9BF4-FFA0EEAD763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61546" y="5696299"/>
                  <a:ext cx="177840" cy="28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Nhóm 22">
            <a:extLst>
              <a:ext uri="{FF2B5EF4-FFF2-40B4-BE49-F238E27FC236}">
                <a16:creationId xmlns:a16="http://schemas.microsoft.com/office/drawing/2014/main" id="{81E8F03F-870E-D848-BBA3-3CB56DAD7EE4}"/>
              </a:ext>
            </a:extLst>
          </p:cNvPr>
          <p:cNvGrpSpPr/>
          <p:nvPr/>
        </p:nvGrpSpPr>
        <p:grpSpPr>
          <a:xfrm>
            <a:off x="1491666" y="5648779"/>
            <a:ext cx="682560" cy="388800"/>
            <a:chOff x="1491666" y="5648779"/>
            <a:chExt cx="682560" cy="38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Viết tay 11">
                  <a:extLst>
                    <a:ext uri="{FF2B5EF4-FFF2-40B4-BE49-F238E27FC236}">
                      <a16:creationId xmlns:a16="http://schemas.microsoft.com/office/drawing/2014/main" id="{E5F9781C-D8B5-E949-A03E-59E80CD90F4F}"/>
                    </a:ext>
                  </a:extLst>
                </p14:cNvPr>
                <p14:cNvContentPartPr/>
                <p14:nvPr/>
              </p14:nvContentPartPr>
              <p14:xfrm>
                <a:off x="1491666" y="5648779"/>
                <a:ext cx="73800" cy="315360"/>
              </p14:xfrm>
            </p:contentPart>
          </mc:Choice>
          <mc:Fallback>
            <p:pic>
              <p:nvPicPr>
                <p:cNvPr id="12" name="Viết tay 11">
                  <a:extLst>
                    <a:ext uri="{FF2B5EF4-FFF2-40B4-BE49-F238E27FC236}">
                      <a16:creationId xmlns:a16="http://schemas.microsoft.com/office/drawing/2014/main" id="{E5F9781C-D8B5-E949-A03E-59E80CD90F4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476546" y="5633299"/>
                  <a:ext cx="10440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" name="Viết tay 13">
                  <a:extLst>
                    <a:ext uri="{FF2B5EF4-FFF2-40B4-BE49-F238E27FC236}">
                      <a16:creationId xmlns:a16="http://schemas.microsoft.com/office/drawing/2014/main" id="{0DCDAD15-B843-7042-92C3-F96E0D3BC859}"/>
                    </a:ext>
                  </a:extLst>
                </p14:cNvPr>
                <p14:cNvContentPartPr/>
                <p14:nvPr/>
              </p14:nvContentPartPr>
              <p14:xfrm>
                <a:off x="1585986" y="5706379"/>
                <a:ext cx="105480" cy="231120"/>
              </p14:xfrm>
            </p:contentPart>
          </mc:Choice>
          <mc:Fallback>
            <p:pic>
              <p:nvPicPr>
                <p:cNvPr id="14" name="Viết tay 13">
                  <a:extLst>
                    <a:ext uri="{FF2B5EF4-FFF2-40B4-BE49-F238E27FC236}">
                      <a16:creationId xmlns:a16="http://schemas.microsoft.com/office/drawing/2014/main" id="{0DCDAD15-B843-7042-92C3-F96E0D3BC85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570866" y="5691259"/>
                  <a:ext cx="1357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6" name="Viết tay 15">
                  <a:extLst>
                    <a:ext uri="{FF2B5EF4-FFF2-40B4-BE49-F238E27FC236}">
                      <a16:creationId xmlns:a16="http://schemas.microsoft.com/office/drawing/2014/main" id="{BC64ABF5-C276-8548-BF3B-3F1D2E09CA38}"/>
                    </a:ext>
                  </a:extLst>
                </p14:cNvPr>
                <p14:cNvContentPartPr/>
                <p14:nvPr/>
              </p14:nvContentPartPr>
              <p14:xfrm>
                <a:off x="1769946" y="5884939"/>
                <a:ext cx="16200" cy="126360"/>
              </p14:xfrm>
            </p:contentPart>
          </mc:Choice>
          <mc:Fallback>
            <p:pic>
              <p:nvPicPr>
                <p:cNvPr id="16" name="Viết tay 15">
                  <a:extLst>
                    <a:ext uri="{FF2B5EF4-FFF2-40B4-BE49-F238E27FC236}">
                      <a16:creationId xmlns:a16="http://schemas.microsoft.com/office/drawing/2014/main" id="{BC64ABF5-C276-8548-BF3B-3F1D2E09CA3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754466" y="5869459"/>
                  <a:ext cx="464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Viết tay 16">
                  <a:extLst>
                    <a:ext uri="{FF2B5EF4-FFF2-40B4-BE49-F238E27FC236}">
                      <a16:creationId xmlns:a16="http://schemas.microsoft.com/office/drawing/2014/main" id="{12531AC9-20D3-EE44-822D-F10B5DFD480F}"/>
                    </a:ext>
                  </a:extLst>
                </p14:cNvPr>
                <p14:cNvContentPartPr/>
                <p14:nvPr/>
              </p14:nvContentPartPr>
              <p14:xfrm>
                <a:off x="1859226" y="5691259"/>
                <a:ext cx="152640" cy="267480"/>
              </p14:xfrm>
            </p:contentPart>
          </mc:Choice>
          <mc:Fallback>
            <p:pic>
              <p:nvPicPr>
                <p:cNvPr id="17" name="Viết tay 16">
                  <a:extLst>
                    <a:ext uri="{FF2B5EF4-FFF2-40B4-BE49-F238E27FC236}">
                      <a16:creationId xmlns:a16="http://schemas.microsoft.com/office/drawing/2014/main" id="{12531AC9-20D3-EE44-822D-F10B5DFD480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843746" y="5676139"/>
                  <a:ext cx="1828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Viết tay 17">
                  <a:extLst>
                    <a:ext uri="{FF2B5EF4-FFF2-40B4-BE49-F238E27FC236}">
                      <a16:creationId xmlns:a16="http://schemas.microsoft.com/office/drawing/2014/main" id="{8A19E47A-C7F7-B745-B8F0-56F8C60AE5A1}"/>
                    </a:ext>
                  </a:extLst>
                </p14:cNvPr>
                <p14:cNvContentPartPr/>
                <p14:nvPr/>
              </p14:nvContentPartPr>
              <p14:xfrm>
                <a:off x="2074146" y="5695939"/>
                <a:ext cx="100080" cy="341640"/>
              </p14:xfrm>
            </p:contentPart>
          </mc:Choice>
          <mc:Fallback>
            <p:pic>
              <p:nvPicPr>
                <p:cNvPr id="18" name="Viết tay 17">
                  <a:extLst>
                    <a:ext uri="{FF2B5EF4-FFF2-40B4-BE49-F238E27FC236}">
                      <a16:creationId xmlns:a16="http://schemas.microsoft.com/office/drawing/2014/main" id="{8A19E47A-C7F7-B745-B8F0-56F8C60AE5A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059026" y="5680819"/>
                  <a:ext cx="130680" cy="37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Nhóm 21">
            <a:extLst>
              <a:ext uri="{FF2B5EF4-FFF2-40B4-BE49-F238E27FC236}">
                <a16:creationId xmlns:a16="http://schemas.microsoft.com/office/drawing/2014/main" id="{AF857EB5-671A-BD44-A98D-727EB4983256}"/>
              </a:ext>
            </a:extLst>
          </p:cNvPr>
          <p:cNvGrpSpPr/>
          <p:nvPr/>
        </p:nvGrpSpPr>
        <p:grpSpPr>
          <a:xfrm>
            <a:off x="2341986" y="5884939"/>
            <a:ext cx="126000" cy="79200"/>
            <a:chOff x="2341986" y="5884939"/>
            <a:chExt cx="126000" cy="7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" name="Viết tay 18">
                  <a:extLst>
                    <a:ext uri="{FF2B5EF4-FFF2-40B4-BE49-F238E27FC236}">
                      <a16:creationId xmlns:a16="http://schemas.microsoft.com/office/drawing/2014/main" id="{B276BC6D-5F90-B24D-81E0-9C92003DD409}"/>
                    </a:ext>
                  </a:extLst>
                </p14:cNvPr>
                <p14:cNvContentPartPr/>
                <p14:nvPr/>
              </p14:nvContentPartPr>
              <p14:xfrm>
                <a:off x="2357466" y="5884939"/>
                <a:ext cx="110520" cy="31680"/>
              </p14:xfrm>
            </p:contentPart>
          </mc:Choice>
          <mc:Fallback>
            <p:pic>
              <p:nvPicPr>
                <p:cNvPr id="19" name="Viết tay 18">
                  <a:extLst>
                    <a:ext uri="{FF2B5EF4-FFF2-40B4-BE49-F238E27FC236}">
                      <a16:creationId xmlns:a16="http://schemas.microsoft.com/office/drawing/2014/main" id="{B276BC6D-5F90-B24D-81E0-9C92003DD40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42346" y="5869459"/>
                  <a:ext cx="1411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1" name="Viết tay 20">
                  <a:extLst>
                    <a:ext uri="{FF2B5EF4-FFF2-40B4-BE49-F238E27FC236}">
                      <a16:creationId xmlns:a16="http://schemas.microsoft.com/office/drawing/2014/main" id="{B0D743A9-C743-F04D-A371-5E2F8FB290B7}"/>
                    </a:ext>
                  </a:extLst>
                </p14:cNvPr>
                <p14:cNvContentPartPr/>
                <p14:nvPr/>
              </p14:nvContentPartPr>
              <p14:xfrm>
                <a:off x="2341986" y="5947939"/>
                <a:ext cx="110520" cy="16200"/>
              </p14:xfrm>
            </p:contentPart>
          </mc:Choice>
          <mc:Fallback>
            <p:pic>
              <p:nvPicPr>
                <p:cNvPr id="21" name="Viết tay 20">
                  <a:extLst>
                    <a:ext uri="{FF2B5EF4-FFF2-40B4-BE49-F238E27FC236}">
                      <a16:creationId xmlns:a16="http://schemas.microsoft.com/office/drawing/2014/main" id="{B0D743A9-C743-F04D-A371-5E2F8FB290B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326506" y="5932459"/>
                  <a:ext cx="14112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Nhóm 37">
            <a:extLst>
              <a:ext uri="{FF2B5EF4-FFF2-40B4-BE49-F238E27FC236}">
                <a16:creationId xmlns:a16="http://schemas.microsoft.com/office/drawing/2014/main" id="{6D45CC69-5A8A-C147-84EC-6BC3FCAD0B4F}"/>
              </a:ext>
            </a:extLst>
          </p:cNvPr>
          <p:cNvGrpSpPr/>
          <p:nvPr/>
        </p:nvGrpSpPr>
        <p:grpSpPr>
          <a:xfrm>
            <a:off x="2614866" y="5622499"/>
            <a:ext cx="1380240" cy="320400"/>
            <a:chOff x="2614866" y="5622499"/>
            <a:chExt cx="1380240" cy="32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5" name="Viết tay 24">
                  <a:extLst>
                    <a:ext uri="{FF2B5EF4-FFF2-40B4-BE49-F238E27FC236}">
                      <a16:creationId xmlns:a16="http://schemas.microsoft.com/office/drawing/2014/main" id="{95AE74FC-0ADC-A642-8FA3-DBBF5CB3A69B}"/>
                    </a:ext>
                  </a:extLst>
                </p14:cNvPr>
                <p14:cNvContentPartPr/>
                <p14:nvPr/>
              </p14:nvContentPartPr>
              <p14:xfrm>
                <a:off x="2614866" y="5738059"/>
                <a:ext cx="194400" cy="183600"/>
              </p14:xfrm>
            </p:contentPart>
          </mc:Choice>
          <mc:Fallback>
            <p:pic>
              <p:nvPicPr>
                <p:cNvPr id="25" name="Viết tay 24">
                  <a:extLst>
                    <a:ext uri="{FF2B5EF4-FFF2-40B4-BE49-F238E27FC236}">
                      <a16:creationId xmlns:a16="http://schemas.microsoft.com/office/drawing/2014/main" id="{95AE74FC-0ADC-A642-8FA3-DBBF5CB3A69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599386" y="5722579"/>
                  <a:ext cx="2250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6" name="Viết tay 25">
                  <a:extLst>
                    <a:ext uri="{FF2B5EF4-FFF2-40B4-BE49-F238E27FC236}">
                      <a16:creationId xmlns:a16="http://schemas.microsoft.com/office/drawing/2014/main" id="{43C30F46-8A76-FA4A-8849-D5E7FD8BC72B}"/>
                    </a:ext>
                  </a:extLst>
                </p14:cNvPr>
                <p14:cNvContentPartPr/>
                <p14:nvPr/>
              </p14:nvContentPartPr>
              <p14:xfrm>
                <a:off x="2777586" y="5622499"/>
                <a:ext cx="47520" cy="309960"/>
              </p14:xfrm>
            </p:contentPart>
          </mc:Choice>
          <mc:Fallback>
            <p:pic>
              <p:nvPicPr>
                <p:cNvPr id="26" name="Viết tay 25">
                  <a:extLst>
                    <a:ext uri="{FF2B5EF4-FFF2-40B4-BE49-F238E27FC236}">
                      <a16:creationId xmlns:a16="http://schemas.microsoft.com/office/drawing/2014/main" id="{43C30F46-8A76-FA4A-8849-D5E7FD8BC72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762106" y="5607379"/>
                  <a:ext cx="781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7" name="Viết tay 26">
                  <a:extLst>
                    <a:ext uri="{FF2B5EF4-FFF2-40B4-BE49-F238E27FC236}">
                      <a16:creationId xmlns:a16="http://schemas.microsoft.com/office/drawing/2014/main" id="{C77E95F6-2C1B-B54E-ADE2-C9AC2F1F0B7D}"/>
                    </a:ext>
                  </a:extLst>
                </p14:cNvPr>
                <p14:cNvContentPartPr/>
                <p14:nvPr/>
              </p14:nvContentPartPr>
              <p14:xfrm>
                <a:off x="2866506" y="5790259"/>
                <a:ext cx="57960" cy="142200"/>
              </p14:xfrm>
            </p:contentPart>
          </mc:Choice>
          <mc:Fallback>
            <p:pic>
              <p:nvPicPr>
                <p:cNvPr id="27" name="Viết tay 26">
                  <a:extLst>
                    <a:ext uri="{FF2B5EF4-FFF2-40B4-BE49-F238E27FC236}">
                      <a16:creationId xmlns:a16="http://schemas.microsoft.com/office/drawing/2014/main" id="{C77E95F6-2C1B-B54E-ADE2-C9AC2F1F0B7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851386" y="5775139"/>
                  <a:ext cx="885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8" name="Viết tay 27">
                  <a:extLst>
                    <a:ext uri="{FF2B5EF4-FFF2-40B4-BE49-F238E27FC236}">
                      <a16:creationId xmlns:a16="http://schemas.microsoft.com/office/drawing/2014/main" id="{D5B70063-4D74-5543-BD83-FE5B9B4A8C6A}"/>
                    </a:ext>
                  </a:extLst>
                </p14:cNvPr>
                <p14:cNvContentPartPr/>
                <p14:nvPr/>
              </p14:nvContentPartPr>
              <p14:xfrm>
                <a:off x="2887746" y="5743099"/>
                <a:ext cx="37080" cy="31680"/>
              </p14:xfrm>
            </p:contentPart>
          </mc:Choice>
          <mc:Fallback>
            <p:pic>
              <p:nvPicPr>
                <p:cNvPr id="28" name="Viết tay 27">
                  <a:extLst>
                    <a:ext uri="{FF2B5EF4-FFF2-40B4-BE49-F238E27FC236}">
                      <a16:creationId xmlns:a16="http://schemas.microsoft.com/office/drawing/2014/main" id="{D5B70063-4D74-5543-BD83-FE5B9B4A8C6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872266" y="5727979"/>
                  <a:ext cx="676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9" name="Viết tay 28">
                  <a:extLst>
                    <a:ext uri="{FF2B5EF4-FFF2-40B4-BE49-F238E27FC236}">
                      <a16:creationId xmlns:a16="http://schemas.microsoft.com/office/drawing/2014/main" id="{54D94EBD-2705-F747-AF0B-DB8442354781}"/>
                    </a:ext>
                  </a:extLst>
                </p14:cNvPr>
                <p14:cNvContentPartPr/>
                <p14:nvPr/>
              </p14:nvContentPartPr>
              <p14:xfrm>
                <a:off x="2934906" y="5811499"/>
                <a:ext cx="94680" cy="131400"/>
              </p14:xfrm>
            </p:contentPart>
          </mc:Choice>
          <mc:Fallback>
            <p:pic>
              <p:nvPicPr>
                <p:cNvPr id="29" name="Viết tay 28">
                  <a:extLst>
                    <a:ext uri="{FF2B5EF4-FFF2-40B4-BE49-F238E27FC236}">
                      <a16:creationId xmlns:a16="http://schemas.microsoft.com/office/drawing/2014/main" id="{54D94EBD-2705-F747-AF0B-DB844235478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919786" y="5796019"/>
                  <a:ext cx="1252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0" name="Viết tay 29">
                  <a:extLst>
                    <a:ext uri="{FF2B5EF4-FFF2-40B4-BE49-F238E27FC236}">
                      <a16:creationId xmlns:a16="http://schemas.microsoft.com/office/drawing/2014/main" id="{ED5314B8-1AAD-0740-9912-72549EF62B64}"/>
                    </a:ext>
                  </a:extLst>
                </p14:cNvPr>
                <p14:cNvContentPartPr/>
                <p14:nvPr/>
              </p14:nvContentPartPr>
              <p14:xfrm>
                <a:off x="3076746" y="5680099"/>
                <a:ext cx="47520" cy="261000"/>
              </p14:xfrm>
            </p:contentPart>
          </mc:Choice>
          <mc:Fallback>
            <p:pic>
              <p:nvPicPr>
                <p:cNvPr id="30" name="Viết tay 29">
                  <a:extLst>
                    <a:ext uri="{FF2B5EF4-FFF2-40B4-BE49-F238E27FC236}">
                      <a16:creationId xmlns:a16="http://schemas.microsoft.com/office/drawing/2014/main" id="{ED5314B8-1AAD-0740-9912-72549EF62B6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061266" y="5664979"/>
                  <a:ext cx="781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1" name="Viết tay 30">
                  <a:extLst>
                    <a:ext uri="{FF2B5EF4-FFF2-40B4-BE49-F238E27FC236}">
                      <a16:creationId xmlns:a16="http://schemas.microsoft.com/office/drawing/2014/main" id="{56DAA6D9-BB85-2447-9DCB-786FAD70627D}"/>
                    </a:ext>
                  </a:extLst>
                </p14:cNvPr>
                <p14:cNvContentPartPr/>
                <p14:nvPr/>
              </p14:nvContentPartPr>
              <p14:xfrm>
                <a:off x="3002946" y="5811499"/>
                <a:ext cx="194400" cy="37080"/>
              </p14:xfrm>
            </p:contentPart>
          </mc:Choice>
          <mc:Fallback>
            <p:pic>
              <p:nvPicPr>
                <p:cNvPr id="31" name="Viết tay 30">
                  <a:extLst>
                    <a:ext uri="{FF2B5EF4-FFF2-40B4-BE49-F238E27FC236}">
                      <a16:creationId xmlns:a16="http://schemas.microsoft.com/office/drawing/2014/main" id="{56DAA6D9-BB85-2447-9DCB-786FAD70627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987826" y="5796019"/>
                  <a:ext cx="2250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2" name="Viết tay 31">
                  <a:extLst>
                    <a:ext uri="{FF2B5EF4-FFF2-40B4-BE49-F238E27FC236}">
                      <a16:creationId xmlns:a16="http://schemas.microsoft.com/office/drawing/2014/main" id="{B24FC717-CEB4-9E47-AF4D-D970257278C6}"/>
                    </a:ext>
                  </a:extLst>
                </p14:cNvPr>
                <p14:cNvContentPartPr/>
                <p14:nvPr/>
              </p14:nvContentPartPr>
              <p14:xfrm>
                <a:off x="3244506" y="5632939"/>
                <a:ext cx="120960" cy="289080"/>
              </p14:xfrm>
            </p:contentPart>
          </mc:Choice>
          <mc:Fallback>
            <p:pic>
              <p:nvPicPr>
                <p:cNvPr id="32" name="Viết tay 31">
                  <a:extLst>
                    <a:ext uri="{FF2B5EF4-FFF2-40B4-BE49-F238E27FC236}">
                      <a16:creationId xmlns:a16="http://schemas.microsoft.com/office/drawing/2014/main" id="{B24FC717-CEB4-9E47-AF4D-D970257278C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229386" y="5617819"/>
                  <a:ext cx="1515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3" name="Viết tay 32">
                  <a:extLst>
                    <a:ext uri="{FF2B5EF4-FFF2-40B4-BE49-F238E27FC236}">
                      <a16:creationId xmlns:a16="http://schemas.microsoft.com/office/drawing/2014/main" id="{4AA913C4-1324-0D49-B4FD-DD3BAE79BA3D}"/>
                    </a:ext>
                  </a:extLst>
                </p14:cNvPr>
                <p14:cNvContentPartPr/>
                <p14:nvPr/>
              </p14:nvContentPartPr>
              <p14:xfrm>
                <a:off x="3433506" y="5711779"/>
                <a:ext cx="79200" cy="168120"/>
              </p14:xfrm>
            </p:contentPart>
          </mc:Choice>
          <mc:Fallback>
            <p:pic>
              <p:nvPicPr>
                <p:cNvPr id="33" name="Viết tay 32">
                  <a:extLst>
                    <a:ext uri="{FF2B5EF4-FFF2-40B4-BE49-F238E27FC236}">
                      <a16:creationId xmlns:a16="http://schemas.microsoft.com/office/drawing/2014/main" id="{4AA913C4-1324-0D49-B4FD-DD3BAE79BA3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418026" y="5696299"/>
                  <a:ext cx="1094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4" name="Viết tay 33">
                  <a:extLst>
                    <a:ext uri="{FF2B5EF4-FFF2-40B4-BE49-F238E27FC236}">
                      <a16:creationId xmlns:a16="http://schemas.microsoft.com/office/drawing/2014/main" id="{2FA1BC83-7596-D54A-B7F3-033E5CAE2FA8}"/>
                    </a:ext>
                  </a:extLst>
                </p14:cNvPr>
                <p14:cNvContentPartPr/>
                <p14:nvPr/>
              </p14:nvContentPartPr>
              <p14:xfrm>
                <a:off x="3585786" y="5853259"/>
                <a:ext cx="21240" cy="68760"/>
              </p14:xfrm>
            </p:contentPart>
          </mc:Choice>
          <mc:Fallback>
            <p:pic>
              <p:nvPicPr>
                <p:cNvPr id="34" name="Viết tay 33">
                  <a:extLst>
                    <a:ext uri="{FF2B5EF4-FFF2-40B4-BE49-F238E27FC236}">
                      <a16:creationId xmlns:a16="http://schemas.microsoft.com/office/drawing/2014/main" id="{2FA1BC83-7596-D54A-B7F3-033E5CAE2FA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570306" y="5838139"/>
                  <a:ext cx="518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5" name="Viết tay 34">
                  <a:extLst>
                    <a:ext uri="{FF2B5EF4-FFF2-40B4-BE49-F238E27FC236}">
                      <a16:creationId xmlns:a16="http://schemas.microsoft.com/office/drawing/2014/main" id="{E96135C8-F6A9-4241-92DA-438B3024F85E}"/>
                    </a:ext>
                  </a:extLst>
                </p14:cNvPr>
                <p14:cNvContentPartPr/>
                <p14:nvPr/>
              </p14:nvContentPartPr>
              <p14:xfrm>
                <a:off x="3674706" y="5695939"/>
                <a:ext cx="142200" cy="189360"/>
              </p14:xfrm>
            </p:contentPart>
          </mc:Choice>
          <mc:Fallback>
            <p:pic>
              <p:nvPicPr>
                <p:cNvPr id="35" name="Viết tay 34">
                  <a:extLst>
                    <a:ext uri="{FF2B5EF4-FFF2-40B4-BE49-F238E27FC236}">
                      <a16:creationId xmlns:a16="http://schemas.microsoft.com/office/drawing/2014/main" id="{E96135C8-F6A9-4241-92DA-438B3024F85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659586" y="5680819"/>
                  <a:ext cx="1724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6" name="Viết tay 35">
                  <a:extLst>
                    <a:ext uri="{FF2B5EF4-FFF2-40B4-BE49-F238E27FC236}">
                      <a16:creationId xmlns:a16="http://schemas.microsoft.com/office/drawing/2014/main" id="{1F488924-1BCF-D042-8B68-A5A12B2B89A5}"/>
                    </a:ext>
                  </a:extLst>
                </p14:cNvPr>
                <p14:cNvContentPartPr/>
                <p14:nvPr/>
              </p14:nvContentPartPr>
              <p14:xfrm>
                <a:off x="3874146" y="5644099"/>
                <a:ext cx="120960" cy="262080"/>
              </p14:xfrm>
            </p:contentPart>
          </mc:Choice>
          <mc:Fallback>
            <p:pic>
              <p:nvPicPr>
                <p:cNvPr id="36" name="Viết tay 35">
                  <a:extLst>
                    <a:ext uri="{FF2B5EF4-FFF2-40B4-BE49-F238E27FC236}">
                      <a16:creationId xmlns:a16="http://schemas.microsoft.com/office/drawing/2014/main" id="{1F488924-1BCF-D042-8B68-A5A12B2B89A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859026" y="5628619"/>
                  <a:ext cx="151560" cy="29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7" name="Viết tay 36">
                <a:extLst>
                  <a:ext uri="{FF2B5EF4-FFF2-40B4-BE49-F238E27FC236}">
                    <a16:creationId xmlns:a16="http://schemas.microsoft.com/office/drawing/2014/main" id="{4E12968D-EA3F-FB40-9345-6388742D9383}"/>
                  </a:ext>
                </a:extLst>
              </p14:cNvPr>
              <p14:cNvContentPartPr/>
              <p14:nvPr/>
            </p14:nvContentPartPr>
            <p14:xfrm>
              <a:off x="4225866" y="5863699"/>
              <a:ext cx="115920" cy="16200"/>
            </p14:xfrm>
          </p:contentPart>
        </mc:Choice>
        <mc:Fallback>
          <p:pic>
            <p:nvPicPr>
              <p:cNvPr id="37" name="Viết tay 36">
                <a:extLst>
                  <a:ext uri="{FF2B5EF4-FFF2-40B4-BE49-F238E27FC236}">
                    <a16:creationId xmlns:a16="http://schemas.microsoft.com/office/drawing/2014/main" id="{4E12968D-EA3F-FB40-9345-6388742D938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210746" y="5848579"/>
                <a:ext cx="14616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9" name="Viết tay 38">
                <a:extLst>
                  <a:ext uri="{FF2B5EF4-FFF2-40B4-BE49-F238E27FC236}">
                    <a16:creationId xmlns:a16="http://schemas.microsoft.com/office/drawing/2014/main" id="{B5D7D3C4-E14D-1D4D-B51F-AFAD72F2E205}"/>
                  </a:ext>
                </a:extLst>
              </p14:cNvPr>
              <p14:cNvContentPartPr/>
              <p14:nvPr/>
            </p14:nvContentPartPr>
            <p14:xfrm>
              <a:off x="4535466" y="5669659"/>
              <a:ext cx="152640" cy="257400"/>
            </p14:xfrm>
          </p:contentPart>
        </mc:Choice>
        <mc:Fallback>
          <p:pic>
            <p:nvPicPr>
              <p:cNvPr id="39" name="Viết tay 38">
                <a:extLst>
                  <a:ext uri="{FF2B5EF4-FFF2-40B4-BE49-F238E27FC236}">
                    <a16:creationId xmlns:a16="http://schemas.microsoft.com/office/drawing/2014/main" id="{B5D7D3C4-E14D-1D4D-B51F-AFAD72F2E205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520346" y="5654539"/>
                <a:ext cx="18288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40" name="Viết tay 39">
                <a:extLst>
                  <a:ext uri="{FF2B5EF4-FFF2-40B4-BE49-F238E27FC236}">
                    <a16:creationId xmlns:a16="http://schemas.microsoft.com/office/drawing/2014/main" id="{323DE8E5-0408-E14B-8909-CFE00E8BB65A}"/>
                  </a:ext>
                </a:extLst>
              </p14:cNvPr>
              <p14:cNvContentPartPr/>
              <p14:nvPr/>
            </p14:nvContentPartPr>
            <p14:xfrm>
              <a:off x="4829946" y="5842819"/>
              <a:ext cx="115200" cy="26640"/>
            </p14:xfrm>
          </p:contentPart>
        </mc:Choice>
        <mc:Fallback>
          <p:pic>
            <p:nvPicPr>
              <p:cNvPr id="40" name="Viết tay 39">
                <a:extLst>
                  <a:ext uri="{FF2B5EF4-FFF2-40B4-BE49-F238E27FC236}">
                    <a16:creationId xmlns:a16="http://schemas.microsoft.com/office/drawing/2014/main" id="{323DE8E5-0408-E14B-8909-CFE00E8BB65A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814826" y="5827699"/>
                <a:ext cx="14580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41" name="Viết tay 40">
                <a:extLst>
                  <a:ext uri="{FF2B5EF4-FFF2-40B4-BE49-F238E27FC236}">
                    <a16:creationId xmlns:a16="http://schemas.microsoft.com/office/drawing/2014/main" id="{B37B3A71-896D-8445-97DD-EB4596A1F37B}"/>
                  </a:ext>
                </a:extLst>
              </p14:cNvPr>
              <p14:cNvContentPartPr/>
              <p14:nvPr/>
            </p14:nvContentPartPr>
            <p14:xfrm>
              <a:off x="5070786" y="5664619"/>
              <a:ext cx="136800" cy="226080"/>
            </p14:xfrm>
          </p:contentPart>
        </mc:Choice>
        <mc:Fallback>
          <p:pic>
            <p:nvPicPr>
              <p:cNvPr id="41" name="Viết tay 40">
                <a:extLst>
                  <a:ext uri="{FF2B5EF4-FFF2-40B4-BE49-F238E27FC236}">
                    <a16:creationId xmlns:a16="http://schemas.microsoft.com/office/drawing/2014/main" id="{B37B3A71-896D-8445-97DD-EB4596A1F37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055666" y="5649139"/>
                <a:ext cx="167400" cy="25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Nhóm 58">
            <a:extLst>
              <a:ext uri="{FF2B5EF4-FFF2-40B4-BE49-F238E27FC236}">
                <a16:creationId xmlns:a16="http://schemas.microsoft.com/office/drawing/2014/main" id="{1615320C-C481-B244-9932-6C3D6A29128D}"/>
              </a:ext>
            </a:extLst>
          </p:cNvPr>
          <p:cNvGrpSpPr/>
          <p:nvPr/>
        </p:nvGrpSpPr>
        <p:grpSpPr>
          <a:xfrm>
            <a:off x="363426" y="6152419"/>
            <a:ext cx="1742760" cy="378360"/>
            <a:chOff x="363426" y="6152419"/>
            <a:chExt cx="1742760" cy="37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5" name="Viết tay 44">
                  <a:extLst>
                    <a:ext uri="{FF2B5EF4-FFF2-40B4-BE49-F238E27FC236}">
                      <a16:creationId xmlns:a16="http://schemas.microsoft.com/office/drawing/2014/main" id="{50AD9CC0-85AB-0240-A3E5-C653CD76222D}"/>
                    </a:ext>
                  </a:extLst>
                </p14:cNvPr>
                <p14:cNvContentPartPr/>
                <p14:nvPr/>
              </p14:nvContentPartPr>
              <p14:xfrm>
                <a:off x="363426" y="6252139"/>
                <a:ext cx="220680" cy="241920"/>
              </p14:xfrm>
            </p:contentPart>
          </mc:Choice>
          <mc:Fallback>
            <p:pic>
              <p:nvPicPr>
                <p:cNvPr id="45" name="Viết tay 44">
                  <a:extLst>
                    <a:ext uri="{FF2B5EF4-FFF2-40B4-BE49-F238E27FC236}">
                      <a16:creationId xmlns:a16="http://schemas.microsoft.com/office/drawing/2014/main" id="{50AD9CC0-85AB-0240-A3E5-C653CD76222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48306" y="6237019"/>
                  <a:ext cx="2512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6" name="Viết tay 45">
                  <a:extLst>
                    <a:ext uri="{FF2B5EF4-FFF2-40B4-BE49-F238E27FC236}">
                      <a16:creationId xmlns:a16="http://schemas.microsoft.com/office/drawing/2014/main" id="{38500298-FD70-A244-A1B2-B89A6406DE4A}"/>
                    </a:ext>
                  </a:extLst>
                </p14:cNvPr>
                <p14:cNvContentPartPr/>
                <p14:nvPr/>
              </p14:nvContentPartPr>
              <p14:xfrm>
                <a:off x="625866" y="6342139"/>
                <a:ext cx="226080" cy="136080"/>
              </p14:xfrm>
            </p:contentPart>
          </mc:Choice>
          <mc:Fallback>
            <p:pic>
              <p:nvPicPr>
                <p:cNvPr id="46" name="Viết tay 45">
                  <a:extLst>
                    <a:ext uri="{FF2B5EF4-FFF2-40B4-BE49-F238E27FC236}">
                      <a16:creationId xmlns:a16="http://schemas.microsoft.com/office/drawing/2014/main" id="{38500298-FD70-A244-A1B2-B89A6406DE4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10386" y="6326659"/>
                  <a:ext cx="2566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7" name="Viết tay 46">
                  <a:extLst>
                    <a:ext uri="{FF2B5EF4-FFF2-40B4-BE49-F238E27FC236}">
                      <a16:creationId xmlns:a16="http://schemas.microsoft.com/office/drawing/2014/main" id="{212FE5CD-52CF-6043-A184-71389B14E742}"/>
                    </a:ext>
                  </a:extLst>
                </p14:cNvPr>
                <p14:cNvContentPartPr/>
                <p14:nvPr/>
              </p14:nvContentPartPr>
              <p14:xfrm>
                <a:off x="893346" y="6363019"/>
                <a:ext cx="126360" cy="115200"/>
              </p14:xfrm>
            </p:contentPart>
          </mc:Choice>
          <mc:Fallback>
            <p:pic>
              <p:nvPicPr>
                <p:cNvPr id="47" name="Viết tay 46">
                  <a:extLst>
                    <a:ext uri="{FF2B5EF4-FFF2-40B4-BE49-F238E27FC236}">
                      <a16:creationId xmlns:a16="http://schemas.microsoft.com/office/drawing/2014/main" id="{212FE5CD-52CF-6043-A184-71389B14E74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78226" y="6347899"/>
                  <a:ext cx="1569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8" name="Viết tay 47">
                  <a:extLst>
                    <a:ext uri="{FF2B5EF4-FFF2-40B4-BE49-F238E27FC236}">
                      <a16:creationId xmlns:a16="http://schemas.microsoft.com/office/drawing/2014/main" id="{B93C6ADB-E2BD-7B47-80D0-51F1476A8FA4}"/>
                    </a:ext>
                  </a:extLst>
                </p14:cNvPr>
                <p14:cNvContentPartPr/>
                <p14:nvPr/>
              </p14:nvContentPartPr>
              <p14:xfrm>
                <a:off x="919626" y="6367699"/>
                <a:ext cx="89640" cy="163080"/>
              </p14:xfrm>
            </p:contentPart>
          </mc:Choice>
          <mc:Fallback>
            <p:pic>
              <p:nvPicPr>
                <p:cNvPr id="48" name="Viết tay 47">
                  <a:extLst>
                    <a:ext uri="{FF2B5EF4-FFF2-40B4-BE49-F238E27FC236}">
                      <a16:creationId xmlns:a16="http://schemas.microsoft.com/office/drawing/2014/main" id="{B93C6ADB-E2BD-7B47-80D0-51F1476A8F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04506" y="6352579"/>
                  <a:ext cx="1202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9" name="Viết tay 48">
                  <a:extLst>
                    <a:ext uri="{FF2B5EF4-FFF2-40B4-BE49-F238E27FC236}">
                      <a16:creationId xmlns:a16="http://schemas.microsoft.com/office/drawing/2014/main" id="{F864C719-5477-0649-9AB0-B89E01995E79}"/>
                    </a:ext>
                  </a:extLst>
                </p14:cNvPr>
                <p14:cNvContentPartPr/>
                <p14:nvPr/>
              </p14:nvContentPartPr>
              <p14:xfrm>
                <a:off x="1108626" y="6267979"/>
                <a:ext cx="189360" cy="205200"/>
              </p14:xfrm>
            </p:contentPart>
          </mc:Choice>
          <mc:Fallback>
            <p:pic>
              <p:nvPicPr>
                <p:cNvPr id="49" name="Viết tay 48">
                  <a:extLst>
                    <a:ext uri="{FF2B5EF4-FFF2-40B4-BE49-F238E27FC236}">
                      <a16:creationId xmlns:a16="http://schemas.microsoft.com/office/drawing/2014/main" id="{F864C719-5477-0649-9AB0-B89E01995E7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93506" y="6252859"/>
                  <a:ext cx="2199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0" name="Viết tay 49">
                  <a:extLst>
                    <a:ext uri="{FF2B5EF4-FFF2-40B4-BE49-F238E27FC236}">
                      <a16:creationId xmlns:a16="http://schemas.microsoft.com/office/drawing/2014/main" id="{679C6317-4058-AD42-97F5-BBEA2D08644D}"/>
                    </a:ext>
                  </a:extLst>
                </p14:cNvPr>
                <p14:cNvContentPartPr/>
                <p14:nvPr/>
              </p14:nvContentPartPr>
              <p14:xfrm>
                <a:off x="1376106" y="6152419"/>
                <a:ext cx="68760" cy="325800"/>
              </p14:xfrm>
            </p:contentPart>
          </mc:Choice>
          <mc:Fallback>
            <p:pic>
              <p:nvPicPr>
                <p:cNvPr id="50" name="Viết tay 49">
                  <a:extLst>
                    <a:ext uri="{FF2B5EF4-FFF2-40B4-BE49-F238E27FC236}">
                      <a16:creationId xmlns:a16="http://schemas.microsoft.com/office/drawing/2014/main" id="{679C6317-4058-AD42-97F5-BBEA2D08644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360986" y="6137299"/>
                  <a:ext cx="990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1" name="Viết tay 50">
                  <a:extLst>
                    <a:ext uri="{FF2B5EF4-FFF2-40B4-BE49-F238E27FC236}">
                      <a16:creationId xmlns:a16="http://schemas.microsoft.com/office/drawing/2014/main" id="{352C7B62-0DB6-5342-9495-DA2493873F4C}"/>
                    </a:ext>
                  </a:extLst>
                </p14:cNvPr>
                <p14:cNvContentPartPr/>
                <p14:nvPr/>
              </p14:nvContentPartPr>
              <p14:xfrm>
                <a:off x="1449546" y="6262579"/>
                <a:ext cx="115920" cy="194400"/>
              </p14:xfrm>
            </p:contentPart>
          </mc:Choice>
          <mc:Fallback>
            <p:pic>
              <p:nvPicPr>
                <p:cNvPr id="51" name="Viết tay 50">
                  <a:extLst>
                    <a:ext uri="{FF2B5EF4-FFF2-40B4-BE49-F238E27FC236}">
                      <a16:creationId xmlns:a16="http://schemas.microsoft.com/office/drawing/2014/main" id="{352C7B62-0DB6-5342-9495-DA2493873F4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434426" y="6247459"/>
                  <a:ext cx="1461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2" name="Viết tay 51">
                  <a:extLst>
                    <a:ext uri="{FF2B5EF4-FFF2-40B4-BE49-F238E27FC236}">
                      <a16:creationId xmlns:a16="http://schemas.microsoft.com/office/drawing/2014/main" id="{1F2DA4CC-407D-EF45-B3BC-B7C4953CFB18}"/>
                    </a:ext>
                  </a:extLst>
                </p14:cNvPr>
                <p14:cNvContentPartPr/>
                <p14:nvPr/>
              </p14:nvContentPartPr>
              <p14:xfrm>
                <a:off x="1601826" y="6393979"/>
                <a:ext cx="42480" cy="94680"/>
              </p14:xfrm>
            </p:contentPart>
          </mc:Choice>
          <mc:Fallback>
            <p:pic>
              <p:nvPicPr>
                <p:cNvPr id="52" name="Viết tay 51">
                  <a:extLst>
                    <a:ext uri="{FF2B5EF4-FFF2-40B4-BE49-F238E27FC236}">
                      <a16:creationId xmlns:a16="http://schemas.microsoft.com/office/drawing/2014/main" id="{1F2DA4CC-407D-EF45-B3BC-B7C4953CFB1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586706" y="6378499"/>
                  <a:ext cx="727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3" name="Viết tay 52">
                  <a:extLst>
                    <a:ext uri="{FF2B5EF4-FFF2-40B4-BE49-F238E27FC236}">
                      <a16:creationId xmlns:a16="http://schemas.microsoft.com/office/drawing/2014/main" id="{E1785CD6-523C-2A46-8634-F7E878F82F90}"/>
                    </a:ext>
                  </a:extLst>
                </p14:cNvPr>
                <p14:cNvContentPartPr/>
                <p14:nvPr/>
              </p14:nvContentPartPr>
              <p14:xfrm>
                <a:off x="1707306" y="6283819"/>
                <a:ext cx="120600" cy="147240"/>
              </p14:xfrm>
            </p:contentPart>
          </mc:Choice>
          <mc:Fallback>
            <p:pic>
              <p:nvPicPr>
                <p:cNvPr id="53" name="Viết tay 52">
                  <a:extLst>
                    <a:ext uri="{FF2B5EF4-FFF2-40B4-BE49-F238E27FC236}">
                      <a16:creationId xmlns:a16="http://schemas.microsoft.com/office/drawing/2014/main" id="{E1785CD6-523C-2A46-8634-F7E878F82F9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692186" y="6268339"/>
                  <a:ext cx="1508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4" name="Viết tay 53">
                  <a:extLst>
                    <a:ext uri="{FF2B5EF4-FFF2-40B4-BE49-F238E27FC236}">
                      <a16:creationId xmlns:a16="http://schemas.microsoft.com/office/drawing/2014/main" id="{91845569-D080-604B-99C0-8D4EEA64F41C}"/>
                    </a:ext>
                  </a:extLst>
                </p14:cNvPr>
                <p14:cNvContentPartPr/>
                <p14:nvPr/>
              </p14:nvContentPartPr>
              <p14:xfrm>
                <a:off x="1691826" y="6252139"/>
                <a:ext cx="209520" cy="42480"/>
              </p14:xfrm>
            </p:contentPart>
          </mc:Choice>
          <mc:Fallback>
            <p:pic>
              <p:nvPicPr>
                <p:cNvPr id="54" name="Viết tay 53">
                  <a:extLst>
                    <a:ext uri="{FF2B5EF4-FFF2-40B4-BE49-F238E27FC236}">
                      <a16:creationId xmlns:a16="http://schemas.microsoft.com/office/drawing/2014/main" id="{91845569-D080-604B-99C0-8D4EEA64F41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676346" y="6237019"/>
                  <a:ext cx="2401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5" name="Viết tay 54">
                  <a:extLst>
                    <a:ext uri="{FF2B5EF4-FFF2-40B4-BE49-F238E27FC236}">
                      <a16:creationId xmlns:a16="http://schemas.microsoft.com/office/drawing/2014/main" id="{26A07D13-14EF-E04B-AB22-4F765A3FD3DD}"/>
                    </a:ext>
                  </a:extLst>
                </p14:cNvPr>
                <p14:cNvContentPartPr/>
                <p14:nvPr/>
              </p14:nvContentPartPr>
              <p14:xfrm>
                <a:off x="1953546" y="6204979"/>
                <a:ext cx="152640" cy="267840"/>
              </p14:xfrm>
            </p:contentPart>
          </mc:Choice>
          <mc:Fallback>
            <p:pic>
              <p:nvPicPr>
                <p:cNvPr id="55" name="Viết tay 54">
                  <a:extLst>
                    <a:ext uri="{FF2B5EF4-FFF2-40B4-BE49-F238E27FC236}">
                      <a16:creationId xmlns:a16="http://schemas.microsoft.com/office/drawing/2014/main" id="{26A07D13-14EF-E04B-AB22-4F765A3FD3D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938426" y="6189859"/>
                  <a:ext cx="182880" cy="29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Nhóm 57">
            <a:extLst>
              <a:ext uri="{FF2B5EF4-FFF2-40B4-BE49-F238E27FC236}">
                <a16:creationId xmlns:a16="http://schemas.microsoft.com/office/drawing/2014/main" id="{F7CCB8D3-7F2A-BA41-922F-66CA02503B45}"/>
              </a:ext>
            </a:extLst>
          </p:cNvPr>
          <p:cNvGrpSpPr/>
          <p:nvPr/>
        </p:nvGrpSpPr>
        <p:grpSpPr>
          <a:xfrm>
            <a:off x="2290146" y="6310099"/>
            <a:ext cx="183240" cy="110520"/>
            <a:chOff x="2290146" y="6310099"/>
            <a:chExt cx="183240" cy="11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2" name="Viết tay 41">
                  <a:extLst>
                    <a:ext uri="{FF2B5EF4-FFF2-40B4-BE49-F238E27FC236}">
                      <a16:creationId xmlns:a16="http://schemas.microsoft.com/office/drawing/2014/main" id="{2C76D5B5-6B76-E345-AB87-3566AD914C09}"/>
                    </a:ext>
                  </a:extLst>
                </p14:cNvPr>
                <p14:cNvContentPartPr/>
                <p14:nvPr/>
              </p14:nvContentPartPr>
              <p14:xfrm>
                <a:off x="2347026" y="6310099"/>
                <a:ext cx="126360" cy="21240"/>
              </p14:xfrm>
            </p:contentPart>
          </mc:Choice>
          <mc:Fallback>
            <p:pic>
              <p:nvPicPr>
                <p:cNvPr id="42" name="Viết tay 41">
                  <a:extLst>
                    <a:ext uri="{FF2B5EF4-FFF2-40B4-BE49-F238E27FC236}">
                      <a16:creationId xmlns:a16="http://schemas.microsoft.com/office/drawing/2014/main" id="{2C76D5B5-6B76-E345-AB87-3566AD914C0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331906" y="6294619"/>
                  <a:ext cx="1569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3" name="Viết tay 42">
                  <a:extLst>
                    <a:ext uri="{FF2B5EF4-FFF2-40B4-BE49-F238E27FC236}">
                      <a16:creationId xmlns:a16="http://schemas.microsoft.com/office/drawing/2014/main" id="{D3CCEAA8-4E73-F64E-8864-CFFDDC737157}"/>
                    </a:ext>
                  </a:extLst>
                </p14:cNvPr>
                <p14:cNvContentPartPr/>
                <p14:nvPr/>
              </p14:nvContentPartPr>
              <p14:xfrm>
                <a:off x="2331546" y="6367699"/>
                <a:ext cx="73800" cy="5760"/>
              </p14:xfrm>
            </p:contentPart>
          </mc:Choice>
          <mc:Fallback>
            <p:pic>
              <p:nvPicPr>
                <p:cNvPr id="43" name="Viết tay 42">
                  <a:extLst>
                    <a:ext uri="{FF2B5EF4-FFF2-40B4-BE49-F238E27FC236}">
                      <a16:creationId xmlns:a16="http://schemas.microsoft.com/office/drawing/2014/main" id="{D3CCEAA8-4E73-F64E-8864-CFFDDC73715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316066" y="6352579"/>
                  <a:ext cx="104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6" name="Viết tay 55">
                  <a:extLst>
                    <a:ext uri="{FF2B5EF4-FFF2-40B4-BE49-F238E27FC236}">
                      <a16:creationId xmlns:a16="http://schemas.microsoft.com/office/drawing/2014/main" id="{724AD999-F330-B541-A4B7-0664ABA70B75}"/>
                    </a:ext>
                  </a:extLst>
                </p14:cNvPr>
                <p14:cNvContentPartPr/>
                <p14:nvPr/>
              </p14:nvContentPartPr>
              <p14:xfrm>
                <a:off x="2308146" y="6336019"/>
                <a:ext cx="107640" cy="26640"/>
              </p14:xfrm>
            </p:contentPart>
          </mc:Choice>
          <mc:Fallback>
            <p:pic>
              <p:nvPicPr>
                <p:cNvPr id="56" name="Viết tay 55">
                  <a:extLst>
                    <a:ext uri="{FF2B5EF4-FFF2-40B4-BE49-F238E27FC236}">
                      <a16:creationId xmlns:a16="http://schemas.microsoft.com/office/drawing/2014/main" id="{724AD999-F330-B541-A4B7-0664ABA70B7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292666" y="6320899"/>
                  <a:ext cx="1382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7" name="Viết tay 56">
                  <a:extLst>
                    <a:ext uri="{FF2B5EF4-FFF2-40B4-BE49-F238E27FC236}">
                      <a16:creationId xmlns:a16="http://schemas.microsoft.com/office/drawing/2014/main" id="{0B074585-3A36-614F-A798-C083117B6A00}"/>
                    </a:ext>
                  </a:extLst>
                </p14:cNvPr>
                <p14:cNvContentPartPr/>
                <p14:nvPr/>
              </p14:nvContentPartPr>
              <p14:xfrm>
                <a:off x="2290146" y="6409819"/>
                <a:ext cx="146880" cy="10800"/>
              </p14:xfrm>
            </p:contentPart>
          </mc:Choice>
          <mc:Fallback>
            <p:pic>
              <p:nvPicPr>
                <p:cNvPr id="57" name="Viết tay 56">
                  <a:extLst>
                    <a:ext uri="{FF2B5EF4-FFF2-40B4-BE49-F238E27FC236}">
                      <a16:creationId xmlns:a16="http://schemas.microsoft.com/office/drawing/2014/main" id="{0B074585-3A36-614F-A798-C083117B6A0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274666" y="6394339"/>
                  <a:ext cx="17712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5" name="Nhóm 1034">
            <a:extLst>
              <a:ext uri="{FF2B5EF4-FFF2-40B4-BE49-F238E27FC236}">
                <a16:creationId xmlns:a16="http://schemas.microsoft.com/office/drawing/2014/main" id="{5CBE4E4C-34F7-E642-9E49-A4A881698B1F}"/>
              </a:ext>
            </a:extLst>
          </p:cNvPr>
          <p:cNvGrpSpPr/>
          <p:nvPr/>
        </p:nvGrpSpPr>
        <p:grpSpPr>
          <a:xfrm>
            <a:off x="2646186" y="6073939"/>
            <a:ext cx="1522440" cy="351720"/>
            <a:chOff x="2646186" y="6073939"/>
            <a:chExt cx="1522440" cy="35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0" name="Viết tay 59">
                  <a:extLst>
                    <a:ext uri="{FF2B5EF4-FFF2-40B4-BE49-F238E27FC236}">
                      <a16:creationId xmlns:a16="http://schemas.microsoft.com/office/drawing/2014/main" id="{CE15AA03-4E1E-614F-9ACB-80BEB9DB22B6}"/>
                    </a:ext>
                  </a:extLst>
                </p14:cNvPr>
                <p14:cNvContentPartPr/>
                <p14:nvPr/>
              </p14:nvContentPartPr>
              <p14:xfrm>
                <a:off x="2646186" y="6257539"/>
                <a:ext cx="178920" cy="136800"/>
              </p14:xfrm>
            </p:contentPart>
          </mc:Choice>
          <mc:Fallback>
            <p:pic>
              <p:nvPicPr>
                <p:cNvPr id="60" name="Viết tay 59">
                  <a:extLst>
                    <a:ext uri="{FF2B5EF4-FFF2-40B4-BE49-F238E27FC236}">
                      <a16:creationId xmlns:a16="http://schemas.microsoft.com/office/drawing/2014/main" id="{CE15AA03-4E1E-614F-9ACB-80BEB9DB22B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631066" y="6242059"/>
                  <a:ext cx="2091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1" name="Viết tay 60">
                  <a:extLst>
                    <a:ext uri="{FF2B5EF4-FFF2-40B4-BE49-F238E27FC236}">
                      <a16:creationId xmlns:a16="http://schemas.microsoft.com/office/drawing/2014/main" id="{0FD9F55A-FB3B-7A46-8141-3665AEBDF9F6}"/>
                    </a:ext>
                  </a:extLst>
                </p14:cNvPr>
                <p14:cNvContentPartPr/>
                <p14:nvPr/>
              </p14:nvContentPartPr>
              <p14:xfrm>
                <a:off x="2793066" y="6073939"/>
                <a:ext cx="89640" cy="320400"/>
              </p14:xfrm>
            </p:contentPart>
          </mc:Choice>
          <mc:Fallback>
            <p:pic>
              <p:nvPicPr>
                <p:cNvPr id="61" name="Viết tay 60">
                  <a:extLst>
                    <a:ext uri="{FF2B5EF4-FFF2-40B4-BE49-F238E27FC236}">
                      <a16:creationId xmlns:a16="http://schemas.microsoft.com/office/drawing/2014/main" id="{0FD9F55A-FB3B-7A46-8141-3665AEBDF9F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777946" y="6058459"/>
                  <a:ext cx="1202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2" name="Viết tay 61">
                  <a:extLst>
                    <a:ext uri="{FF2B5EF4-FFF2-40B4-BE49-F238E27FC236}">
                      <a16:creationId xmlns:a16="http://schemas.microsoft.com/office/drawing/2014/main" id="{38784C7D-82C0-7E40-BAD5-4D72C097D57C}"/>
                    </a:ext>
                  </a:extLst>
                </p14:cNvPr>
                <p14:cNvContentPartPr/>
                <p14:nvPr/>
              </p14:nvContentPartPr>
              <p14:xfrm>
                <a:off x="2908626" y="6241699"/>
                <a:ext cx="79200" cy="157680"/>
              </p14:xfrm>
            </p:contentPart>
          </mc:Choice>
          <mc:Fallback>
            <p:pic>
              <p:nvPicPr>
                <p:cNvPr id="62" name="Viết tay 61">
                  <a:extLst>
                    <a:ext uri="{FF2B5EF4-FFF2-40B4-BE49-F238E27FC236}">
                      <a16:creationId xmlns:a16="http://schemas.microsoft.com/office/drawing/2014/main" id="{38784C7D-82C0-7E40-BAD5-4D72C097D57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893506" y="6226579"/>
                  <a:ext cx="1094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3" name="Viết tay 62">
                  <a:extLst>
                    <a:ext uri="{FF2B5EF4-FFF2-40B4-BE49-F238E27FC236}">
                      <a16:creationId xmlns:a16="http://schemas.microsoft.com/office/drawing/2014/main" id="{059DE453-E82D-8942-AFC6-652E6F638683}"/>
                    </a:ext>
                  </a:extLst>
                </p14:cNvPr>
                <p14:cNvContentPartPr/>
                <p14:nvPr/>
              </p14:nvContentPartPr>
              <p14:xfrm>
                <a:off x="2929506" y="6184099"/>
                <a:ext cx="57960" cy="37080"/>
              </p14:xfrm>
            </p:contentPart>
          </mc:Choice>
          <mc:Fallback>
            <p:pic>
              <p:nvPicPr>
                <p:cNvPr id="63" name="Viết tay 62">
                  <a:extLst>
                    <a:ext uri="{FF2B5EF4-FFF2-40B4-BE49-F238E27FC236}">
                      <a16:creationId xmlns:a16="http://schemas.microsoft.com/office/drawing/2014/main" id="{059DE453-E82D-8942-AFC6-652E6F63868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914386" y="6168619"/>
                  <a:ext cx="885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024" name="Viết tay 1023">
                  <a:extLst>
                    <a:ext uri="{FF2B5EF4-FFF2-40B4-BE49-F238E27FC236}">
                      <a16:creationId xmlns:a16="http://schemas.microsoft.com/office/drawing/2014/main" id="{19032185-C073-DA43-A1CC-B3FABCFA622E}"/>
                    </a:ext>
                  </a:extLst>
                </p14:cNvPr>
                <p14:cNvContentPartPr/>
                <p14:nvPr/>
              </p14:nvContentPartPr>
              <p14:xfrm>
                <a:off x="2997906" y="6252139"/>
                <a:ext cx="120960" cy="131400"/>
              </p14:xfrm>
            </p:contentPart>
          </mc:Choice>
          <mc:Fallback>
            <p:pic>
              <p:nvPicPr>
                <p:cNvPr id="1024" name="Viết tay 1023">
                  <a:extLst>
                    <a:ext uri="{FF2B5EF4-FFF2-40B4-BE49-F238E27FC236}">
                      <a16:creationId xmlns:a16="http://schemas.microsoft.com/office/drawing/2014/main" id="{19032185-C073-DA43-A1CC-B3FABCFA622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982786" y="6237019"/>
                  <a:ext cx="1515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025" name="Viết tay 1024">
                  <a:extLst>
                    <a:ext uri="{FF2B5EF4-FFF2-40B4-BE49-F238E27FC236}">
                      <a16:creationId xmlns:a16="http://schemas.microsoft.com/office/drawing/2014/main" id="{BD794C4F-C007-654B-ABBB-DD53D162DD8D}"/>
                    </a:ext>
                  </a:extLst>
                </p14:cNvPr>
                <p14:cNvContentPartPr/>
                <p14:nvPr/>
              </p14:nvContentPartPr>
              <p14:xfrm>
                <a:off x="3191946" y="6110659"/>
                <a:ext cx="16200" cy="257400"/>
              </p14:xfrm>
            </p:contentPart>
          </mc:Choice>
          <mc:Fallback>
            <p:pic>
              <p:nvPicPr>
                <p:cNvPr id="1025" name="Viết tay 1024">
                  <a:extLst>
                    <a:ext uri="{FF2B5EF4-FFF2-40B4-BE49-F238E27FC236}">
                      <a16:creationId xmlns:a16="http://schemas.microsoft.com/office/drawing/2014/main" id="{BD794C4F-C007-654B-ABBB-DD53D162DD8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176826" y="6095179"/>
                  <a:ext cx="464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027" name="Viết tay 1026">
                  <a:extLst>
                    <a:ext uri="{FF2B5EF4-FFF2-40B4-BE49-F238E27FC236}">
                      <a16:creationId xmlns:a16="http://schemas.microsoft.com/office/drawing/2014/main" id="{1DC8E521-2E41-7747-8E1E-D45A640F0919}"/>
                    </a:ext>
                  </a:extLst>
                </p14:cNvPr>
                <p14:cNvContentPartPr/>
                <p14:nvPr/>
              </p14:nvContentPartPr>
              <p14:xfrm>
                <a:off x="3121386" y="6231259"/>
                <a:ext cx="201960" cy="52920"/>
              </p14:xfrm>
            </p:contentPart>
          </mc:Choice>
          <mc:Fallback>
            <p:pic>
              <p:nvPicPr>
                <p:cNvPr id="1027" name="Viết tay 1026">
                  <a:extLst>
                    <a:ext uri="{FF2B5EF4-FFF2-40B4-BE49-F238E27FC236}">
                      <a16:creationId xmlns:a16="http://schemas.microsoft.com/office/drawing/2014/main" id="{1DC8E521-2E41-7747-8E1E-D45A640F091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106266" y="6216139"/>
                  <a:ext cx="2325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028" name="Viết tay 1027">
                  <a:extLst>
                    <a:ext uri="{FF2B5EF4-FFF2-40B4-BE49-F238E27FC236}">
                      <a16:creationId xmlns:a16="http://schemas.microsoft.com/office/drawing/2014/main" id="{222AA3DB-DF6C-434F-A748-A154CF8DE250}"/>
                    </a:ext>
                  </a:extLst>
                </p14:cNvPr>
                <p14:cNvContentPartPr/>
                <p14:nvPr/>
              </p14:nvContentPartPr>
              <p14:xfrm>
                <a:off x="3365106" y="6110659"/>
                <a:ext cx="115920" cy="289080"/>
              </p14:xfrm>
            </p:contentPart>
          </mc:Choice>
          <mc:Fallback>
            <p:pic>
              <p:nvPicPr>
                <p:cNvPr id="1028" name="Viết tay 1027">
                  <a:extLst>
                    <a:ext uri="{FF2B5EF4-FFF2-40B4-BE49-F238E27FC236}">
                      <a16:creationId xmlns:a16="http://schemas.microsoft.com/office/drawing/2014/main" id="{222AA3DB-DF6C-434F-A748-A154CF8DE25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349986" y="6095179"/>
                  <a:ext cx="1461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029" name="Viết tay 1028">
                  <a:extLst>
                    <a:ext uri="{FF2B5EF4-FFF2-40B4-BE49-F238E27FC236}">
                      <a16:creationId xmlns:a16="http://schemas.microsoft.com/office/drawing/2014/main" id="{C07F35A0-5136-F042-9B4F-4BB5A9C65DD1}"/>
                    </a:ext>
                  </a:extLst>
                </p14:cNvPr>
                <p14:cNvContentPartPr/>
                <p14:nvPr/>
              </p14:nvContentPartPr>
              <p14:xfrm>
                <a:off x="3533226" y="6162859"/>
                <a:ext cx="163080" cy="215640"/>
              </p14:xfrm>
            </p:contentPart>
          </mc:Choice>
          <mc:Fallback>
            <p:pic>
              <p:nvPicPr>
                <p:cNvPr id="1029" name="Viết tay 1028">
                  <a:extLst>
                    <a:ext uri="{FF2B5EF4-FFF2-40B4-BE49-F238E27FC236}">
                      <a16:creationId xmlns:a16="http://schemas.microsoft.com/office/drawing/2014/main" id="{C07F35A0-5136-F042-9B4F-4BB5A9C65DD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517746" y="6147739"/>
                  <a:ext cx="1936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030" name="Viết tay 1029">
                  <a:extLst>
                    <a:ext uri="{FF2B5EF4-FFF2-40B4-BE49-F238E27FC236}">
                      <a16:creationId xmlns:a16="http://schemas.microsoft.com/office/drawing/2014/main" id="{A4679666-7C91-5D48-8C43-B9CE307E7CEC}"/>
                    </a:ext>
                  </a:extLst>
                </p14:cNvPr>
                <p14:cNvContentPartPr/>
                <p14:nvPr/>
              </p14:nvContentPartPr>
              <p14:xfrm>
                <a:off x="3706386" y="6325579"/>
                <a:ext cx="42480" cy="100080"/>
              </p14:xfrm>
            </p:contentPart>
          </mc:Choice>
          <mc:Fallback>
            <p:pic>
              <p:nvPicPr>
                <p:cNvPr id="1030" name="Viết tay 1029">
                  <a:extLst>
                    <a:ext uri="{FF2B5EF4-FFF2-40B4-BE49-F238E27FC236}">
                      <a16:creationId xmlns:a16="http://schemas.microsoft.com/office/drawing/2014/main" id="{A4679666-7C91-5D48-8C43-B9CE307E7CE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90906" y="6310459"/>
                  <a:ext cx="727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031" name="Viết tay 1030">
                  <a:extLst>
                    <a:ext uri="{FF2B5EF4-FFF2-40B4-BE49-F238E27FC236}">
                      <a16:creationId xmlns:a16="http://schemas.microsoft.com/office/drawing/2014/main" id="{7DE4B493-BB01-BC4A-82A4-9F70928AA6E1}"/>
                    </a:ext>
                  </a:extLst>
                </p14:cNvPr>
                <p14:cNvContentPartPr/>
                <p14:nvPr/>
              </p14:nvContentPartPr>
              <p14:xfrm>
                <a:off x="3816546" y="6152419"/>
                <a:ext cx="110520" cy="194400"/>
              </p14:xfrm>
            </p:contentPart>
          </mc:Choice>
          <mc:Fallback>
            <p:pic>
              <p:nvPicPr>
                <p:cNvPr id="1031" name="Viết tay 1030">
                  <a:extLst>
                    <a:ext uri="{FF2B5EF4-FFF2-40B4-BE49-F238E27FC236}">
                      <a16:creationId xmlns:a16="http://schemas.microsoft.com/office/drawing/2014/main" id="{7DE4B493-BB01-BC4A-82A4-9F70928AA6E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801426" y="6137299"/>
                  <a:ext cx="1411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032" name="Viết tay 1031">
                  <a:extLst>
                    <a:ext uri="{FF2B5EF4-FFF2-40B4-BE49-F238E27FC236}">
                      <a16:creationId xmlns:a16="http://schemas.microsoft.com/office/drawing/2014/main" id="{333297C8-2BC9-B041-B69C-17176257DBF3}"/>
                    </a:ext>
                  </a:extLst>
                </p14:cNvPr>
                <p14:cNvContentPartPr/>
                <p14:nvPr/>
              </p14:nvContentPartPr>
              <p14:xfrm>
                <a:off x="3884586" y="6131539"/>
                <a:ext cx="168120" cy="26640"/>
              </p14:xfrm>
            </p:contentPart>
          </mc:Choice>
          <mc:Fallback>
            <p:pic>
              <p:nvPicPr>
                <p:cNvPr id="1032" name="Viết tay 1031">
                  <a:extLst>
                    <a:ext uri="{FF2B5EF4-FFF2-40B4-BE49-F238E27FC236}">
                      <a16:creationId xmlns:a16="http://schemas.microsoft.com/office/drawing/2014/main" id="{333297C8-2BC9-B041-B69C-17176257DBF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869466" y="6116419"/>
                  <a:ext cx="1987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033" name="Viết tay 1032">
                  <a:extLst>
                    <a:ext uri="{FF2B5EF4-FFF2-40B4-BE49-F238E27FC236}">
                      <a16:creationId xmlns:a16="http://schemas.microsoft.com/office/drawing/2014/main" id="{CC79C432-B4B8-EA40-A98A-9EEA21D41C89}"/>
                    </a:ext>
                  </a:extLst>
                </p14:cNvPr>
                <p14:cNvContentPartPr/>
                <p14:nvPr/>
              </p14:nvContentPartPr>
              <p14:xfrm>
                <a:off x="4052706" y="6099859"/>
                <a:ext cx="115920" cy="278640"/>
              </p14:xfrm>
            </p:contentPart>
          </mc:Choice>
          <mc:Fallback>
            <p:pic>
              <p:nvPicPr>
                <p:cNvPr id="1033" name="Viết tay 1032">
                  <a:extLst>
                    <a:ext uri="{FF2B5EF4-FFF2-40B4-BE49-F238E27FC236}">
                      <a16:creationId xmlns:a16="http://schemas.microsoft.com/office/drawing/2014/main" id="{CC79C432-B4B8-EA40-A98A-9EEA21D41C8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037586" y="6084739"/>
                  <a:ext cx="146160" cy="30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1034" name="Viết tay 1033">
                <a:extLst>
                  <a:ext uri="{FF2B5EF4-FFF2-40B4-BE49-F238E27FC236}">
                    <a16:creationId xmlns:a16="http://schemas.microsoft.com/office/drawing/2014/main" id="{7CA025DD-4ED3-1142-85FB-329F0BFE49E2}"/>
                  </a:ext>
                </a:extLst>
              </p14:cNvPr>
              <p14:cNvContentPartPr/>
              <p14:nvPr/>
            </p14:nvContentPartPr>
            <p14:xfrm>
              <a:off x="4341786" y="6283819"/>
              <a:ext cx="120600" cy="21240"/>
            </p14:xfrm>
          </p:contentPart>
        </mc:Choice>
        <mc:Fallback>
          <p:pic>
            <p:nvPicPr>
              <p:cNvPr id="1034" name="Viết tay 1033">
                <a:extLst>
                  <a:ext uri="{FF2B5EF4-FFF2-40B4-BE49-F238E27FC236}">
                    <a16:creationId xmlns:a16="http://schemas.microsoft.com/office/drawing/2014/main" id="{7CA025DD-4ED3-1142-85FB-329F0BFE49E2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326666" y="6268339"/>
                <a:ext cx="15084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1036" name="Viết tay 1035">
                <a:extLst>
                  <a:ext uri="{FF2B5EF4-FFF2-40B4-BE49-F238E27FC236}">
                    <a16:creationId xmlns:a16="http://schemas.microsoft.com/office/drawing/2014/main" id="{9C869FDF-24E4-824C-803E-32D6DE1E12A3}"/>
                  </a:ext>
                </a:extLst>
              </p14:cNvPr>
              <p14:cNvContentPartPr/>
              <p14:nvPr/>
            </p14:nvContentPartPr>
            <p14:xfrm>
              <a:off x="4635186" y="6136579"/>
              <a:ext cx="115920" cy="199800"/>
            </p14:xfrm>
          </p:contentPart>
        </mc:Choice>
        <mc:Fallback>
          <p:pic>
            <p:nvPicPr>
              <p:cNvPr id="1036" name="Viết tay 1035">
                <a:extLst>
                  <a:ext uri="{FF2B5EF4-FFF2-40B4-BE49-F238E27FC236}">
                    <a16:creationId xmlns:a16="http://schemas.microsoft.com/office/drawing/2014/main" id="{9C869FDF-24E4-824C-803E-32D6DE1E12A3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620066" y="6121459"/>
                <a:ext cx="14616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037" name="Viết tay 1036">
                <a:extLst>
                  <a:ext uri="{FF2B5EF4-FFF2-40B4-BE49-F238E27FC236}">
                    <a16:creationId xmlns:a16="http://schemas.microsoft.com/office/drawing/2014/main" id="{924540B6-8CC3-4246-ACF4-00CE834BDCC7}"/>
                  </a:ext>
                </a:extLst>
              </p14:cNvPr>
              <p14:cNvContentPartPr/>
              <p14:nvPr/>
            </p14:nvContentPartPr>
            <p14:xfrm>
              <a:off x="5060346" y="6262579"/>
              <a:ext cx="147240" cy="37080"/>
            </p14:xfrm>
          </p:contentPart>
        </mc:Choice>
        <mc:Fallback>
          <p:pic>
            <p:nvPicPr>
              <p:cNvPr id="1037" name="Viết tay 1036">
                <a:extLst>
                  <a:ext uri="{FF2B5EF4-FFF2-40B4-BE49-F238E27FC236}">
                    <a16:creationId xmlns:a16="http://schemas.microsoft.com/office/drawing/2014/main" id="{924540B6-8CC3-4246-ACF4-00CE834BDCC7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5045226" y="6247459"/>
                <a:ext cx="177840" cy="6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4" name="Nhóm 1043">
            <a:extLst>
              <a:ext uri="{FF2B5EF4-FFF2-40B4-BE49-F238E27FC236}">
                <a16:creationId xmlns:a16="http://schemas.microsoft.com/office/drawing/2014/main" id="{422A349B-E22E-EE41-8A80-5AB2B0963EA3}"/>
              </a:ext>
            </a:extLst>
          </p:cNvPr>
          <p:cNvGrpSpPr/>
          <p:nvPr/>
        </p:nvGrpSpPr>
        <p:grpSpPr>
          <a:xfrm>
            <a:off x="5406666" y="6021379"/>
            <a:ext cx="525240" cy="278640"/>
            <a:chOff x="5406666" y="6021379"/>
            <a:chExt cx="525240" cy="27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038" name="Viết tay 1037">
                  <a:extLst>
                    <a:ext uri="{FF2B5EF4-FFF2-40B4-BE49-F238E27FC236}">
                      <a16:creationId xmlns:a16="http://schemas.microsoft.com/office/drawing/2014/main" id="{87195A82-8945-B841-99E3-94FCCE8A3437}"/>
                    </a:ext>
                  </a:extLst>
                </p14:cNvPr>
                <p14:cNvContentPartPr/>
                <p14:nvPr/>
              </p14:nvContentPartPr>
              <p14:xfrm>
                <a:off x="5406666" y="6094819"/>
                <a:ext cx="189360" cy="205200"/>
              </p14:xfrm>
            </p:contentPart>
          </mc:Choice>
          <mc:Fallback>
            <p:pic>
              <p:nvPicPr>
                <p:cNvPr id="1038" name="Viết tay 1037">
                  <a:extLst>
                    <a:ext uri="{FF2B5EF4-FFF2-40B4-BE49-F238E27FC236}">
                      <a16:creationId xmlns:a16="http://schemas.microsoft.com/office/drawing/2014/main" id="{87195A82-8945-B841-99E3-94FCCE8A343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391546" y="6079699"/>
                  <a:ext cx="2199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039" name="Viết tay 1038">
                  <a:extLst>
                    <a:ext uri="{FF2B5EF4-FFF2-40B4-BE49-F238E27FC236}">
                      <a16:creationId xmlns:a16="http://schemas.microsoft.com/office/drawing/2014/main" id="{6D328F06-B554-294B-8574-653E67A410D6}"/>
                    </a:ext>
                  </a:extLst>
                </p14:cNvPr>
                <p14:cNvContentPartPr/>
                <p14:nvPr/>
              </p14:nvContentPartPr>
              <p14:xfrm>
                <a:off x="5648226" y="6021379"/>
                <a:ext cx="283680" cy="246600"/>
              </p14:xfrm>
            </p:contentPart>
          </mc:Choice>
          <mc:Fallback>
            <p:pic>
              <p:nvPicPr>
                <p:cNvPr id="1039" name="Viết tay 1038">
                  <a:extLst>
                    <a:ext uri="{FF2B5EF4-FFF2-40B4-BE49-F238E27FC236}">
                      <a16:creationId xmlns:a16="http://schemas.microsoft.com/office/drawing/2014/main" id="{6D328F06-B554-294B-8574-653E67A410D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632746" y="6005899"/>
                  <a:ext cx="3142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040" name="Viết tay 1039">
                  <a:extLst>
                    <a:ext uri="{FF2B5EF4-FFF2-40B4-BE49-F238E27FC236}">
                      <a16:creationId xmlns:a16="http://schemas.microsoft.com/office/drawing/2014/main" id="{0EC03D6E-713A-A64A-B84A-EFDAD2CD7CA0}"/>
                    </a:ext>
                  </a:extLst>
                </p14:cNvPr>
                <p14:cNvContentPartPr/>
                <p14:nvPr/>
              </p14:nvContentPartPr>
              <p14:xfrm>
                <a:off x="5773866" y="6115699"/>
                <a:ext cx="157680" cy="157680"/>
              </p14:xfrm>
            </p:contentPart>
          </mc:Choice>
          <mc:Fallback>
            <p:pic>
              <p:nvPicPr>
                <p:cNvPr id="1040" name="Viết tay 1039">
                  <a:extLst>
                    <a:ext uri="{FF2B5EF4-FFF2-40B4-BE49-F238E27FC236}">
                      <a16:creationId xmlns:a16="http://schemas.microsoft.com/office/drawing/2014/main" id="{0EC03D6E-713A-A64A-B84A-EFDAD2CD7CA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758746" y="6100579"/>
                  <a:ext cx="18828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3" name="Nhóm 1042">
            <a:extLst>
              <a:ext uri="{FF2B5EF4-FFF2-40B4-BE49-F238E27FC236}">
                <a16:creationId xmlns:a16="http://schemas.microsoft.com/office/drawing/2014/main" id="{085C8DC0-A940-354F-B29B-7B8F974E9921}"/>
              </a:ext>
            </a:extLst>
          </p:cNvPr>
          <p:cNvGrpSpPr/>
          <p:nvPr/>
        </p:nvGrpSpPr>
        <p:grpSpPr>
          <a:xfrm>
            <a:off x="6130986" y="6141979"/>
            <a:ext cx="168120" cy="84240"/>
            <a:chOff x="6130986" y="6141979"/>
            <a:chExt cx="168120" cy="8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041" name="Viết tay 1040">
                  <a:extLst>
                    <a:ext uri="{FF2B5EF4-FFF2-40B4-BE49-F238E27FC236}">
                      <a16:creationId xmlns:a16="http://schemas.microsoft.com/office/drawing/2014/main" id="{BBA66395-AAD1-9047-8FD8-C647A37971D0}"/>
                    </a:ext>
                  </a:extLst>
                </p14:cNvPr>
                <p14:cNvContentPartPr/>
                <p14:nvPr/>
              </p14:nvContentPartPr>
              <p14:xfrm>
                <a:off x="6130986" y="6141979"/>
                <a:ext cx="123480" cy="26640"/>
              </p14:xfrm>
            </p:contentPart>
          </mc:Choice>
          <mc:Fallback>
            <p:pic>
              <p:nvPicPr>
                <p:cNvPr id="1041" name="Viết tay 1040">
                  <a:extLst>
                    <a:ext uri="{FF2B5EF4-FFF2-40B4-BE49-F238E27FC236}">
                      <a16:creationId xmlns:a16="http://schemas.microsoft.com/office/drawing/2014/main" id="{BBA66395-AAD1-9047-8FD8-C647A37971D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115506" y="6126859"/>
                  <a:ext cx="1537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042" name="Viết tay 1041">
                  <a:extLst>
                    <a:ext uri="{FF2B5EF4-FFF2-40B4-BE49-F238E27FC236}">
                      <a16:creationId xmlns:a16="http://schemas.microsoft.com/office/drawing/2014/main" id="{26C69153-D5E9-F441-BDF8-5CEFA5FB6731}"/>
                    </a:ext>
                  </a:extLst>
                </p14:cNvPr>
                <p14:cNvContentPartPr/>
                <p14:nvPr/>
              </p14:nvContentPartPr>
              <p14:xfrm>
                <a:off x="6141786" y="6204979"/>
                <a:ext cx="157320" cy="21240"/>
              </p14:xfrm>
            </p:contentPart>
          </mc:Choice>
          <mc:Fallback>
            <p:pic>
              <p:nvPicPr>
                <p:cNvPr id="1042" name="Viết tay 1041">
                  <a:extLst>
                    <a:ext uri="{FF2B5EF4-FFF2-40B4-BE49-F238E27FC236}">
                      <a16:creationId xmlns:a16="http://schemas.microsoft.com/office/drawing/2014/main" id="{26C69153-D5E9-F441-BDF8-5CEFA5FB673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126666" y="6189859"/>
                  <a:ext cx="18756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0" name="Nhóm 1049">
            <a:extLst>
              <a:ext uri="{FF2B5EF4-FFF2-40B4-BE49-F238E27FC236}">
                <a16:creationId xmlns:a16="http://schemas.microsoft.com/office/drawing/2014/main" id="{6BCB8AE0-0908-324F-9532-B7F99783BF88}"/>
              </a:ext>
            </a:extLst>
          </p:cNvPr>
          <p:cNvGrpSpPr/>
          <p:nvPr/>
        </p:nvGrpSpPr>
        <p:grpSpPr>
          <a:xfrm>
            <a:off x="6577026" y="6000139"/>
            <a:ext cx="803160" cy="252720"/>
            <a:chOff x="6577026" y="6000139"/>
            <a:chExt cx="803160" cy="25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045" name="Viết tay 1044">
                  <a:extLst>
                    <a:ext uri="{FF2B5EF4-FFF2-40B4-BE49-F238E27FC236}">
                      <a16:creationId xmlns:a16="http://schemas.microsoft.com/office/drawing/2014/main" id="{DE2BD8A4-4024-7642-9B31-F672CB8423A9}"/>
                    </a:ext>
                  </a:extLst>
                </p14:cNvPr>
                <p14:cNvContentPartPr/>
                <p14:nvPr/>
              </p14:nvContentPartPr>
              <p14:xfrm>
                <a:off x="6577026" y="6026419"/>
                <a:ext cx="147240" cy="189360"/>
              </p14:xfrm>
            </p:contentPart>
          </mc:Choice>
          <mc:Fallback>
            <p:pic>
              <p:nvPicPr>
                <p:cNvPr id="1045" name="Viết tay 1044">
                  <a:extLst>
                    <a:ext uri="{FF2B5EF4-FFF2-40B4-BE49-F238E27FC236}">
                      <a16:creationId xmlns:a16="http://schemas.microsoft.com/office/drawing/2014/main" id="{DE2BD8A4-4024-7642-9B31-F672CB8423A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561546" y="6011299"/>
                  <a:ext cx="1778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046" name="Viết tay 1045">
                  <a:extLst>
                    <a:ext uri="{FF2B5EF4-FFF2-40B4-BE49-F238E27FC236}">
                      <a16:creationId xmlns:a16="http://schemas.microsoft.com/office/drawing/2014/main" id="{65EE7E6E-DAB7-694C-BC3E-0A41A6C8B6C1}"/>
                    </a:ext>
                  </a:extLst>
                </p14:cNvPr>
                <p14:cNvContentPartPr/>
                <p14:nvPr/>
              </p14:nvContentPartPr>
              <p14:xfrm>
                <a:off x="6760626" y="6000139"/>
                <a:ext cx="157680" cy="231120"/>
              </p14:xfrm>
            </p:contentPart>
          </mc:Choice>
          <mc:Fallback>
            <p:pic>
              <p:nvPicPr>
                <p:cNvPr id="1046" name="Viết tay 1045">
                  <a:extLst>
                    <a:ext uri="{FF2B5EF4-FFF2-40B4-BE49-F238E27FC236}">
                      <a16:creationId xmlns:a16="http://schemas.microsoft.com/office/drawing/2014/main" id="{65EE7E6E-DAB7-694C-BC3E-0A41A6C8B6C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745506" y="5985019"/>
                  <a:ext cx="1882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047" name="Viết tay 1046">
                  <a:extLst>
                    <a:ext uri="{FF2B5EF4-FFF2-40B4-BE49-F238E27FC236}">
                      <a16:creationId xmlns:a16="http://schemas.microsoft.com/office/drawing/2014/main" id="{5B33B0DA-8FF2-574C-8EBE-FDB0EECA5106}"/>
                    </a:ext>
                  </a:extLst>
                </p14:cNvPr>
                <p14:cNvContentPartPr/>
                <p14:nvPr/>
              </p14:nvContentPartPr>
              <p14:xfrm>
                <a:off x="6970506" y="6168979"/>
                <a:ext cx="37080" cy="83880"/>
              </p14:xfrm>
            </p:contentPart>
          </mc:Choice>
          <mc:Fallback>
            <p:pic>
              <p:nvPicPr>
                <p:cNvPr id="1047" name="Viết tay 1046">
                  <a:extLst>
                    <a:ext uri="{FF2B5EF4-FFF2-40B4-BE49-F238E27FC236}">
                      <a16:creationId xmlns:a16="http://schemas.microsoft.com/office/drawing/2014/main" id="{5B33B0DA-8FF2-574C-8EBE-FDB0EECA510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955386" y="6153499"/>
                  <a:ext cx="676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048" name="Viết tay 1047">
                  <a:extLst>
                    <a:ext uri="{FF2B5EF4-FFF2-40B4-BE49-F238E27FC236}">
                      <a16:creationId xmlns:a16="http://schemas.microsoft.com/office/drawing/2014/main" id="{4CFEB9E1-16B3-6448-B13B-E3E0333B0700}"/>
                    </a:ext>
                  </a:extLst>
                </p14:cNvPr>
                <p14:cNvContentPartPr/>
                <p14:nvPr/>
              </p14:nvContentPartPr>
              <p14:xfrm>
                <a:off x="7080666" y="6063139"/>
                <a:ext cx="142200" cy="147240"/>
              </p14:xfrm>
            </p:contentPart>
          </mc:Choice>
          <mc:Fallback>
            <p:pic>
              <p:nvPicPr>
                <p:cNvPr id="1048" name="Viết tay 1047">
                  <a:extLst>
                    <a:ext uri="{FF2B5EF4-FFF2-40B4-BE49-F238E27FC236}">
                      <a16:creationId xmlns:a16="http://schemas.microsoft.com/office/drawing/2014/main" id="{4CFEB9E1-16B3-6448-B13B-E3E0333B070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065546" y="6048019"/>
                  <a:ext cx="1724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049" name="Viết tay 1048">
                  <a:extLst>
                    <a:ext uri="{FF2B5EF4-FFF2-40B4-BE49-F238E27FC236}">
                      <a16:creationId xmlns:a16="http://schemas.microsoft.com/office/drawing/2014/main" id="{4B283142-C36E-2743-BDD3-31FC5083E795}"/>
                    </a:ext>
                  </a:extLst>
                </p14:cNvPr>
                <p14:cNvContentPartPr/>
                <p14:nvPr/>
              </p14:nvContentPartPr>
              <p14:xfrm>
                <a:off x="7316826" y="6026419"/>
                <a:ext cx="63360" cy="194400"/>
              </p14:xfrm>
            </p:contentPart>
          </mc:Choice>
          <mc:Fallback>
            <p:pic>
              <p:nvPicPr>
                <p:cNvPr id="1049" name="Viết tay 1048">
                  <a:extLst>
                    <a:ext uri="{FF2B5EF4-FFF2-40B4-BE49-F238E27FC236}">
                      <a16:creationId xmlns:a16="http://schemas.microsoft.com/office/drawing/2014/main" id="{4B283142-C36E-2743-BDD3-31FC5083E79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301706" y="6011299"/>
                  <a:ext cx="93960" cy="225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2445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7BD709-8826-4781-AED8-00C4252AF073}" type="slidenum">
              <a:rPr lang="en-US"/>
              <a:pPr/>
              <a:t>6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1 MentorII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9DF9CF-501B-4B08-A8F6-7C12A4C5A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809" y="1265237"/>
            <a:ext cx="5546991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766AED-C4BC-43DF-8C97-7D618946C7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379536"/>
                <a:ext cx="4419600" cy="4525963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sz="2800"/>
                  <a:t>Xét (3,5) (cont.)</a:t>
                </a:r>
              </a:p>
              <a:p>
                <a:r>
                  <a:rPr lang="pt-BR" sz="2800"/>
                  <a:t>MaxL(3,8)=dis(3,8)-dis(5,8)-dis(3,3)</a:t>
                </a:r>
              </a:p>
              <a:p>
                <a:r>
                  <a:rPr lang="pt-BR" sz="2800"/>
                  <a:t>→MaxL(3,8)=(2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e>
                    </m:rad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/>
                          </a:rPr>
                          <m:t>13</m:t>
                        </m:r>
                      </m:e>
                    </m:rad>
                    <m:r>
                      <a:rPr lang="en-US" sz="2800" b="0" i="1" smtClean="0">
                        <a:latin typeface="Cambria Math"/>
                      </a:rPr>
                      <m:t>+3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e>
                    </m:rad>
                    <m:r>
                      <a:rPr lang="en-US" sz="2800" b="0" i="1" smtClean="0">
                        <a:latin typeface="Cambria Math"/>
                      </a:rPr>
                      <m:t>+5)</m:t>
                    </m:r>
                  </m:oMath>
                </a14:m>
                <a:r>
                  <a:rPr lang="pt-BR" sz="2800"/>
                  <a:t>-3-0=12.67</a:t>
                </a:r>
              </a:p>
              <a:p>
                <a:r>
                  <a:rPr lang="pt-BR" sz="2800"/>
                  <a:t>MaxL(6,5)=dis(6,5)-dis(5,5)-dis(6,3)</a:t>
                </a:r>
              </a:p>
              <a:p>
                <a:r>
                  <a:rPr lang="pt-BR" sz="2800"/>
                  <a:t>→MaxL(6,5)=(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/>
                          </a:rPr>
                          <m:t>13</m:t>
                        </m:r>
                      </m:e>
                    </m:rad>
                    <m:r>
                      <a:rPr lang="en-US" sz="2800" i="1">
                        <a:latin typeface="Cambria Math"/>
                      </a:rPr>
                      <m:t>+3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e>
                    </m:rad>
                    <m:r>
                      <a:rPr lang="en-US" sz="2800" i="1">
                        <a:latin typeface="Cambria Math"/>
                      </a:rPr>
                      <m:t>+5</m:t>
                    </m:r>
                    <m:r>
                      <a:rPr lang="en-US" sz="2800" b="0" i="1" smtClean="0">
                        <a:latin typeface="Cambria Math"/>
                      </a:rPr>
                      <m:t>+3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r>
                  <a:rPr lang="pt-BR" sz="2800"/>
                  <a:t>-0- 2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e>
                    </m:rad>
                  </m:oMath>
                </a14:m>
                <a:r>
                  <a:rPr lang="pt-BR" sz="2800"/>
                  <a:t>=13.02</a:t>
                </a:r>
              </a:p>
              <a:p>
                <a:endParaRPr lang="en-US" sz="2800" b="0" i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2766AED-C4BC-43DF-8C97-7D618946C7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379536"/>
                <a:ext cx="4419600" cy="4525963"/>
              </a:xfrm>
              <a:blipFill rotWithShape="1">
                <a:blip r:embed="rId3"/>
                <a:stretch>
                  <a:fillRect l="-2069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H="1">
            <a:off x="5852253" y="2324100"/>
            <a:ext cx="792294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994729" y="3009900"/>
            <a:ext cx="838201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953000" y="4114800"/>
            <a:ext cx="1158148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248400" y="3810000"/>
            <a:ext cx="10668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67600" y="2667000"/>
            <a:ext cx="0" cy="10668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467600" y="3810000"/>
            <a:ext cx="762000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54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7BD709-8826-4781-AED8-00C4252AF073}" type="slidenum">
              <a:rPr lang="en-US"/>
              <a:pPr/>
              <a:t>7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1 MentorII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9DF9CF-501B-4B08-A8F6-7C12A4C5A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809" y="1265237"/>
            <a:ext cx="5546991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766AED-C4BC-43DF-8C97-7D618946C7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379536"/>
                <a:ext cx="4419600" cy="452596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pt-BR" sz="2800"/>
                  <a:t>Xét (3,5) (cont.)</a:t>
                </a:r>
              </a:p>
              <a:p>
                <a:r>
                  <a:rPr lang="pt-BR" sz="2800"/>
                  <a:t>MaxL(6,8)=dis(6,8)-dis(5,8)-dis(6,3)</a:t>
                </a:r>
              </a:p>
              <a:p>
                <a:r>
                  <a:rPr lang="pt-BR" sz="2800"/>
                  <a:t>→MaxL(6,8)=(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/>
                          </a:rPr>
                          <m:t>13</m:t>
                        </m:r>
                      </m:e>
                    </m:rad>
                    <m:r>
                      <a:rPr lang="en-US" sz="2800" b="0" i="1" smtClean="0">
                        <a:latin typeface="Cambria Math"/>
                      </a:rPr>
                      <m:t>+3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e>
                    </m:rad>
                    <m:r>
                      <a:rPr lang="en-US" sz="2800" b="0" i="1" smtClean="0">
                        <a:latin typeface="Cambria Math"/>
                      </a:rPr>
                      <m:t>+5)</m:t>
                    </m:r>
                  </m:oMath>
                </a14:m>
                <a:r>
                  <a:rPr lang="pt-BR" sz="2800"/>
                  <a:t>-3- 2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e>
                    </m:rad>
                    <m:r>
                      <a:rPr lang="en-US" sz="2800" i="1">
                        <a:latin typeface="Cambria Math"/>
                      </a:rPr>
                      <m:t> </m:t>
                    </m:r>
                  </m:oMath>
                </a14:m>
                <a:r>
                  <a:rPr lang="pt-BR" sz="2800"/>
                  <a:t>=7.02</a:t>
                </a:r>
              </a:p>
              <a:p>
                <a:r>
                  <a:rPr lang="pt-BR" sz="2800"/>
                  <a:t>MaxL(3,8)=(2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e>
                    </m:rad>
                    <m:r>
                      <a:rPr lang="en-US" sz="2800" i="1">
                        <a:latin typeface="Cambria Math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/>
                          </a:rPr>
                          <m:t>13</m:t>
                        </m:r>
                      </m:e>
                    </m:rad>
                    <m:r>
                      <a:rPr lang="en-US" sz="2800" i="1">
                        <a:latin typeface="Cambria Math"/>
                      </a:rPr>
                      <m:t>+3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e>
                    </m:rad>
                    <m:r>
                      <a:rPr lang="en-US" sz="2800" i="1">
                        <a:latin typeface="Cambria Math"/>
                      </a:rPr>
                      <m:t>+5)</m:t>
                    </m:r>
                  </m:oMath>
                </a14:m>
                <a:r>
                  <a:rPr lang="pt-BR" sz="2800"/>
                  <a:t>-3-0=12.67</a:t>
                </a:r>
              </a:p>
              <a:p>
                <a:r>
                  <a:rPr lang="pt-BR" sz="2800"/>
                  <a:t>MaxL(6,5)=(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/>
                          </a:rPr>
                          <m:t>13</m:t>
                        </m:r>
                      </m:e>
                    </m:rad>
                    <m:r>
                      <a:rPr lang="en-US" sz="2800" i="1">
                        <a:latin typeface="Cambria Math"/>
                      </a:rPr>
                      <m:t>+3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e>
                    </m:rad>
                    <m:r>
                      <a:rPr lang="en-US" sz="2800" i="1">
                        <a:latin typeface="Cambria Math"/>
                      </a:rPr>
                      <m:t>+5+3)</m:t>
                    </m:r>
                  </m:oMath>
                </a14:m>
                <a:r>
                  <a:rPr lang="pt-BR" sz="2800"/>
                  <a:t>-0- 2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e>
                    </m:rad>
                  </m:oMath>
                </a14:m>
                <a:r>
                  <a:rPr lang="pt-BR" sz="2800"/>
                  <a:t>=13.02</a:t>
                </a:r>
              </a:p>
              <a:p>
                <a:r>
                  <a:rPr lang="pt-BR" sz="2800"/>
                  <a:t>MaxL(3,5)=</a:t>
                </a:r>
                <a:r>
                  <a:rPr lang="en-US" sz="280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/>
                          </a:rPr>
                          <m:t>13</m:t>
                        </m:r>
                      </m:e>
                    </m:rad>
                    <m:r>
                      <a:rPr lang="en-US" sz="2800" i="1">
                        <a:latin typeface="Cambria Math"/>
                      </a:rPr>
                      <m:t>+3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e>
                    </m:rad>
                    <m:r>
                      <a:rPr lang="en-US" sz="2800" i="1">
                        <a:latin typeface="Cambria Math"/>
                      </a:rPr>
                      <m:t>+5+3</m:t>
                    </m:r>
                    <m:r>
                      <a:rPr lang="en-US" sz="2800" b="0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pt-BR" sz="2800"/>
                  <a:t> 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e>
                    </m:rad>
                  </m:oMath>
                </a14:m>
                <a:r>
                  <a:rPr lang="pt-BR" sz="2800"/>
                  <a:t>=18,67</a:t>
                </a:r>
              </a:p>
              <a:p>
                <a:r>
                  <a:rPr lang="pt-BR" sz="2800"/>
                  <a:t>MaxL(3,5)&gt;MaxL(6,5)&gt;......</a:t>
                </a:r>
              </a:p>
              <a:p>
                <a:r>
                  <a:rPr lang="pt-BR" sz="2800"/>
                  <a:t>MaxL(3,5)&gt;D&gt;MaxL(6,5)</a:t>
                </a:r>
              </a:p>
              <a:p>
                <a:r>
                  <a:rPr lang="pt-BR" sz="2800"/>
                  <a:t>18.67&gt;D&gt;13.02</a:t>
                </a:r>
              </a:p>
              <a:p>
                <a:r>
                  <a:rPr lang="pt-BR" sz="2800"/>
                  <a:t>Chọn d=14.</a:t>
                </a:r>
              </a:p>
              <a:p>
                <a:r>
                  <a:rPr lang="pt-BR" sz="2800"/>
                  <a:t>Chú ý có thể chọn  D=dis(3,5)-1 nếu khoảng cách các nút &gt; 1. </a:t>
                </a:r>
              </a:p>
              <a:p>
                <a:endParaRPr lang="pt-BR" sz="2800"/>
              </a:p>
              <a:p>
                <a:endParaRPr lang="pt-BR" sz="2800"/>
              </a:p>
              <a:p>
                <a:endParaRPr lang="pt-BR" sz="2800"/>
              </a:p>
              <a:p>
                <a:endParaRPr lang="pt-BR" sz="2800"/>
              </a:p>
              <a:p>
                <a:endParaRPr lang="pt-BR" sz="2800"/>
              </a:p>
              <a:p>
                <a:endParaRPr lang="en-US" sz="2800" b="0" i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2766AED-C4BC-43DF-8C97-7D618946C7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379536"/>
                <a:ext cx="4419600" cy="4525963"/>
              </a:xfrm>
              <a:blipFill rotWithShape="1">
                <a:blip r:embed="rId3"/>
                <a:stretch>
                  <a:fillRect l="-828" t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H="1">
            <a:off x="5852253" y="2324100"/>
            <a:ext cx="792294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994729" y="3009900"/>
            <a:ext cx="838201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953000" y="4114800"/>
            <a:ext cx="1158148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248400" y="3810000"/>
            <a:ext cx="10668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67600" y="2667000"/>
            <a:ext cx="0" cy="10668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467600" y="3810000"/>
            <a:ext cx="762000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Viết tay 9">
                <a:extLst>
                  <a:ext uri="{FF2B5EF4-FFF2-40B4-BE49-F238E27FC236}">
                    <a16:creationId xmlns:a16="http://schemas.microsoft.com/office/drawing/2014/main" id="{2972108F-D557-C14D-80BF-04EFEF688DE7}"/>
                  </a:ext>
                </a:extLst>
              </p14:cNvPr>
              <p14:cNvContentPartPr/>
              <p14:nvPr/>
            </p14:nvContentPartPr>
            <p14:xfrm>
              <a:off x="2428746" y="5423059"/>
              <a:ext cx="1099440" cy="73800"/>
            </p14:xfrm>
          </p:contentPart>
        </mc:Choice>
        <mc:Fallback>
          <p:pic>
            <p:nvPicPr>
              <p:cNvPr id="10" name="Viết tay 9">
                <a:extLst>
                  <a:ext uri="{FF2B5EF4-FFF2-40B4-BE49-F238E27FC236}">
                    <a16:creationId xmlns:a16="http://schemas.microsoft.com/office/drawing/2014/main" id="{2972108F-D557-C14D-80BF-04EFEF688D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93106" y="5351059"/>
                <a:ext cx="1171080" cy="21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9011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7BD709-8826-4781-AED8-00C4252AF073}" type="slidenum">
              <a:rPr lang="en-US"/>
              <a:pPr/>
              <a:t>8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1 MentorII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9DF9CF-501B-4B08-A8F6-7C12A4C5A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809" y="1265237"/>
            <a:ext cx="5546991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766AED-C4BC-43DF-8C97-7D618946C7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379536"/>
                <a:ext cx="441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400"/>
                  <a:t>B={3,5,6,8,10,13,16</a:t>
                </a:r>
                <a:endParaRPr lang="en-US" sz="2400" b="0" i="0">
                  <a:latin typeface="Cambria Math"/>
                </a:endParaRPr>
              </a:p>
              <a:p>
                <a:endParaRPr lang="en-US" sz="2400" b="0" i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D</m:t>
                    </m:r>
                    <m:r>
                      <a:rPr lang="en-US" sz="1600" b="0" i="0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14</m:t>
                                    </m:r>
                                  </m:e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8</m:t>
                                        </m:r>
                                      </m:e>
                                    </m:rad>
                                  </m:e>
                                </m:mr>
                                <m:mr>
                                  <m:e/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/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  <m:e/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</m:mr>
                                <m:mr>
                                  <m:e/>
                                  <m:e/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/>
                                  <m:e/>
                                  <m:e/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13</m:t>
                                        </m:r>
                                      </m:e>
                                    </m:rad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/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  <m:e/>
                                </m:mr>
                                <m:mr>
                                  <m:e/>
                                  <m:e/>
                                  <m:e/>
                                </m:mr>
                                <m:mr>
                                  <m:e/>
                                  <m:e/>
                                  <m:e/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/>
                                  <m:e/>
                                </m:mr>
                                <m:mr>
                                  <m:e/>
                                  <m:e/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18</m:t>
                                        </m:r>
                                      </m:e>
                                    </m:rad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/>
                                </m:mr>
                                <m:mr>
                                  <m:e/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2766AED-C4BC-43DF-8C97-7D618946C7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379536"/>
                <a:ext cx="4419600" cy="4525963"/>
              </a:xfrm>
              <a:blipFill rotWithShape="1">
                <a:blip r:embed="rId3"/>
                <a:stretch>
                  <a:fillRect l="-1793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H="1">
            <a:off x="5852253" y="2324100"/>
            <a:ext cx="792294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994729" y="3009900"/>
            <a:ext cx="838201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953000" y="4114800"/>
            <a:ext cx="1158148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248400" y="3810000"/>
            <a:ext cx="10668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67600" y="2667000"/>
            <a:ext cx="0" cy="10668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467600" y="3810000"/>
            <a:ext cx="762000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675304" y="2324100"/>
            <a:ext cx="792296" cy="3429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957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7BD709-8826-4781-AED8-00C4252AF073}" type="slidenum">
              <a:rPr lang="en-US"/>
              <a:pPr/>
              <a:t>9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1 MentorII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9DF9CF-501B-4B08-A8F6-7C12A4C5A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809" y="1265237"/>
            <a:ext cx="5546991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66AED-C4BC-43DF-8C97-7D618946C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79536"/>
            <a:ext cx="4419600" cy="4525963"/>
          </a:xfrm>
        </p:spPr>
        <p:txBody>
          <a:bodyPr>
            <a:normAutofit lnSpcReduction="10000"/>
          </a:bodyPr>
          <a:lstStyle/>
          <a:p>
            <a:r>
              <a:rPr lang="pt-BR" dirty="0" err="1"/>
              <a:t>Xét</a:t>
            </a:r>
            <a:r>
              <a:rPr lang="pt-BR" dirty="0"/>
              <a:t> (</a:t>
            </a:r>
            <a:r>
              <a:rPr lang="vi-VN" dirty="0"/>
              <a:t>6</a:t>
            </a:r>
            <a:r>
              <a:rPr lang="pt-BR" dirty="0"/>
              <a:t>,5)</a:t>
            </a:r>
          </a:p>
          <a:p>
            <a:r>
              <a:rPr lang="pt-BR" dirty="0"/>
              <a:t>n=2, u=</a:t>
            </a:r>
            <a:r>
              <a:rPr lang="pt-BR" dirty="0" err="1"/>
              <a:t>umin</a:t>
            </a:r>
            <a:endParaRPr lang="pt-BR" dirty="0"/>
          </a:p>
          <a:p>
            <a:r>
              <a:rPr lang="pt-BR" dirty="0" err="1"/>
              <a:t>s_list</a:t>
            </a:r>
            <a:r>
              <a:rPr lang="pt-BR" dirty="0"/>
              <a:t>: {</a:t>
            </a:r>
            <a:r>
              <a:rPr lang="vi-VN" dirty="0"/>
              <a:t>6,</a:t>
            </a:r>
            <a:endParaRPr lang="pt-BR" dirty="0"/>
          </a:p>
          <a:p>
            <a:r>
              <a:rPr lang="pt-BR" dirty="0" err="1"/>
              <a:t>d_list</a:t>
            </a:r>
            <a:r>
              <a:rPr lang="pt-BR" dirty="0"/>
              <a:t>:{</a:t>
            </a:r>
            <a:r>
              <a:rPr lang="vi-VN" dirty="0"/>
              <a:t>5</a:t>
            </a:r>
            <a:endParaRPr lang="pt-BR" dirty="0"/>
          </a:p>
          <a:p>
            <a:r>
              <a:rPr lang="pt-BR" dirty="0"/>
              <a:t>T(3,8)=1;T(6,5)=3;T(6,8)</a:t>
            </a:r>
          </a:p>
          <a:p>
            <a:r>
              <a:rPr lang="pt-BR" dirty="0"/>
              <a:t>MaxL(3,8)=</a:t>
            </a:r>
          </a:p>
          <a:p>
            <a:r>
              <a:rPr lang="pt-BR" dirty="0"/>
              <a:t>MaxL(6,5)=</a:t>
            </a:r>
          </a:p>
          <a:p>
            <a:endParaRPr lang="en-US" b="0" i="0" dirty="0">
              <a:latin typeface="Cambria Math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852253" y="2324100"/>
            <a:ext cx="792294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994729" y="3009900"/>
            <a:ext cx="838201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953000" y="4114800"/>
            <a:ext cx="1158148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248400" y="3810000"/>
            <a:ext cx="10668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67600" y="2667000"/>
            <a:ext cx="0" cy="10668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467600" y="3810000"/>
            <a:ext cx="762000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4" name="Viết tay 43">
                <a:extLst>
                  <a:ext uri="{FF2B5EF4-FFF2-40B4-BE49-F238E27FC236}">
                    <a16:creationId xmlns:a16="http://schemas.microsoft.com/office/drawing/2014/main" id="{4C576004-6C76-7242-86F5-3B1AAF085E98}"/>
                  </a:ext>
                </a:extLst>
              </p14:cNvPr>
              <p14:cNvContentPartPr/>
              <p14:nvPr/>
            </p14:nvContentPartPr>
            <p14:xfrm>
              <a:off x="6703026" y="2300419"/>
              <a:ext cx="719280" cy="283680"/>
            </p14:xfrm>
          </p:contentPart>
        </mc:Choice>
        <mc:Fallback>
          <p:pic>
            <p:nvPicPr>
              <p:cNvPr id="44" name="Viết tay 43">
                <a:extLst>
                  <a:ext uri="{FF2B5EF4-FFF2-40B4-BE49-F238E27FC236}">
                    <a16:creationId xmlns:a16="http://schemas.microsoft.com/office/drawing/2014/main" id="{4C576004-6C76-7242-86F5-3B1AAF085E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87546" y="2285299"/>
                <a:ext cx="749880" cy="31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4" name="Nhóm 1053">
            <a:extLst>
              <a:ext uri="{FF2B5EF4-FFF2-40B4-BE49-F238E27FC236}">
                <a16:creationId xmlns:a16="http://schemas.microsoft.com/office/drawing/2014/main" id="{3C93B7E2-5A6D-EC45-ADD0-EB4A5C8DE228}"/>
              </a:ext>
            </a:extLst>
          </p:cNvPr>
          <p:cNvGrpSpPr/>
          <p:nvPr/>
        </p:nvGrpSpPr>
        <p:grpSpPr>
          <a:xfrm>
            <a:off x="7080666" y="2179819"/>
            <a:ext cx="304920" cy="220680"/>
            <a:chOff x="7080666" y="2179819"/>
            <a:chExt cx="304920" cy="22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51" name="Viết tay 1050">
                  <a:extLst>
                    <a:ext uri="{FF2B5EF4-FFF2-40B4-BE49-F238E27FC236}">
                      <a16:creationId xmlns:a16="http://schemas.microsoft.com/office/drawing/2014/main" id="{79133015-CC0E-644D-88C4-F1423765F86C}"/>
                    </a:ext>
                  </a:extLst>
                </p14:cNvPr>
                <p14:cNvContentPartPr/>
                <p14:nvPr/>
              </p14:nvContentPartPr>
              <p14:xfrm>
                <a:off x="7080666" y="2179819"/>
                <a:ext cx="79200" cy="136800"/>
              </p14:xfrm>
            </p:contentPart>
          </mc:Choice>
          <mc:Fallback>
            <p:pic>
              <p:nvPicPr>
                <p:cNvPr id="1051" name="Viết tay 1050">
                  <a:extLst>
                    <a:ext uri="{FF2B5EF4-FFF2-40B4-BE49-F238E27FC236}">
                      <a16:creationId xmlns:a16="http://schemas.microsoft.com/office/drawing/2014/main" id="{79133015-CC0E-644D-88C4-F1423765F86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65546" y="2164699"/>
                  <a:ext cx="1094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52" name="Viết tay 1051">
                  <a:extLst>
                    <a:ext uri="{FF2B5EF4-FFF2-40B4-BE49-F238E27FC236}">
                      <a16:creationId xmlns:a16="http://schemas.microsoft.com/office/drawing/2014/main" id="{75E4B952-23DF-5741-A47F-95068135FECD}"/>
                    </a:ext>
                  </a:extLst>
                </p14:cNvPr>
                <p14:cNvContentPartPr/>
                <p14:nvPr/>
              </p14:nvContentPartPr>
              <p14:xfrm>
                <a:off x="7248786" y="2216539"/>
                <a:ext cx="136800" cy="79200"/>
              </p14:xfrm>
            </p:contentPart>
          </mc:Choice>
          <mc:Fallback>
            <p:pic>
              <p:nvPicPr>
                <p:cNvPr id="1052" name="Viết tay 1051">
                  <a:extLst>
                    <a:ext uri="{FF2B5EF4-FFF2-40B4-BE49-F238E27FC236}">
                      <a16:creationId xmlns:a16="http://schemas.microsoft.com/office/drawing/2014/main" id="{75E4B952-23DF-5741-A47F-95068135FEC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233306" y="2201419"/>
                  <a:ext cx="1674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53" name="Viết tay 1052">
                  <a:extLst>
                    <a:ext uri="{FF2B5EF4-FFF2-40B4-BE49-F238E27FC236}">
                      <a16:creationId xmlns:a16="http://schemas.microsoft.com/office/drawing/2014/main" id="{28A5536A-29DD-894E-A553-78FEC7FF0331}"/>
                    </a:ext>
                  </a:extLst>
                </p14:cNvPr>
                <p14:cNvContentPartPr/>
                <p14:nvPr/>
              </p14:nvContentPartPr>
              <p14:xfrm>
                <a:off x="7295946" y="2232379"/>
                <a:ext cx="31680" cy="168120"/>
              </p14:xfrm>
            </p:contentPart>
          </mc:Choice>
          <mc:Fallback>
            <p:pic>
              <p:nvPicPr>
                <p:cNvPr id="1053" name="Viết tay 1052">
                  <a:extLst>
                    <a:ext uri="{FF2B5EF4-FFF2-40B4-BE49-F238E27FC236}">
                      <a16:creationId xmlns:a16="http://schemas.microsoft.com/office/drawing/2014/main" id="{28A5536A-29DD-894E-A553-78FEC7FF033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280826" y="2216899"/>
                  <a:ext cx="62280" cy="19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8" name="Nhóm 1057">
            <a:extLst>
              <a:ext uri="{FF2B5EF4-FFF2-40B4-BE49-F238E27FC236}">
                <a16:creationId xmlns:a16="http://schemas.microsoft.com/office/drawing/2014/main" id="{BFB1DF3D-ADEA-174D-94AE-9075F90F6653}"/>
              </a:ext>
            </a:extLst>
          </p:cNvPr>
          <p:cNvGrpSpPr/>
          <p:nvPr/>
        </p:nvGrpSpPr>
        <p:grpSpPr>
          <a:xfrm>
            <a:off x="2121306" y="2599579"/>
            <a:ext cx="320760" cy="357480"/>
            <a:chOff x="2121306" y="2599579"/>
            <a:chExt cx="320760" cy="35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56" name="Viết tay 1055">
                  <a:extLst>
                    <a:ext uri="{FF2B5EF4-FFF2-40B4-BE49-F238E27FC236}">
                      <a16:creationId xmlns:a16="http://schemas.microsoft.com/office/drawing/2014/main" id="{991FECED-B098-1C4E-8AF2-DC22D4C7EB5C}"/>
                    </a:ext>
                  </a:extLst>
                </p14:cNvPr>
                <p14:cNvContentPartPr/>
                <p14:nvPr/>
              </p14:nvContentPartPr>
              <p14:xfrm>
                <a:off x="2121306" y="2599579"/>
                <a:ext cx="163080" cy="278640"/>
              </p14:xfrm>
            </p:contentPart>
          </mc:Choice>
          <mc:Fallback>
            <p:pic>
              <p:nvPicPr>
                <p:cNvPr id="1056" name="Viết tay 1055">
                  <a:extLst>
                    <a:ext uri="{FF2B5EF4-FFF2-40B4-BE49-F238E27FC236}">
                      <a16:creationId xmlns:a16="http://schemas.microsoft.com/office/drawing/2014/main" id="{991FECED-B098-1C4E-8AF2-DC22D4C7EB5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06186" y="2584459"/>
                  <a:ext cx="1936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57" name="Viết tay 1056">
                  <a:extLst>
                    <a:ext uri="{FF2B5EF4-FFF2-40B4-BE49-F238E27FC236}">
                      <a16:creationId xmlns:a16="http://schemas.microsoft.com/office/drawing/2014/main" id="{CB0069EB-6315-EE41-94A9-8C209BFB4E04}"/>
                    </a:ext>
                  </a:extLst>
                </p14:cNvPr>
                <p14:cNvContentPartPr/>
                <p14:nvPr/>
              </p14:nvContentPartPr>
              <p14:xfrm>
                <a:off x="2399586" y="2814859"/>
                <a:ext cx="42480" cy="142200"/>
              </p14:xfrm>
            </p:contentPart>
          </mc:Choice>
          <mc:Fallback>
            <p:pic>
              <p:nvPicPr>
                <p:cNvPr id="1057" name="Viết tay 1056">
                  <a:extLst>
                    <a:ext uri="{FF2B5EF4-FFF2-40B4-BE49-F238E27FC236}">
                      <a16:creationId xmlns:a16="http://schemas.microsoft.com/office/drawing/2014/main" id="{CB0069EB-6315-EE41-94A9-8C209BFB4E0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384466" y="2799739"/>
                  <a:ext cx="72720" cy="17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1" name="Nhóm 1070">
            <a:extLst>
              <a:ext uri="{FF2B5EF4-FFF2-40B4-BE49-F238E27FC236}">
                <a16:creationId xmlns:a16="http://schemas.microsoft.com/office/drawing/2014/main" id="{9ED3BDF7-BFE1-3146-8A30-31E66FBD58DD}"/>
              </a:ext>
            </a:extLst>
          </p:cNvPr>
          <p:cNvGrpSpPr/>
          <p:nvPr/>
        </p:nvGrpSpPr>
        <p:grpSpPr>
          <a:xfrm>
            <a:off x="2567706" y="2531539"/>
            <a:ext cx="477720" cy="546120"/>
            <a:chOff x="2567706" y="2531539"/>
            <a:chExt cx="477720" cy="54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63" name="Viết tay 1062">
                  <a:extLst>
                    <a:ext uri="{FF2B5EF4-FFF2-40B4-BE49-F238E27FC236}">
                      <a16:creationId xmlns:a16="http://schemas.microsoft.com/office/drawing/2014/main" id="{F7055E10-FE03-AE42-B50D-5C838D5FBD04}"/>
                    </a:ext>
                  </a:extLst>
                </p14:cNvPr>
                <p14:cNvContentPartPr/>
                <p14:nvPr/>
              </p14:nvContentPartPr>
              <p14:xfrm>
                <a:off x="2567706" y="2667979"/>
                <a:ext cx="100080" cy="199800"/>
              </p14:xfrm>
            </p:contentPart>
          </mc:Choice>
          <mc:Fallback>
            <p:pic>
              <p:nvPicPr>
                <p:cNvPr id="1063" name="Viết tay 1062">
                  <a:extLst>
                    <a:ext uri="{FF2B5EF4-FFF2-40B4-BE49-F238E27FC236}">
                      <a16:creationId xmlns:a16="http://schemas.microsoft.com/office/drawing/2014/main" id="{F7055E10-FE03-AE42-B50D-5C838D5FBD0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552226" y="2652499"/>
                  <a:ext cx="1306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64" name="Viết tay 1063">
                  <a:extLst>
                    <a:ext uri="{FF2B5EF4-FFF2-40B4-BE49-F238E27FC236}">
                      <a16:creationId xmlns:a16="http://schemas.microsoft.com/office/drawing/2014/main" id="{1BBD3298-0DF3-2348-B502-D9A2B8BC4B76}"/>
                    </a:ext>
                  </a:extLst>
                </p14:cNvPr>
                <p14:cNvContentPartPr/>
                <p14:nvPr/>
              </p14:nvContentPartPr>
              <p14:xfrm>
                <a:off x="2714586" y="2694259"/>
                <a:ext cx="131400" cy="157320"/>
              </p14:xfrm>
            </p:contentPart>
          </mc:Choice>
          <mc:Fallback>
            <p:pic>
              <p:nvPicPr>
                <p:cNvPr id="1064" name="Viết tay 1063">
                  <a:extLst>
                    <a:ext uri="{FF2B5EF4-FFF2-40B4-BE49-F238E27FC236}">
                      <a16:creationId xmlns:a16="http://schemas.microsoft.com/office/drawing/2014/main" id="{1BBD3298-0DF3-2348-B502-D9A2B8BC4B7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699106" y="2678779"/>
                  <a:ext cx="1620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065" name="Viết tay 1064">
                  <a:extLst>
                    <a:ext uri="{FF2B5EF4-FFF2-40B4-BE49-F238E27FC236}">
                      <a16:creationId xmlns:a16="http://schemas.microsoft.com/office/drawing/2014/main" id="{F37FDF43-A2D4-9747-A8F0-BB35C3C692AF}"/>
                    </a:ext>
                  </a:extLst>
                </p14:cNvPr>
                <p14:cNvContentPartPr/>
                <p14:nvPr/>
              </p14:nvContentPartPr>
              <p14:xfrm>
                <a:off x="2940306" y="2862739"/>
                <a:ext cx="21240" cy="73080"/>
              </p14:xfrm>
            </p:contentPart>
          </mc:Choice>
          <mc:Fallback>
            <p:pic>
              <p:nvPicPr>
                <p:cNvPr id="1065" name="Viết tay 1064">
                  <a:extLst>
                    <a:ext uri="{FF2B5EF4-FFF2-40B4-BE49-F238E27FC236}">
                      <a16:creationId xmlns:a16="http://schemas.microsoft.com/office/drawing/2014/main" id="{F37FDF43-A2D4-9747-A8F0-BB35C3C692A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924826" y="2847259"/>
                  <a:ext cx="518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070" name="Viết tay 1069">
                  <a:extLst>
                    <a:ext uri="{FF2B5EF4-FFF2-40B4-BE49-F238E27FC236}">
                      <a16:creationId xmlns:a16="http://schemas.microsoft.com/office/drawing/2014/main" id="{BD4C9B5D-BCA0-F14D-9803-4D7CEC86ED78}"/>
                    </a:ext>
                  </a:extLst>
                </p14:cNvPr>
                <p14:cNvContentPartPr/>
                <p14:nvPr/>
              </p14:nvContentPartPr>
              <p14:xfrm>
                <a:off x="2929506" y="2531539"/>
                <a:ext cx="115920" cy="546120"/>
              </p14:xfrm>
            </p:contentPart>
          </mc:Choice>
          <mc:Fallback>
            <p:pic>
              <p:nvPicPr>
                <p:cNvPr id="1070" name="Viết tay 1069">
                  <a:extLst>
                    <a:ext uri="{FF2B5EF4-FFF2-40B4-BE49-F238E27FC236}">
                      <a16:creationId xmlns:a16="http://schemas.microsoft.com/office/drawing/2014/main" id="{BD4C9B5D-BCA0-F14D-9803-4D7CEC86ED7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914386" y="2516059"/>
                  <a:ext cx="146160" cy="57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072" name="Viết tay 1071">
                <a:extLst>
                  <a:ext uri="{FF2B5EF4-FFF2-40B4-BE49-F238E27FC236}">
                    <a16:creationId xmlns:a16="http://schemas.microsoft.com/office/drawing/2014/main" id="{C2DEBD08-BCE3-CB45-8015-9A30D13DDA13}"/>
                  </a:ext>
                </a:extLst>
              </p14:cNvPr>
              <p14:cNvContentPartPr/>
              <p14:nvPr/>
            </p14:nvContentPartPr>
            <p14:xfrm>
              <a:off x="5899866" y="2673019"/>
              <a:ext cx="1537920" cy="399240"/>
            </p14:xfrm>
          </p:contentPart>
        </mc:Choice>
        <mc:Fallback>
          <p:pic>
            <p:nvPicPr>
              <p:cNvPr id="1072" name="Viết tay 1071">
                <a:extLst>
                  <a:ext uri="{FF2B5EF4-FFF2-40B4-BE49-F238E27FC236}">
                    <a16:creationId xmlns:a16="http://schemas.microsoft.com/office/drawing/2014/main" id="{C2DEBD08-BCE3-CB45-8015-9A30D13DDA1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864226" y="2601379"/>
                <a:ext cx="1609560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073" name="Viết tay 1072">
                <a:extLst>
                  <a:ext uri="{FF2B5EF4-FFF2-40B4-BE49-F238E27FC236}">
                    <a16:creationId xmlns:a16="http://schemas.microsoft.com/office/drawing/2014/main" id="{0447421D-2876-F249-A9F4-D2A3A5681A63}"/>
                  </a:ext>
                </a:extLst>
              </p14:cNvPr>
              <p14:cNvContentPartPr/>
              <p14:nvPr/>
            </p14:nvContentPartPr>
            <p14:xfrm>
              <a:off x="7379826" y="2725579"/>
              <a:ext cx="105480" cy="987120"/>
            </p14:xfrm>
          </p:contentPart>
        </mc:Choice>
        <mc:Fallback>
          <p:pic>
            <p:nvPicPr>
              <p:cNvPr id="1073" name="Viết tay 1072">
                <a:extLst>
                  <a:ext uri="{FF2B5EF4-FFF2-40B4-BE49-F238E27FC236}">
                    <a16:creationId xmlns:a16="http://schemas.microsoft.com/office/drawing/2014/main" id="{0447421D-2876-F249-A9F4-D2A3A5681A6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344186" y="2653939"/>
                <a:ext cx="177120" cy="11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075" name="Viết tay 1074">
                <a:extLst>
                  <a:ext uri="{FF2B5EF4-FFF2-40B4-BE49-F238E27FC236}">
                    <a16:creationId xmlns:a16="http://schemas.microsoft.com/office/drawing/2014/main" id="{D028057A-A6BD-7141-99B5-64F2573999D9}"/>
                  </a:ext>
                </a:extLst>
              </p14:cNvPr>
              <p14:cNvContentPartPr/>
              <p14:nvPr/>
            </p14:nvContentPartPr>
            <p14:xfrm>
              <a:off x="6408906" y="2967139"/>
              <a:ext cx="21240" cy="10800"/>
            </p14:xfrm>
          </p:contentPart>
        </mc:Choice>
        <mc:Fallback>
          <p:pic>
            <p:nvPicPr>
              <p:cNvPr id="1075" name="Viết tay 1074">
                <a:extLst>
                  <a:ext uri="{FF2B5EF4-FFF2-40B4-BE49-F238E27FC236}">
                    <a16:creationId xmlns:a16="http://schemas.microsoft.com/office/drawing/2014/main" id="{D028057A-A6BD-7141-99B5-64F2573999D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373266" y="2895139"/>
                <a:ext cx="92880" cy="15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9" name="Nhóm 1078">
            <a:extLst>
              <a:ext uri="{FF2B5EF4-FFF2-40B4-BE49-F238E27FC236}">
                <a16:creationId xmlns:a16="http://schemas.microsoft.com/office/drawing/2014/main" id="{8B13E67E-F47E-2149-A936-B7BBFE035738}"/>
              </a:ext>
            </a:extLst>
          </p:cNvPr>
          <p:cNvGrpSpPr/>
          <p:nvPr/>
        </p:nvGrpSpPr>
        <p:grpSpPr>
          <a:xfrm>
            <a:off x="2021586" y="3114379"/>
            <a:ext cx="462600" cy="419760"/>
            <a:chOff x="2021586" y="3114379"/>
            <a:chExt cx="462600" cy="41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076" name="Viết tay 1075">
                  <a:extLst>
                    <a:ext uri="{FF2B5EF4-FFF2-40B4-BE49-F238E27FC236}">
                      <a16:creationId xmlns:a16="http://schemas.microsoft.com/office/drawing/2014/main" id="{2F212284-6C87-C24F-BA06-67C957F107BD}"/>
                    </a:ext>
                  </a:extLst>
                </p14:cNvPr>
                <p14:cNvContentPartPr/>
                <p14:nvPr/>
              </p14:nvContentPartPr>
              <p14:xfrm>
                <a:off x="2021586" y="3323899"/>
                <a:ext cx="42480" cy="152640"/>
              </p14:xfrm>
            </p:contentPart>
          </mc:Choice>
          <mc:Fallback>
            <p:pic>
              <p:nvPicPr>
                <p:cNvPr id="1076" name="Viết tay 1075">
                  <a:extLst>
                    <a:ext uri="{FF2B5EF4-FFF2-40B4-BE49-F238E27FC236}">
                      <a16:creationId xmlns:a16="http://schemas.microsoft.com/office/drawing/2014/main" id="{2F212284-6C87-C24F-BA06-67C957F107B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006466" y="3308779"/>
                  <a:ext cx="727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077" name="Viết tay 1076">
                  <a:extLst>
                    <a:ext uri="{FF2B5EF4-FFF2-40B4-BE49-F238E27FC236}">
                      <a16:creationId xmlns:a16="http://schemas.microsoft.com/office/drawing/2014/main" id="{06400E8D-EF4B-7B4A-BDBD-72891A03EFE9}"/>
                    </a:ext>
                  </a:extLst>
                </p14:cNvPr>
                <p14:cNvContentPartPr/>
                <p14:nvPr/>
              </p14:nvContentPartPr>
              <p14:xfrm>
                <a:off x="2179266" y="3114379"/>
                <a:ext cx="131400" cy="262080"/>
              </p14:xfrm>
            </p:contentPart>
          </mc:Choice>
          <mc:Fallback>
            <p:pic>
              <p:nvPicPr>
                <p:cNvPr id="1077" name="Viết tay 1076">
                  <a:extLst>
                    <a:ext uri="{FF2B5EF4-FFF2-40B4-BE49-F238E27FC236}">
                      <a16:creationId xmlns:a16="http://schemas.microsoft.com/office/drawing/2014/main" id="{06400E8D-EF4B-7B4A-BDBD-72891A03EFE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163786" y="3099259"/>
                  <a:ext cx="1620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078" name="Viết tay 1077">
                  <a:extLst>
                    <a:ext uri="{FF2B5EF4-FFF2-40B4-BE49-F238E27FC236}">
                      <a16:creationId xmlns:a16="http://schemas.microsoft.com/office/drawing/2014/main" id="{64184D85-14EB-924F-8B33-F814AACF28FF}"/>
                    </a:ext>
                  </a:extLst>
                </p14:cNvPr>
                <p14:cNvContentPartPr/>
                <p14:nvPr/>
              </p14:nvContentPartPr>
              <p14:xfrm>
                <a:off x="2331546" y="3339739"/>
                <a:ext cx="152640" cy="194400"/>
              </p14:xfrm>
            </p:contentPart>
          </mc:Choice>
          <mc:Fallback>
            <p:pic>
              <p:nvPicPr>
                <p:cNvPr id="1078" name="Viết tay 1077">
                  <a:extLst>
                    <a:ext uri="{FF2B5EF4-FFF2-40B4-BE49-F238E27FC236}">
                      <a16:creationId xmlns:a16="http://schemas.microsoft.com/office/drawing/2014/main" id="{64184D85-14EB-924F-8B33-F814AACF28F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316066" y="3324259"/>
                  <a:ext cx="182880" cy="22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4" name="Nhóm 1083">
            <a:extLst>
              <a:ext uri="{FF2B5EF4-FFF2-40B4-BE49-F238E27FC236}">
                <a16:creationId xmlns:a16="http://schemas.microsoft.com/office/drawing/2014/main" id="{01476A2B-FDAD-C041-B843-8A8AAF7F5FE7}"/>
              </a:ext>
            </a:extLst>
          </p:cNvPr>
          <p:cNvGrpSpPr/>
          <p:nvPr/>
        </p:nvGrpSpPr>
        <p:grpSpPr>
          <a:xfrm>
            <a:off x="2635746" y="3077299"/>
            <a:ext cx="257760" cy="283680"/>
            <a:chOff x="2635746" y="3077299"/>
            <a:chExt cx="257760" cy="28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082" name="Viết tay 1081">
                  <a:extLst>
                    <a:ext uri="{FF2B5EF4-FFF2-40B4-BE49-F238E27FC236}">
                      <a16:creationId xmlns:a16="http://schemas.microsoft.com/office/drawing/2014/main" id="{231F0FF7-D7E7-5546-84A2-A30E03A90B39}"/>
                    </a:ext>
                  </a:extLst>
                </p14:cNvPr>
                <p14:cNvContentPartPr/>
                <p14:nvPr/>
              </p14:nvContentPartPr>
              <p14:xfrm>
                <a:off x="2635746" y="3077299"/>
                <a:ext cx="63360" cy="283680"/>
              </p14:xfrm>
            </p:contentPart>
          </mc:Choice>
          <mc:Fallback>
            <p:pic>
              <p:nvPicPr>
                <p:cNvPr id="1082" name="Viết tay 1081">
                  <a:extLst>
                    <a:ext uri="{FF2B5EF4-FFF2-40B4-BE49-F238E27FC236}">
                      <a16:creationId xmlns:a16="http://schemas.microsoft.com/office/drawing/2014/main" id="{231F0FF7-D7E7-5546-84A2-A30E03A90B3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20626" y="3061819"/>
                  <a:ext cx="9396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083" name="Viết tay 1082">
                  <a:extLst>
                    <a:ext uri="{FF2B5EF4-FFF2-40B4-BE49-F238E27FC236}">
                      <a16:creationId xmlns:a16="http://schemas.microsoft.com/office/drawing/2014/main" id="{A21F6B16-A062-3540-A8EF-1805166DC63E}"/>
                    </a:ext>
                  </a:extLst>
                </p14:cNvPr>
                <p14:cNvContentPartPr/>
                <p14:nvPr/>
              </p14:nvContentPartPr>
              <p14:xfrm>
                <a:off x="2714586" y="3124459"/>
                <a:ext cx="178920" cy="226080"/>
              </p14:xfrm>
            </p:contentPart>
          </mc:Choice>
          <mc:Fallback>
            <p:pic>
              <p:nvPicPr>
                <p:cNvPr id="1083" name="Viết tay 1082">
                  <a:extLst>
                    <a:ext uri="{FF2B5EF4-FFF2-40B4-BE49-F238E27FC236}">
                      <a16:creationId xmlns:a16="http://schemas.microsoft.com/office/drawing/2014/main" id="{A21F6B16-A062-3540-A8EF-1805166DC63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699106" y="3109339"/>
                  <a:ext cx="209160" cy="25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085" name="Viết tay 1084">
                <a:extLst>
                  <a:ext uri="{FF2B5EF4-FFF2-40B4-BE49-F238E27FC236}">
                    <a16:creationId xmlns:a16="http://schemas.microsoft.com/office/drawing/2014/main" id="{F54A4C92-8ADE-F343-B21C-D07F2D35E4D2}"/>
                  </a:ext>
                </a:extLst>
              </p14:cNvPr>
              <p14:cNvContentPartPr/>
              <p14:nvPr/>
            </p14:nvContentPartPr>
            <p14:xfrm>
              <a:off x="7516266" y="3736099"/>
              <a:ext cx="47520" cy="50040"/>
            </p14:xfrm>
          </p:contentPart>
        </mc:Choice>
        <mc:Fallback>
          <p:pic>
            <p:nvPicPr>
              <p:cNvPr id="1085" name="Viết tay 1084">
                <a:extLst>
                  <a:ext uri="{FF2B5EF4-FFF2-40B4-BE49-F238E27FC236}">
                    <a16:creationId xmlns:a16="http://schemas.microsoft.com/office/drawing/2014/main" id="{F54A4C92-8ADE-F343-B21C-D07F2D35E4D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480266" y="3664099"/>
                <a:ext cx="11916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086" name="Viết tay 1085">
                <a:extLst>
                  <a:ext uri="{FF2B5EF4-FFF2-40B4-BE49-F238E27FC236}">
                    <a16:creationId xmlns:a16="http://schemas.microsoft.com/office/drawing/2014/main" id="{C6C0CF44-DAFE-A14E-A9E5-CC9B70ED9B0B}"/>
                  </a:ext>
                </a:extLst>
              </p14:cNvPr>
              <p14:cNvContentPartPr/>
              <p14:nvPr/>
            </p14:nvContentPartPr>
            <p14:xfrm>
              <a:off x="6270306" y="3812059"/>
              <a:ext cx="1094400" cy="1548360"/>
            </p14:xfrm>
          </p:contentPart>
        </mc:Choice>
        <mc:Fallback>
          <p:pic>
            <p:nvPicPr>
              <p:cNvPr id="1086" name="Viết tay 1085">
                <a:extLst>
                  <a:ext uri="{FF2B5EF4-FFF2-40B4-BE49-F238E27FC236}">
                    <a16:creationId xmlns:a16="http://schemas.microsoft.com/office/drawing/2014/main" id="{C6C0CF44-DAFE-A14E-A9E5-CC9B70ED9B0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234306" y="3740059"/>
                <a:ext cx="1166040" cy="169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087" name="Viết tay 1086">
                <a:extLst>
                  <a:ext uri="{FF2B5EF4-FFF2-40B4-BE49-F238E27FC236}">
                    <a16:creationId xmlns:a16="http://schemas.microsoft.com/office/drawing/2014/main" id="{2EC9DB0E-8506-574A-AE1B-F1FC0DF21D23}"/>
                  </a:ext>
                </a:extLst>
              </p14:cNvPr>
              <p14:cNvContentPartPr/>
              <p14:nvPr/>
            </p14:nvContentPartPr>
            <p14:xfrm>
              <a:off x="4984386" y="3137419"/>
              <a:ext cx="1170720" cy="2228400"/>
            </p14:xfrm>
          </p:contentPart>
        </mc:Choice>
        <mc:Fallback>
          <p:pic>
            <p:nvPicPr>
              <p:cNvPr id="1087" name="Viết tay 1086">
                <a:extLst>
                  <a:ext uri="{FF2B5EF4-FFF2-40B4-BE49-F238E27FC236}">
                    <a16:creationId xmlns:a16="http://schemas.microsoft.com/office/drawing/2014/main" id="{2EC9DB0E-8506-574A-AE1B-F1FC0DF21D2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948746" y="3065419"/>
                <a:ext cx="1242360" cy="23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95232" name="Viết tay 95231">
                <a:extLst>
                  <a:ext uri="{FF2B5EF4-FFF2-40B4-BE49-F238E27FC236}">
                    <a16:creationId xmlns:a16="http://schemas.microsoft.com/office/drawing/2014/main" id="{0F269BEE-CCE6-2247-A8E6-3515BADD52A1}"/>
                  </a:ext>
                </a:extLst>
              </p14:cNvPr>
              <p14:cNvContentPartPr/>
              <p14:nvPr/>
            </p14:nvContentPartPr>
            <p14:xfrm>
              <a:off x="3039666" y="3087739"/>
              <a:ext cx="94680" cy="399240"/>
            </p14:xfrm>
          </p:contentPart>
        </mc:Choice>
        <mc:Fallback>
          <p:pic>
            <p:nvPicPr>
              <p:cNvPr id="95232" name="Viết tay 95231">
                <a:extLst>
                  <a:ext uri="{FF2B5EF4-FFF2-40B4-BE49-F238E27FC236}">
                    <a16:creationId xmlns:a16="http://schemas.microsoft.com/office/drawing/2014/main" id="{0F269BEE-CCE6-2247-A8E6-3515BADD52A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024546" y="3072619"/>
                <a:ext cx="125280" cy="42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95240" name="Nhóm 95239">
            <a:extLst>
              <a:ext uri="{FF2B5EF4-FFF2-40B4-BE49-F238E27FC236}">
                <a16:creationId xmlns:a16="http://schemas.microsoft.com/office/drawing/2014/main" id="{02281CF7-3439-F940-9575-32A5A9CDACB5}"/>
              </a:ext>
            </a:extLst>
          </p:cNvPr>
          <p:cNvGrpSpPr/>
          <p:nvPr/>
        </p:nvGrpSpPr>
        <p:grpSpPr>
          <a:xfrm>
            <a:off x="2583186" y="4478419"/>
            <a:ext cx="220680" cy="378360"/>
            <a:chOff x="2583186" y="4478419"/>
            <a:chExt cx="220680" cy="37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95233" name="Viết tay 95232">
                  <a:extLst>
                    <a:ext uri="{FF2B5EF4-FFF2-40B4-BE49-F238E27FC236}">
                      <a16:creationId xmlns:a16="http://schemas.microsoft.com/office/drawing/2014/main" id="{6ECF6B0B-7BE2-E543-B1A6-7567F2C37D1D}"/>
                    </a:ext>
                  </a:extLst>
                </p14:cNvPr>
                <p14:cNvContentPartPr/>
                <p14:nvPr/>
              </p14:nvContentPartPr>
              <p14:xfrm>
                <a:off x="2583186" y="4478419"/>
                <a:ext cx="194400" cy="289080"/>
              </p14:xfrm>
            </p:contentPart>
          </mc:Choice>
          <mc:Fallback>
            <p:pic>
              <p:nvPicPr>
                <p:cNvPr id="95233" name="Viết tay 95232">
                  <a:extLst>
                    <a:ext uri="{FF2B5EF4-FFF2-40B4-BE49-F238E27FC236}">
                      <a16:creationId xmlns:a16="http://schemas.microsoft.com/office/drawing/2014/main" id="{6ECF6B0B-7BE2-E543-B1A6-7567F2C37D1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568066" y="4463299"/>
                  <a:ext cx="22500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95235" name="Viết tay 95234">
                  <a:extLst>
                    <a:ext uri="{FF2B5EF4-FFF2-40B4-BE49-F238E27FC236}">
                      <a16:creationId xmlns:a16="http://schemas.microsoft.com/office/drawing/2014/main" id="{9C9E4E11-CB37-8844-AA8A-5BD146588454}"/>
                    </a:ext>
                  </a:extLst>
                </p14:cNvPr>
                <p14:cNvContentPartPr/>
                <p14:nvPr/>
              </p14:nvContentPartPr>
              <p14:xfrm>
                <a:off x="2782626" y="4730419"/>
                <a:ext cx="21240" cy="126360"/>
              </p14:xfrm>
            </p:contentPart>
          </mc:Choice>
          <mc:Fallback>
            <p:pic>
              <p:nvPicPr>
                <p:cNvPr id="95235" name="Viết tay 95234">
                  <a:extLst>
                    <a:ext uri="{FF2B5EF4-FFF2-40B4-BE49-F238E27FC236}">
                      <a16:creationId xmlns:a16="http://schemas.microsoft.com/office/drawing/2014/main" id="{9C9E4E11-CB37-8844-AA8A-5BD14658845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767506" y="4714939"/>
                  <a:ext cx="51840" cy="15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239" name="Nhóm 95238">
            <a:extLst>
              <a:ext uri="{FF2B5EF4-FFF2-40B4-BE49-F238E27FC236}">
                <a16:creationId xmlns:a16="http://schemas.microsoft.com/office/drawing/2014/main" id="{BB82740B-FEC0-D24D-9B3E-80CB885F93A4}"/>
              </a:ext>
            </a:extLst>
          </p:cNvPr>
          <p:cNvGrpSpPr/>
          <p:nvPr/>
        </p:nvGrpSpPr>
        <p:grpSpPr>
          <a:xfrm>
            <a:off x="2945346" y="4488859"/>
            <a:ext cx="441000" cy="362520"/>
            <a:chOff x="2945346" y="4488859"/>
            <a:chExt cx="441000" cy="36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95236" name="Viết tay 95235">
                  <a:extLst>
                    <a:ext uri="{FF2B5EF4-FFF2-40B4-BE49-F238E27FC236}">
                      <a16:creationId xmlns:a16="http://schemas.microsoft.com/office/drawing/2014/main" id="{5460F125-F197-FA4E-BFBA-4C5CC0390511}"/>
                    </a:ext>
                  </a:extLst>
                </p14:cNvPr>
                <p14:cNvContentPartPr/>
                <p14:nvPr/>
              </p14:nvContentPartPr>
              <p14:xfrm>
                <a:off x="2945346" y="4488859"/>
                <a:ext cx="168120" cy="299520"/>
              </p14:xfrm>
            </p:contentPart>
          </mc:Choice>
          <mc:Fallback>
            <p:pic>
              <p:nvPicPr>
                <p:cNvPr id="95236" name="Viết tay 95235">
                  <a:extLst>
                    <a:ext uri="{FF2B5EF4-FFF2-40B4-BE49-F238E27FC236}">
                      <a16:creationId xmlns:a16="http://schemas.microsoft.com/office/drawing/2014/main" id="{5460F125-F197-FA4E-BFBA-4C5CC039051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930226" y="4473739"/>
                  <a:ext cx="19872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95237" name="Viết tay 95236">
                  <a:extLst>
                    <a:ext uri="{FF2B5EF4-FFF2-40B4-BE49-F238E27FC236}">
                      <a16:creationId xmlns:a16="http://schemas.microsoft.com/office/drawing/2014/main" id="{17025BDE-7E31-4A4E-8388-B99EA531F83B}"/>
                    </a:ext>
                  </a:extLst>
                </p14:cNvPr>
                <p14:cNvContentPartPr/>
                <p14:nvPr/>
              </p14:nvContentPartPr>
              <p14:xfrm>
                <a:off x="3239106" y="4541419"/>
                <a:ext cx="147240" cy="147240"/>
              </p14:xfrm>
            </p:contentPart>
          </mc:Choice>
          <mc:Fallback>
            <p:pic>
              <p:nvPicPr>
                <p:cNvPr id="95237" name="Viết tay 95236">
                  <a:extLst>
                    <a:ext uri="{FF2B5EF4-FFF2-40B4-BE49-F238E27FC236}">
                      <a16:creationId xmlns:a16="http://schemas.microsoft.com/office/drawing/2014/main" id="{17025BDE-7E31-4A4E-8388-B99EA531F83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223986" y="4526299"/>
                  <a:ext cx="1778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95238" name="Viết tay 95237">
                  <a:extLst>
                    <a:ext uri="{FF2B5EF4-FFF2-40B4-BE49-F238E27FC236}">
                      <a16:creationId xmlns:a16="http://schemas.microsoft.com/office/drawing/2014/main" id="{4D4381A7-63DF-6B45-B16F-AA8F9AA19972}"/>
                    </a:ext>
                  </a:extLst>
                </p14:cNvPr>
                <p14:cNvContentPartPr/>
                <p14:nvPr/>
              </p14:nvContentPartPr>
              <p14:xfrm>
                <a:off x="3317946" y="4547179"/>
                <a:ext cx="42480" cy="304200"/>
              </p14:xfrm>
            </p:contentPart>
          </mc:Choice>
          <mc:Fallback>
            <p:pic>
              <p:nvPicPr>
                <p:cNvPr id="95238" name="Viết tay 95237">
                  <a:extLst>
                    <a:ext uri="{FF2B5EF4-FFF2-40B4-BE49-F238E27FC236}">
                      <a16:creationId xmlns:a16="http://schemas.microsoft.com/office/drawing/2014/main" id="{4D4381A7-63DF-6B45-B16F-AA8F9AA1997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302826" y="4532059"/>
                  <a:ext cx="72720" cy="33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254" name="Nhóm 95253">
            <a:extLst>
              <a:ext uri="{FF2B5EF4-FFF2-40B4-BE49-F238E27FC236}">
                <a16:creationId xmlns:a16="http://schemas.microsoft.com/office/drawing/2014/main" id="{C04B15DA-4543-194E-BC53-00A961F05B92}"/>
              </a:ext>
            </a:extLst>
          </p:cNvPr>
          <p:cNvGrpSpPr/>
          <p:nvPr/>
        </p:nvGrpSpPr>
        <p:grpSpPr>
          <a:xfrm>
            <a:off x="520746" y="5743099"/>
            <a:ext cx="1559160" cy="357480"/>
            <a:chOff x="520746" y="5743099"/>
            <a:chExt cx="1559160" cy="35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95241" name="Viết tay 95240">
                  <a:extLst>
                    <a:ext uri="{FF2B5EF4-FFF2-40B4-BE49-F238E27FC236}">
                      <a16:creationId xmlns:a16="http://schemas.microsoft.com/office/drawing/2014/main" id="{B288F3B2-1858-0248-B4C2-251D882F833A}"/>
                    </a:ext>
                  </a:extLst>
                </p14:cNvPr>
                <p14:cNvContentPartPr/>
                <p14:nvPr/>
              </p14:nvContentPartPr>
              <p14:xfrm>
                <a:off x="520746" y="5743099"/>
                <a:ext cx="267840" cy="320400"/>
              </p14:xfrm>
            </p:contentPart>
          </mc:Choice>
          <mc:Fallback>
            <p:pic>
              <p:nvPicPr>
                <p:cNvPr id="95241" name="Viết tay 95240">
                  <a:extLst>
                    <a:ext uri="{FF2B5EF4-FFF2-40B4-BE49-F238E27FC236}">
                      <a16:creationId xmlns:a16="http://schemas.microsoft.com/office/drawing/2014/main" id="{B288F3B2-1858-0248-B4C2-251D882F833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05626" y="5727979"/>
                  <a:ext cx="2984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95242" name="Viết tay 95241">
                  <a:extLst>
                    <a:ext uri="{FF2B5EF4-FFF2-40B4-BE49-F238E27FC236}">
                      <a16:creationId xmlns:a16="http://schemas.microsoft.com/office/drawing/2014/main" id="{46187512-148D-0541-9320-EB53E7B47AA8}"/>
                    </a:ext>
                  </a:extLst>
                </p14:cNvPr>
                <p14:cNvContentPartPr/>
                <p14:nvPr/>
              </p14:nvContentPartPr>
              <p14:xfrm>
                <a:off x="810186" y="5932099"/>
                <a:ext cx="194040" cy="120960"/>
              </p14:xfrm>
            </p:contentPart>
          </mc:Choice>
          <mc:Fallback>
            <p:pic>
              <p:nvPicPr>
                <p:cNvPr id="95242" name="Viết tay 95241">
                  <a:extLst>
                    <a:ext uri="{FF2B5EF4-FFF2-40B4-BE49-F238E27FC236}">
                      <a16:creationId xmlns:a16="http://schemas.microsoft.com/office/drawing/2014/main" id="{46187512-148D-0541-9320-EB53E7B47AA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94706" y="5916979"/>
                  <a:ext cx="2242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95243" name="Viết tay 95242">
                  <a:extLst>
                    <a:ext uri="{FF2B5EF4-FFF2-40B4-BE49-F238E27FC236}">
                      <a16:creationId xmlns:a16="http://schemas.microsoft.com/office/drawing/2014/main" id="{178E2F88-057A-D242-B445-A3229E7020E8}"/>
                    </a:ext>
                  </a:extLst>
                </p14:cNvPr>
                <p14:cNvContentPartPr/>
                <p14:nvPr/>
              </p14:nvContentPartPr>
              <p14:xfrm>
                <a:off x="1014306" y="5921659"/>
                <a:ext cx="136800" cy="110520"/>
              </p14:xfrm>
            </p:contentPart>
          </mc:Choice>
          <mc:Fallback>
            <p:pic>
              <p:nvPicPr>
                <p:cNvPr id="95243" name="Viết tay 95242">
                  <a:extLst>
                    <a:ext uri="{FF2B5EF4-FFF2-40B4-BE49-F238E27FC236}">
                      <a16:creationId xmlns:a16="http://schemas.microsoft.com/office/drawing/2014/main" id="{178E2F88-057A-D242-B445-A3229E7020E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98826" y="5906179"/>
                  <a:ext cx="1674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95244" name="Viết tay 95243">
                  <a:extLst>
                    <a:ext uri="{FF2B5EF4-FFF2-40B4-BE49-F238E27FC236}">
                      <a16:creationId xmlns:a16="http://schemas.microsoft.com/office/drawing/2014/main" id="{754B4621-3FD6-C74D-8BB0-80721DE0EFC2}"/>
                    </a:ext>
                  </a:extLst>
                </p14:cNvPr>
                <p14:cNvContentPartPr/>
                <p14:nvPr/>
              </p14:nvContentPartPr>
              <p14:xfrm>
                <a:off x="1061466" y="5900419"/>
                <a:ext cx="94680" cy="173520"/>
              </p14:xfrm>
            </p:contentPart>
          </mc:Choice>
          <mc:Fallback>
            <p:pic>
              <p:nvPicPr>
                <p:cNvPr id="95244" name="Viết tay 95243">
                  <a:extLst>
                    <a:ext uri="{FF2B5EF4-FFF2-40B4-BE49-F238E27FC236}">
                      <a16:creationId xmlns:a16="http://schemas.microsoft.com/office/drawing/2014/main" id="{754B4621-3FD6-C74D-8BB0-80721DE0EFC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45986" y="5885299"/>
                  <a:ext cx="1252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95245" name="Viết tay 95244">
                  <a:extLst>
                    <a:ext uri="{FF2B5EF4-FFF2-40B4-BE49-F238E27FC236}">
                      <a16:creationId xmlns:a16="http://schemas.microsoft.com/office/drawing/2014/main" id="{1FB57E48-F813-CD41-B0BB-097769E70BD9}"/>
                    </a:ext>
                  </a:extLst>
                </p14:cNvPr>
                <p14:cNvContentPartPr/>
                <p14:nvPr/>
              </p14:nvContentPartPr>
              <p14:xfrm>
                <a:off x="1224186" y="5785219"/>
                <a:ext cx="178920" cy="262800"/>
              </p14:xfrm>
            </p:contentPart>
          </mc:Choice>
          <mc:Fallback>
            <p:pic>
              <p:nvPicPr>
                <p:cNvPr id="95245" name="Viết tay 95244">
                  <a:extLst>
                    <a:ext uri="{FF2B5EF4-FFF2-40B4-BE49-F238E27FC236}">
                      <a16:creationId xmlns:a16="http://schemas.microsoft.com/office/drawing/2014/main" id="{1FB57E48-F813-CD41-B0BB-097769E70BD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208706" y="5769739"/>
                  <a:ext cx="20916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95246" name="Viết tay 95245">
                  <a:extLst>
                    <a:ext uri="{FF2B5EF4-FFF2-40B4-BE49-F238E27FC236}">
                      <a16:creationId xmlns:a16="http://schemas.microsoft.com/office/drawing/2014/main" id="{F3E6BC98-B42A-6A49-9A29-6BDD4F17ED64}"/>
                    </a:ext>
                  </a:extLst>
                </p14:cNvPr>
                <p14:cNvContentPartPr/>
                <p14:nvPr/>
              </p14:nvContentPartPr>
              <p14:xfrm>
                <a:off x="1481226" y="5769379"/>
                <a:ext cx="89640" cy="278640"/>
              </p14:xfrm>
            </p:contentPart>
          </mc:Choice>
          <mc:Fallback>
            <p:pic>
              <p:nvPicPr>
                <p:cNvPr id="95246" name="Viết tay 95245">
                  <a:extLst>
                    <a:ext uri="{FF2B5EF4-FFF2-40B4-BE49-F238E27FC236}">
                      <a16:creationId xmlns:a16="http://schemas.microsoft.com/office/drawing/2014/main" id="{F3E6BC98-B42A-6A49-9A29-6BDD4F17ED6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466106" y="5754259"/>
                  <a:ext cx="1202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95247" name="Viết tay 95246">
                  <a:extLst>
                    <a:ext uri="{FF2B5EF4-FFF2-40B4-BE49-F238E27FC236}">
                      <a16:creationId xmlns:a16="http://schemas.microsoft.com/office/drawing/2014/main" id="{90D1B02C-B100-D144-9964-87271C1422F6}"/>
                    </a:ext>
                  </a:extLst>
                </p14:cNvPr>
                <p14:cNvContentPartPr/>
                <p14:nvPr/>
              </p14:nvContentPartPr>
              <p14:xfrm>
                <a:off x="1570506" y="5853259"/>
                <a:ext cx="94680" cy="241920"/>
              </p14:xfrm>
            </p:contentPart>
          </mc:Choice>
          <mc:Fallback>
            <p:pic>
              <p:nvPicPr>
                <p:cNvPr id="95247" name="Viết tay 95246">
                  <a:extLst>
                    <a:ext uri="{FF2B5EF4-FFF2-40B4-BE49-F238E27FC236}">
                      <a16:creationId xmlns:a16="http://schemas.microsoft.com/office/drawing/2014/main" id="{90D1B02C-B100-D144-9964-87271C1422F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555026" y="5838139"/>
                  <a:ext cx="1252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95248" name="Viết tay 95247">
                  <a:extLst>
                    <a:ext uri="{FF2B5EF4-FFF2-40B4-BE49-F238E27FC236}">
                      <a16:creationId xmlns:a16="http://schemas.microsoft.com/office/drawing/2014/main" id="{2B01F2D0-3C24-1B4A-A0F1-4DB8D9679F3A}"/>
                    </a:ext>
                  </a:extLst>
                </p14:cNvPr>
                <p14:cNvContentPartPr/>
                <p14:nvPr/>
              </p14:nvContentPartPr>
              <p14:xfrm>
                <a:off x="1717386" y="6026419"/>
                <a:ext cx="52920" cy="68760"/>
              </p14:xfrm>
            </p:contentPart>
          </mc:Choice>
          <mc:Fallback>
            <p:pic>
              <p:nvPicPr>
                <p:cNvPr id="95248" name="Viết tay 95247">
                  <a:extLst>
                    <a:ext uri="{FF2B5EF4-FFF2-40B4-BE49-F238E27FC236}">
                      <a16:creationId xmlns:a16="http://schemas.microsoft.com/office/drawing/2014/main" id="{2B01F2D0-3C24-1B4A-A0F1-4DB8D9679F3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702266" y="6011299"/>
                  <a:ext cx="831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95249" name="Viết tay 95248">
                  <a:extLst>
                    <a:ext uri="{FF2B5EF4-FFF2-40B4-BE49-F238E27FC236}">
                      <a16:creationId xmlns:a16="http://schemas.microsoft.com/office/drawing/2014/main" id="{D9CA5719-9006-B747-8617-50A13B2D414A}"/>
                    </a:ext>
                  </a:extLst>
                </p14:cNvPr>
                <p14:cNvContentPartPr/>
                <p14:nvPr/>
              </p14:nvContentPartPr>
              <p14:xfrm>
                <a:off x="1817106" y="5837779"/>
                <a:ext cx="94680" cy="252360"/>
              </p14:xfrm>
            </p:contentPart>
          </mc:Choice>
          <mc:Fallback>
            <p:pic>
              <p:nvPicPr>
                <p:cNvPr id="95249" name="Viết tay 95248">
                  <a:extLst>
                    <a:ext uri="{FF2B5EF4-FFF2-40B4-BE49-F238E27FC236}">
                      <a16:creationId xmlns:a16="http://schemas.microsoft.com/office/drawing/2014/main" id="{D9CA5719-9006-B747-8617-50A13B2D414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801986" y="5822299"/>
                  <a:ext cx="1252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95250" name="Viết tay 95249">
                  <a:extLst>
                    <a:ext uri="{FF2B5EF4-FFF2-40B4-BE49-F238E27FC236}">
                      <a16:creationId xmlns:a16="http://schemas.microsoft.com/office/drawing/2014/main" id="{98D51C94-0DD8-544B-AE3D-F94E64F981AB}"/>
                    </a:ext>
                  </a:extLst>
                </p14:cNvPr>
                <p14:cNvContentPartPr/>
                <p14:nvPr/>
              </p14:nvContentPartPr>
              <p14:xfrm>
                <a:off x="2006106" y="5758939"/>
                <a:ext cx="73800" cy="341640"/>
              </p14:xfrm>
            </p:contentPart>
          </mc:Choice>
          <mc:Fallback>
            <p:pic>
              <p:nvPicPr>
                <p:cNvPr id="95250" name="Viết tay 95249">
                  <a:extLst>
                    <a:ext uri="{FF2B5EF4-FFF2-40B4-BE49-F238E27FC236}">
                      <a16:creationId xmlns:a16="http://schemas.microsoft.com/office/drawing/2014/main" id="{98D51C94-0DD8-544B-AE3D-F94E64F981A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990626" y="5743819"/>
                  <a:ext cx="104400" cy="37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253" name="Nhóm 95252">
            <a:extLst>
              <a:ext uri="{FF2B5EF4-FFF2-40B4-BE49-F238E27FC236}">
                <a16:creationId xmlns:a16="http://schemas.microsoft.com/office/drawing/2014/main" id="{04011035-6B9D-E143-BC59-8114CDEDBCA5}"/>
              </a:ext>
            </a:extLst>
          </p:cNvPr>
          <p:cNvGrpSpPr/>
          <p:nvPr/>
        </p:nvGrpSpPr>
        <p:grpSpPr>
          <a:xfrm>
            <a:off x="2284026" y="5952979"/>
            <a:ext cx="110520" cy="68760"/>
            <a:chOff x="2284026" y="5952979"/>
            <a:chExt cx="110520" cy="6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95251" name="Viết tay 95250">
                  <a:extLst>
                    <a:ext uri="{FF2B5EF4-FFF2-40B4-BE49-F238E27FC236}">
                      <a16:creationId xmlns:a16="http://schemas.microsoft.com/office/drawing/2014/main" id="{E4BB839C-3F17-0B45-8E00-F97AF872001C}"/>
                    </a:ext>
                  </a:extLst>
                </p14:cNvPr>
                <p14:cNvContentPartPr/>
                <p14:nvPr/>
              </p14:nvContentPartPr>
              <p14:xfrm>
                <a:off x="2284026" y="5952979"/>
                <a:ext cx="110520" cy="31680"/>
              </p14:xfrm>
            </p:contentPart>
          </mc:Choice>
          <mc:Fallback>
            <p:pic>
              <p:nvPicPr>
                <p:cNvPr id="95251" name="Viết tay 95250">
                  <a:extLst>
                    <a:ext uri="{FF2B5EF4-FFF2-40B4-BE49-F238E27FC236}">
                      <a16:creationId xmlns:a16="http://schemas.microsoft.com/office/drawing/2014/main" id="{E4BB839C-3F17-0B45-8E00-F97AF872001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268906" y="5937859"/>
                  <a:ext cx="1411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95252" name="Viết tay 95251">
                  <a:extLst>
                    <a:ext uri="{FF2B5EF4-FFF2-40B4-BE49-F238E27FC236}">
                      <a16:creationId xmlns:a16="http://schemas.microsoft.com/office/drawing/2014/main" id="{AAA966B5-A557-4446-8272-EC37EAE7E9BD}"/>
                    </a:ext>
                  </a:extLst>
                </p14:cNvPr>
                <p14:cNvContentPartPr/>
                <p14:nvPr/>
              </p14:nvContentPartPr>
              <p14:xfrm>
                <a:off x="2289426" y="6015979"/>
                <a:ext cx="100080" cy="5760"/>
              </p14:xfrm>
            </p:contentPart>
          </mc:Choice>
          <mc:Fallback>
            <p:pic>
              <p:nvPicPr>
                <p:cNvPr id="95252" name="Viết tay 95251">
                  <a:extLst>
                    <a:ext uri="{FF2B5EF4-FFF2-40B4-BE49-F238E27FC236}">
                      <a16:creationId xmlns:a16="http://schemas.microsoft.com/office/drawing/2014/main" id="{AAA966B5-A557-4446-8272-EC37EAE7E9B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274306" y="6000859"/>
                  <a:ext cx="13068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95267" name="Viết tay 95266">
                <a:extLst>
                  <a:ext uri="{FF2B5EF4-FFF2-40B4-BE49-F238E27FC236}">
                    <a16:creationId xmlns:a16="http://schemas.microsoft.com/office/drawing/2014/main" id="{1D524615-8C1A-2145-972F-8BD178BA93DC}"/>
                  </a:ext>
                </a:extLst>
              </p14:cNvPr>
              <p14:cNvContentPartPr/>
              <p14:nvPr/>
            </p14:nvContentPartPr>
            <p14:xfrm>
              <a:off x="4325586" y="5905819"/>
              <a:ext cx="115920" cy="16200"/>
            </p14:xfrm>
          </p:contentPart>
        </mc:Choice>
        <mc:Fallback>
          <p:pic>
            <p:nvPicPr>
              <p:cNvPr id="95267" name="Viết tay 95266">
                <a:extLst>
                  <a:ext uri="{FF2B5EF4-FFF2-40B4-BE49-F238E27FC236}">
                    <a16:creationId xmlns:a16="http://schemas.microsoft.com/office/drawing/2014/main" id="{1D524615-8C1A-2145-972F-8BD178BA93DC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310466" y="5890699"/>
                <a:ext cx="146160" cy="4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95282" name="Nhóm 95281">
            <a:extLst>
              <a:ext uri="{FF2B5EF4-FFF2-40B4-BE49-F238E27FC236}">
                <a16:creationId xmlns:a16="http://schemas.microsoft.com/office/drawing/2014/main" id="{B24DDEE1-AEA6-8A4E-801A-A6BE33CF03AE}"/>
              </a:ext>
            </a:extLst>
          </p:cNvPr>
          <p:cNvGrpSpPr/>
          <p:nvPr/>
        </p:nvGrpSpPr>
        <p:grpSpPr>
          <a:xfrm>
            <a:off x="4619346" y="5564899"/>
            <a:ext cx="1569600" cy="456840"/>
            <a:chOff x="4619346" y="5564899"/>
            <a:chExt cx="1569600" cy="45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95269" name="Viết tay 95268">
                  <a:extLst>
                    <a:ext uri="{FF2B5EF4-FFF2-40B4-BE49-F238E27FC236}">
                      <a16:creationId xmlns:a16="http://schemas.microsoft.com/office/drawing/2014/main" id="{F1C742B2-C2C4-6D43-8A96-83D21D03C528}"/>
                    </a:ext>
                  </a:extLst>
                </p14:cNvPr>
                <p14:cNvContentPartPr/>
                <p14:nvPr/>
              </p14:nvContentPartPr>
              <p14:xfrm>
                <a:off x="4619346" y="5638339"/>
                <a:ext cx="226080" cy="241200"/>
              </p14:xfrm>
            </p:contentPart>
          </mc:Choice>
          <mc:Fallback>
            <p:pic>
              <p:nvPicPr>
                <p:cNvPr id="95269" name="Viết tay 95268">
                  <a:extLst>
                    <a:ext uri="{FF2B5EF4-FFF2-40B4-BE49-F238E27FC236}">
                      <a16:creationId xmlns:a16="http://schemas.microsoft.com/office/drawing/2014/main" id="{F1C742B2-C2C4-6D43-8A96-83D21D03C52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604226" y="5622859"/>
                  <a:ext cx="2566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95270" name="Viết tay 95269">
                  <a:extLst>
                    <a:ext uri="{FF2B5EF4-FFF2-40B4-BE49-F238E27FC236}">
                      <a16:creationId xmlns:a16="http://schemas.microsoft.com/office/drawing/2014/main" id="{EF52178A-40F2-B141-9EFE-5F7B1FEFBFEF}"/>
                    </a:ext>
                  </a:extLst>
                </p14:cNvPr>
                <p14:cNvContentPartPr/>
                <p14:nvPr/>
              </p14:nvContentPartPr>
              <p14:xfrm>
                <a:off x="4792506" y="5564899"/>
                <a:ext cx="47520" cy="309960"/>
              </p14:xfrm>
            </p:contentPart>
          </mc:Choice>
          <mc:Fallback>
            <p:pic>
              <p:nvPicPr>
                <p:cNvPr id="95270" name="Viết tay 95269">
                  <a:extLst>
                    <a:ext uri="{FF2B5EF4-FFF2-40B4-BE49-F238E27FC236}">
                      <a16:creationId xmlns:a16="http://schemas.microsoft.com/office/drawing/2014/main" id="{EF52178A-40F2-B141-9EFE-5F7B1FEFBFE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777386" y="5549419"/>
                  <a:ext cx="781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95271" name="Viết tay 95270">
                  <a:extLst>
                    <a:ext uri="{FF2B5EF4-FFF2-40B4-BE49-F238E27FC236}">
                      <a16:creationId xmlns:a16="http://schemas.microsoft.com/office/drawing/2014/main" id="{AD4BC3D0-7659-D145-9152-DE901B5ECDB8}"/>
                    </a:ext>
                  </a:extLst>
                </p14:cNvPr>
                <p14:cNvContentPartPr/>
                <p14:nvPr/>
              </p14:nvContentPartPr>
              <p14:xfrm>
                <a:off x="4897626" y="5738419"/>
                <a:ext cx="52920" cy="136080"/>
              </p14:xfrm>
            </p:contentPart>
          </mc:Choice>
          <mc:Fallback>
            <p:pic>
              <p:nvPicPr>
                <p:cNvPr id="95271" name="Viết tay 95270">
                  <a:extLst>
                    <a:ext uri="{FF2B5EF4-FFF2-40B4-BE49-F238E27FC236}">
                      <a16:creationId xmlns:a16="http://schemas.microsoft.com/office/drawing/2014/main" id="{AD4BC3D0-7659-D145-9152-DE901B5ECDB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882506" y="5723299"/>
                  <a:ext cx="831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95272" name="Viết tay 95271">
                  <a:extLst>
                    <a:ext uri="{FF2B5EF4-FFF2-40B4-BE49-F238E27FC236}">
                      <a16:creationId xmlns:a16="http://schemas.microsoft.com/office/drawing/2014/main" id="{81CAF32A-9E0F-1746-BAF0-1168C6774A60}"/>
                    </a:ext>
                  </a:extLst>
                </p14:cNvPr>
                <p14:cNvContentPartPr/>
                <p14:nvPr/>
              </p14:nvContentPartPr>
              <p14:xfrm>
                <a:off x="4945506" y="5659219"/>
                <a:ext cx="68040" cy="68760"/>
              </p14:xfrm>
            </p:contentPart>
          </mc:Choice>
          <mc:Fallback>
            <p:pic>
              <p:nvPicPr>
                <p:cNvPr id="95272" name="Viết tay 95271">
                  <a:extLst>
                    <a:ext uri="{FF2B5EF4-FFF2-40B4-BE49-F238E27FC236}">
                      <a16:creationId xmlns:a16="http://schemas.microsoft.com/office/drawing/2014/main" id="{81CAF32A-9E0F-1746-BAF0-1168C6774A6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930026" y="5644099"/>
                  <a:ext cx="986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95273" name="Viết tay 95272">
                  <a:extLst>
                    <a:ext uri="{FF2B5EF4-FFF2-40B4-BE49-F238E27FC236}">
                      <a16:creationId xmlns:a16="http://schemas.microsoft.com/office/drawing/2014/main" id="{CED6AAE3-F04D-D64D-BCA9-60777FFD03B2}"/>
                    </a:ext>
                  </a:extLst>
                </p14:cNvPr>
                <p14:cNvContentPartPr/>
                <p14:nvPr/>
              </p14:nvContentPartPr>
              <p14:xfrm>
                <a:off x="4986906" y="5758939"/>
                <a:ext cx="126360" cy="142200"/>
              </p14:xfrm>
            </p:contentPart>
          </mc:Choice>
          <mc:Fallback>
            <p:pic>
              <p:nvPicPr>
                <p:cNvPr id="95273" name="Viết tay 95272">
                  <a:extLst>
                    <a:ext uri="{FF2B5EF4-FFF2-40B4-BE49-F238E27FC236}">
                      <a16:creationId xmlns:a16="http://schemas.microsoft.com/office/drawing/2014/main" id="{CED6AAE3-F04D-D64D-BCA9-60777FFD03B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971426" y="5743819"/>
                  <a:ext cx="1569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95274" name="Viết tay 95273">
                  <a:extLst>
                    <a:ext uri="{FF2B5EF4-FFF2-40B4-BE49-F238E27FC236}">
                      <a16:creationId xmlns:a16="http://schemas.microsoft.com/office/drawing/2014/main" id="{F3221649-C1AF-1E49-A854-92D586BCC649}"/>
                    </a:ext>
                  </a:extLst>
                </p14:cNvPr>
                <p14:cNvContentPartPr/>
                <p14:nvPr/>
              </p14:nvContentPartPr>
              <p14:xfrm>
                <a:off x="5207226" y="5628259"/>
                <a:ext cx="42480" cy="280800"/>
              </p14:xfrm>
            </p:contentPart>
          </mc:Choice>
          <mc:Fallback>
            <p:pic>
              <p:nvPicPr>
                <p:cNvPr id="95274" name="Viết tay 95273">
                  <a:extLst>
                    <a:ext uri="{FF2B5EF4-FFF2-40B4-BE49-F238E27FC236}">
                      <a16:creationId xmlns:a16="http://schemas.microsoft.com/office/drawing/2014/main" id="{F3221649-C1AF-1E49-A854-92D586BCC64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192106" y="5613139"/>
                  <a:ext cx="7272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95275" name="Viết tay 95274">
                  <a:extLst>
                    <a:ext uri="{FF2B5EF4-FFF2-40B4-BE49-F238E27FC236}">
                      <a16:creationId xmlns:a16="http://schemas.microsoft.com/office/drawing/2014/main" id="{3B03C850-1075-C748-A9D6-28301A75716D}"/>
                    </a:ext>
                  </a:extLst>
                </p14:cNvPr>
                <p14:cNvContentPartPr/>
                <p14:nvPr/>
              </p14:nvContentPartPr>
              <p14:xfrm>
                <a:off x="5149986" y="5779819"/>
                <a:ext cx="183600" cy="16200"/>
              </p14:xfrm>
            </p:contentPart>
          </mc:Choice>
          <mc:Fallback>
            <p:pic>
              <p:nvPicPr>
                <p:cNvPr id="95275" name="Viết tay 95274">
                  <a:extLst>
                    <a:ext uri="{FF2B5EF4-FFF2-40B4-BE49-F238E27FC236}">
                      <a16:creationId xmlns:a16="http://schemas.microsoft.com/office/drawing/2014/main" id="{3B03C850-1075-C748-A9D6-28301A75716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134866" y="5764699"/>
                  <a:ext cx="2138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95276" name="Viết tay 95275">
                  <a:extLst>
                    <a:ext uri="{FF2B5EF4-FFF2-40B4-BE49-F238E27FC236}">
                      <a16:creationId xmlns:a16="http://schemas.microsoft.com/office/drawing/2014/main" id="{C6C6622A-E775-194F-A407-0C25BD15DA84}"/>
                    </a:ext>
                  </a:extLst>
                </p14:cNvPr>
                <p14:cNvContentPartPr/>
                <p14:nvPr/>
              </p14:nvContentPartPr>
              <p14:xfrm>
                <a:off x="5406666" y="5607379"/>
                <a:ext cx="147240" cy="298800"/>
              </p14:xfrm>
            </p:contentPart>
          </mc:Choice>
          <mc:Fallback>
            <p:pic>
              <p:nvPicPr>
                <p:cNvPr id="95276" name="Viết tay 95275">
                  <a:extLst>
                    <a:ext uri="{FF2B5EF4-FFF2-40B4-BE49-F238E27FC236}">
                      <a16:creationId xmlns:a16="http://schemas.microsoft.com/office/drawing/2014/main" id="{C6C6622A-E775-194F-A407-0C25BD15DA8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391546" y="5591899"/>
                  <a:ext cx="17784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95277" name="Viết tay 95276">
                  <a:extLst>
                    <a:ext uri="{FF2B5EF4-FFF2-40B4-BE49-F238E27FC236}">
                      <a16:creationId xmlns:a16="http://schemas.microsoft.com/office/drawing/2014/main" id="{2AE4626B-299A-8848-A760-B618EB42AC03}"/>
                    </a:ext>
                  </a:extLst>
                </p14:cNvPr>
                <p14:cNvContentPartPr/>
                <p14:nvPr/>
              </p14:nvContentPartPr>
              <p14:xfrm>
                <a:off x="5558946" y="5732659"/>
                <a:ext cx="136080" cy="194400"/>
              </p14:xfrm>
            </p:contentPart>
          </mc:Choice>
          <mc:Fallback>
            <p:pic>
              <p:nvPicPr>
                <p:cNvPr id="95277" name="Viết tay 95276">
                  <a:extLst>
                    <a:ext uri="{FF2B5EF4-FFF2-40B4-BE49-F238E27FC236}">
                      <a16:creationId xmlns:a16="http://schemas.microsoft.com/office/drawing/2014/main" id="{2AE4626B-299A-8848-A760-B618EB42AC0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543466" y="5717539"/>
                  <a:ext cx="1666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95278" name="Viết tay 95277">
                  <a:extLst>
                    <a:ext uri="{FF2B5EF4-FFF2-40B4-BE49-F238E27FC236}">
                      <a16:creationId xmlns:a16="http://schemas.microsoft.com/office/drawing/2014/main" id="{8C6E1FC8-8C62-1644-9AFC-AF81A4FB530B}"/>
                    </a:ext>
                  </a:extLst>
                </p14:cNvPr>
                <p14:cNvContentPartPr/>
                <p14:nvPr/>
              </p14:nvContentPartPr>
              <p14:xfrm>
                <a:off x="5716266" y="5952979"/>
                <a:ext cx="52920" cy="68760"/>
              </p14:xfrm>
            </p:contentPart>
          </mc:Choice>
          <mc:Fallback>
            <p:pic>
              <p:nvPicPr>
                <p:cNvPr id="95278" name="Viết tay 95277">
                  <a:extLst>
                    <a:ext uri="{FF2B5EF4-FFF2-40B4-BE49-F238E27FC236}">
                      <a16:creationId xmlns:a16="http://schemas.microsoft.com/office/drawing/2014/main" id="{8C6E1FC8-8C62-1644-9AFC-AF81A4FB530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701146" y="5937859"/>
                  <a:ext cx="831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95279" name="Viết tay 95278">
                  <a:extLst>
                    <a:ext uri="{FF2B5EF4-FFF2-40B4-BE49-F238E27FC236}">
                      <a16:creationId xmlns:a16="http://schemas.microsoft.com/office/drawing/2014/main" id="{59390FFA-81EB-3C4F-BF21-60BB75AE767E}"/>
                    </a:ext>
                  </a:extLst>
                </p14:cNvPr>
                <p14:cNvContentPartPr/>
                <p14:nvPr/>
              </p14:nvContentPartPr>
              <p14:xfrm>
                <a:off x="5847666" y="5753539"/>
                <a:ext cx="142200" cy="210240"/>
              </p14:xfrm>
            </p:contentPart>
          </mc:Choice>
          <mc:Fallback>
            <p:pic>
              <p:nvPicPr>
                <p:cNvPr id="95279" name="Viết tay 95278">
                  <a:extLst>
                    <a:ext uri="{FF2B5EF4-FFF2-40B4-BE49-F238E27FC236}">
                      <a16:creationId xmlns:a16="http://schemas.microsoft.com/office/drawing/2014/main" id="{59390FFA-81EB-3C4F-BF21-60BB75AE767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832186" y="5738419"/>
                  <a:ext cx="1724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95280" name="Viết tay 95279">
                  <a:extLst>
                    <a:ext uri="{FF2B5EF4-FFF2-40B4-BE49-F238E27FC236}">
                      <a16:creationId xmlns:a16="http://schemas.microsoft.com/office/drawing/2014/main" id="{DE314299-B4AA-C645-879C-F59F0925FD76}"/>
                    </a:ext>
                  </a:extLst>
                </p14:cNvPr>
                <p14:cNvContentPartPr/>
                <p14:nvPr/>
              </p14:nvContentPartPr>
              <p14:xfrm>
                <a:off x="6078426" y="5753539"/>
                <a:ext cx="110520" cy="252360"/>
              </p14:xfrm>
            </p:contentPart>
          </mc:Choice>
          <mc:Fallback>
            <p:pic>
              <p:nvPicPr>
                <p:cNvPr id="95280" name="Viết tay 95279">
                  <a:extLst>
                    <a:ext uri="{FF2B5EF4-FFF2-40B4-BE49-F238E27FC236}">
                      <a16:creationId xmlns:a16="http://schemas.microsoft.com/office/drawing/2014/main" id="{DE314299-B4AA-C645-879C-F59F0925FD7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063306" y="5738419"/>
                  <a:ext cx="141120" cy="28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95281" name="Viết tay 95280">
                <a:extLst>
                  <a:ext uri="{FF2B5EF4-FFF2-40B4-BE49-F238E27FC236}">
                    <a16:creationId xmlns:a16="http://schemas.microsoft.com/office/drawing/2014/main" id="{F9782226-65CA-904D-94CA-A2E57700D5E5}"/>
                  </a:ext>
                </a:extLst>
              </p14:cNvPr>
              <p14:cNvContentPartPr/>
              <p14:nvPr/>
            </p14:nvContentPartPr>
            <p14:xfrm>
              <a:off x="6430146" y="5974219"/>
              <a:ext cx="168120" cy="37080"/>
            </p14:xfrm>
          </p:contentPart>
        </mc:Choice>
        <mc:Fallback>
          <p:pic>
            <p:nvPicPr>
              <p:cNvPr id="95281" name="Viết tay 95280">
                <a:extLst>
                  <a:ext uri="{FF2B5EF4-FFF2-40B4-BE49-F238E27FC236}">
                    <a16:creationId xmlns:a16="http://schemas.microsoft.com/office/drawing/2014/main" id="{F9782226-65CA-904D-94CA-A2E57700D5E5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6414666" y="5958739"/>
                <a:ext cx="198720" cy="6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95294" name="Nhóm 95293">
            <a:extLst>
              <a:ext uri="{FF2B5EF4-FFF2-40B4-BE49-F238E27FC236}">
                <a16:creationId xmlns:a16="http://schemas.microsoft.com/office/drawing/2014/main" id="{FE359444-CBE9-4B49-B67D-86E22E07FE7B}"/>
              </a:ext>
            </a:extLst>
          </p:cNvPr>
          <p:cNvGrpSpPr/>
          <p:nvPr/>
        </p:nvGrpSpPr>
        <p:grpSpPr>
          <a:xfrm>
            <a:off x="6734346" y="5643379"/>
            <a:ext cx="1711440" cy="325800"/>
            <a:chOff x="6734346" y="5643379"/>
            <a:chExt cx="1711440" cy="32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95283" name="Viết tay 95282">
                  <a:extLst>
                    <a:ext uri="{FF2B5EF4-FFF2-40B4-BE49-F238E27FC236}">
                      <a16:creationId xmlns:a16="http://schemas.microsoft.com/office/drawing/2014/main" id="{900955C2-F26C-6C40-B00D-2BB82A4BD3A7}"/>
                    </a:ext>
                  </a:extLst>
                </p14:cNvPr>
                <p14:cNvContentPartPr/>
                <p14:nvPr/>
              </p14:nvContentPartPr>
              <p14:xfrm>
                <a:off x="6734346" y="5643379"/>
                <a:ext cx="309960" cy="304200"/>
              </p14:xfrm>
            </p:contentPart>
          </mc:Choice>
          <mc:Fallback>
            <p:pic>
              <p:nvPicPr>
                <p:cNvPr id="95283" name="Viết tay 95282">
                  <a:extLst>
                    <a:ext uri="{FF2B5EF4-FFF2-40B4-BE49-F238E27FC236}">
                      <a16:creationId xmlns:a16="http://schemas.microsoft.com/office/drawing/2014/main" id="{900955C2-F26C-6C40-B00D-2BB82A4BD3A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719226" y="5628259"/>
                  <a:ext cx="34056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95284" name="Viết tay 95283">
                  <a:extLst>
                    <a:ext uri="{FF2B5EF4-FFF2-40B4-BE49-F238E27FC236}">
                      <a16:creationId xmlns:a16="http://schemas.microsoft.com/office/drawing/2014/main" id="{1E3A3F37-A208-9E40-B0C1-F15D2AAC6406}"/>
                    </a:ext>
                  </a:extLst>
                </p14:cNvPr>
                <p14:cNvContentPartPr/>
                <p14:nvPr/>
              </p14:nvContentPartPr>
              <p14:xfrm>
                <a:off x="7002186" y="5758939"/>
                <a:ext cx="47520" cy="37080"/>
              </p14:xfrm>
            </p:contentPart>
          </mc:Choice>
          <mc:Fallback>
            <p:pic>
              <p:nvPicPr>
                <p:cNvPr id="95284" name="Viết tay 95283">
                  <a:extLst>
                    <a:ext uri="{FF2B5EF4-FFF2-40B4-BE49-F238E27FC236}">
                      <a16:creationId xmlns:a16="http://schemas.microsoft.com/office/drawing/2014/main" id="{1E3A3F37-A208-9E40-B0C1-F15D2AAC640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986706" y="5743819"/>
                  <a:ext cx="781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95285" name="Viết tay 95284">
                  <a:extLst>
                    <a:ext uri="{FF2B5EF4-FFF2-40B4-BE49-F238E27FC236}">
                      <a16:creationId xmlns:a16="http://schemas.microsoft.com/office/drawing/2014/main" id="{73B1065C-49F7-0A4E-8FF0-3273F9CE0E18}"/>
                    </a:ext>
                  </a:extLst>
                </p14:cNvPr>
                <p14:cNvContentPartPr/>
                <p14:nvPr/>
              </p14:nvContentPartPr>
              <p14:xfrm>
                <a:off x="7080666" y="5785219"/>
                <a:ext cx="94680" cy="136800"/>
              </p14:xfrm>
            </p:contentPart>
          </mc:Choice>
          <mc:Fallback>
            <p:pic>
              <p:nvPicPr>
                <p:cNvPr id="95285" name="Viết tay 95284">
                  <a:extLst>
                    <a:ext uri="{FF2B5EF4-FFF2-40B4-BE49-F238E27FC236}">
                      <a16:creationId xmlns:a16="http://schemas.microsoft.com/office/drawing/2014/main" id="{73B1065C-49F7-0A4E-8FF0-3273F9CE0E1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065546" y="5769739"/>
                  <a:ext cx="1252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95286" name="Viết tay 95285">
                  <a:extLst>
                    <a:ext uri="{FF2B5EF4-FFF2-40B4-BE49-F238E27FC236}">
                      <a16:creationId xmlns:a16="http://schemas.microsoft.com/office/drawing/2014/main" id="{152B71C9-D295-3243-960F-E194F9FA7197}"/>
                    </a:ext>
                  </a:extLst>
                </p14:cNvPr>
                <p14:cNvContentPartPr/>
                <p14:nvPr/>
              </p14:nvContentPartPr>
              <p14:xfrm>
                <a:off x="7285506" y="5675059"/>
                <a:ext cx="63360" cy="226080"/>
              </p14:xfrm>
            </p:contentPart>
          </mc:Choice>
          <mc:Fallback>
            <p:pic>
              <p:nvPicPr>
                <p:cNvPr id="95286" name="Viết tay 95285">
                  <a:extLst>
                    <a:ext uri="{FF2B5EF4-FFF2-40B4-BE49-F238E27FC236}">
                      <a16:creationId xmlns:a16="http://schemas.microsoft.com/office/drawing/2014/main" id="{152B71C9-D295-3243-960F-E194F9FA719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270026" y="5659579"/>
                  <a:ext cx="939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95287" name="Viết tay 95286">
                  <a:extLst>
                    <a:ext uri="{FF2B5EF4-FFF2-40B4-BE49-F238E27FC236}">
                      <a16:creationId xmlns:a16="http://schemas.microsoft.com/office/drawing/2014/main" id="{9A5462FF-2771-7D46-BDF1-344C24367E0E}"/>
                    </a:ext>
                  </a:extLst>
                </p14:cNvPr>
                <p14:cNvContentPartPr/>
                <p14:nvPr/>
              </p14:nvContentPartPr>
              <p14:xfrm>
                <a:off x="7227546" y="5785219"/>
                <a:ext cx="183960" cy="47520"/>
              </p14:xfrm>
            </p:contentPart>
          </mc:Choice>
          <mc:Fallback>
            <p:pic>
              <p:nvPicPr>
                <p:cNvPr id="95287" name="Viết tay 95286">
                  <a:extLst>
                    <a:ext uri="{FF2B5EF4-FFF2-40B4-BE49-F238E27FC236}">
                      <a16:creationId xmlns:a16="http://schemas.microsoft.com/office/drawing/2014/main" id="{9A5462FF-2771-7D46-BDF1-344C24367E0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212426" y="5769739"/>
                  <a:ext cx="2145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95288" name="Viết tay 95287">
                  <a:extLst>
                    <a:ext uri="{FF2B5EF4-FFF2-40B4-BE49-F238E27FC236}">
                      <a16:creationId xmlns:a16="http://schemas.microsoft.com/office/drawing/2014/main" id="{0030576F-054A-4A48-81C7-EDD822C5D7C6}"/>
                    </a:ext>
                  </a:extLst>
                </p14:cNvPr>
                <p14:cNvContentPartPr/>
                <p14:nvPr/>
              </p14:nvContentPartPr>
              <p14:xfrm>
                <a:off x="7505826" y="5648779"/>
                <a:ext cx="163080" cy="257400"/>
              </p14:xfrm>
            </p:contentPart>
          </mc:Choice>
          <mc:Fallback>
            <p:pic>
              <p:nvPicPr>
                <p:cNvPr id="95288" name="Viết tay 95287">
                  <a:extLst>
                    <a:ext uri="{FF2B5EF4-FFF2-40B4-BE49-F238E27FC236}">
                      <a16:creationId xmlns:a16="http://schemas.microsoft.com/office/drawing/2014/main" id="{0030576F-054A-4A48-81C7-EDD822C5D7C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490706" y="5633299"/>
                  <a:ext cx="1936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95289" name="Viết tay 95288">
                  <a:extLst>
                    <a:ext uri="{FF2B5EF4-FFF2-40B4-BE49-F238E27FC236}">
                      <a16:creationId xmlns:a16="http://schemas.microsoft.com/office/drawing/2014/main" id="{0E9E4EFC-2E2A-8A4F-9FC4-15BCA441EE3C}"/>
                    </a:ext>
                  </a:extLst>
                </p14:cNvPr>
                <p14:cNvContentPartPr/>
                <p14:nvPr/>
              </p14:nvContentPartPr>
              <p14:xfrm>
                <a:off x="7705266" y="5675059"/>
                <a:ext cx="142200" cy="236520"/>
              </p14:xfrm>
            </p:contentPart>
          </mc:Choice>
          <mc:Fallback>
            <p:pic>
              <p:nvPicPr>
                <p:cNvPr id="95289" name="Viết tay 95288">
                  <a:extLst>
                    <a:ext uri="{FF2B5EF4-FFF2-40B4-BE49-F238E27FC236}">
                      <a16:creationId xmlns:a16="http://schemas.microsoft.com/office/drawing/2014/main" id="{0E9E4EFC-2E2A-8A4F-9FC4-15BCA441EE3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690146" y="5659579"/>
                  <a:ext cx="1724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95290" name="Viết tay 95289">
                  <a:extLst>
                    <a:ext uri="{FF2B5EF4-FFF2-40B4-BE49-F238E27FC236}">
                      <a16:creationId xmlns:a16="http://schemas.microsoft.com/office/drawing/2014/main" id="{F62C2A76-45B1-E443-A0ED-B9777D315026}"/>
                    </a:ext>
                  </a:extLst>
                </p14:cNvPr>
                <p14:cNvContentPartPr/>
                <p14:nvPr/>
              </p14:nvContentPartPr>
              <p14:xfrm>
                <a:off x="7920546" y="5848219"/>
                <a:ext cx="37080" cy="110520"/>
              </p14:xfrm>
            </p:contentPart>
          </mc:Choice>
          <mc:Fallback>
            <p:pic>
              <p:nvPicPr>
                <p:cNvPr id="95290" name="Viết tay 95289">
                  <a:extLst>
                    <a:ext uri="{FF2B5EF4-FFF2-40B4-BE49-F238E27FC236}">
                      <a16:creationId xmlns:a16="http://schemas.microsoft.com/office/drawing/2014/main" id="{F62C2A76-45B1-E443-A0ED-B9777D31502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905066" y="5832739"/>
                  <a:ext cx="676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95291" name="Viết tay 95290">
                  <a:extLst>
                    <a:ext uri="{FF2B5EF4-FFF2-40B4-BE49-F238E27FC236}">
                      <a16:creationId xmlns:a16="http://schemas.microsoft.com/office/drawing/2014/main" id="{5A1E667E-8447-264B-8081-908D51C9EB97}"/>
                    </a:ext>
                  </a:extLst>
                </p14:cNvPr>
                <p14:cNvContentPartPr/>
                <p14:nvPr/>
              </p14:nvContentPartPr>
              <p14:xfrm>
                <a:off x="8104146" y="5716819"/>
                <a:ext cx="81360" cy="142200"/>
              </p14:xfrm>
            </p:contentPart>
          </mc:Choice>
          <mc:Fallback>
            <p:pic>
              <p:nvPicPr>
                <p:cNvPr id="95291" name="Viết tay 95290">
                  <a:extLst>
                    <a:ext uri="{FF2B5EF4-FFF2-40B4-BE49-F238E27FC236}">
                      <a16:creationId xmlns:a16="http://schemas.microsoft.com/office/drawing/2014/main" id="{5A1E667E-8447-264B-8081-908D51C9EB9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089026" y="5701699"/>
                  <a:ext cx="1119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95292" name="Viết tay 95291">
                  <a:extLst>
                    <a:ext uri="{FF2B5EF4-FFF2-40B4-BE49-F238E27FC236}">
                      <a16:creationId xmlns:a16="http://schemas.microsoft.com/office/drawing/2014/main" id="{75F47E7A-823F-CF41-B607-B0458D96977E}"/>
                    </a:ext>
                  </a:extLst>
                </p14:cNvPr>
                <p14:cNvContentPartPr/>
                <p14:nvPr/>
              </p14:nvContentPartPr>
              <p14:xfrm>
                <a:off x="8130426" y="5685499"/>
                <a:ext cx="183960" cy="52920"/>
              </p14:xfrm>
            </p:contentPart>
          </mc:Choice>
          <mc:Fallback>
            <p:pic>
              <p:nvPicPr>
                <p:cNvPr id="95292" name="Viết tay 95291">
                  <a:extLst>
                    <a:ext uri="{FF2B5EF4-FFF2-40B4-BE49-F238E27FC236}">
                      <a16:creationId xmlns:a16="http://schemas.microsoft.com/office/drawing/2014/main" id="{75F47E7A-823F-CF41-B607-B0458D96977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114946" y="5670019"/>
                  <a:ext cx="2145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95293" name="Viết tay 95292">
                  <a:extLst>
                    <a:ext uri="{FF2B5EF4-FFF2-40B4-BE49-F238E27FC236}">
                      <a16:creationId xmlns:a16="http://schemas.microsoft.com/office/drawing/2014/main" id="{779A23BC-84FB-C049-A34E-4AE4F6C261ED}"/>
                    </a:ext>
                  </a:extLst>
                </p14:cNvPr>
                <p14:cNvContentPartPr/>
                <p14:nvPr/>
              </p14:nvContentPartPr>
              <p14:xfrm>
                <a:off x="8219706" y="5685499"/>
                <a:ext cx="226080" cy="283680"/>
              </p14:xfrm>
            </p:contentPart>
          </mc:Choice>
          <mc:Fallback>
            <p:pic>
              <p:nvPicPr>
                <p:cNvPr id="95293" name="Viết tay 95292">
                  <a:extLst>
                    <a:ext uri="{FF2B5EF4-FFF2-40B4-BE49-F238E27FC236}">
                      <a16:creationId xmlns:a16="http://schemas.microsoft.com/office/drawing/2014/main" id="{779A23BC-84FB-C049-A34E-4AE4F6C261E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204226" y="5670019"/>
                  <a:ext cx="256680" cy="31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297" name="Nhóm 95296">
            <a:extLst>
              <a:ext uri="{FF2B5EF4-FFF2-40B4-BE49-F238E27FC236}">
                <a16:creationId xmlns:a16="http://schemas.microsoft.com/office/drawing/2014/main" id="{9B88B23A-EF83-EB48-B93E-676235532F45}"/>
              </a:ext>
            </a:extLst>
          </p:cNvPr>
          <p:cNvGrpSpPr/>
          <p:nvPr/>
        </p:nvGrpSpPr>
        <p:grpSpPr>
          <a:xfrm>
            <a:off x="2320746" y="6315139"/>
            <a:ext cx="189360" cy="100080"/>
            <a:chOff x="2320746" y="6315139"/>
            <a:chExt cx="189360" cy="10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95295" name="Viết tay 95294">
                  <a:extLst>
                    <a:ext uri="{FF2B5EF4-FFF2-40B4-BE49-F238E27FC236}">
                      <a16:creationId xmlns:a16="http://schemas.microsoft.com/office/drawing/2014/main" id="{1D3B7A74-FFA5-5845-A94C-1CBF62B5A319}"/>
                    </a:ext>
                  </a:extLst>
                </p14:cNvPr>
                <p14:cNvContentPartPr/>
                <p14:nvPr/>
              </p14:nvContentPartPr>
              <p14:xfrm>
                <a:off x="2320746" y="6315139"/>
                <a:ext cx="189360" cy="52920"/>
              </p14:xfrm>
            </p:contentPart>
          </mc:Choice>
          <mc:Fallback>
            <p:pic>
              <p:nvPicPr>
                <p:cNvPr id="95295" name="Viết tay 95294">
                  <a:extLst>
                    <a:ext uri="{FF2B5EF4-FFF2-40B4-BE49-F238E27FC236}">
                      <a16:creationId xmlns:a16="http://schemas.microsoft.com/office/drawing/2014/main" id="{1D3B7A74-FFA5-5845-A94C-1CBF62B5A31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305626" y="6300019"/>
                  <a:ext cx="2199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5296" name="Viết tay 95295">
                  <a:extLst>
                    <a:ext uri="{FF2B5EF4-FFF2-40B4-BE49-F238E27FC236}">
                      <a16:creationId xmlns:a16="http://schemas.microsoft.com/office/drawing/2014/main" id="{66DF02B6-B262-1442-9249-D856DA9494C5}"/>
                    </a:ext>
                  </a:extLst>
                </p14:cNvPr>
                <p14:cNvContentPartPr/>
                <p14:nvPr/>
              </p14:nvContentPartPr>
              <p14:xfrm>
                <a:off x="2341986" y="6404419"/>
                <a:ext cx="89640" cy="10800"/>
              </p14:xfrm>
            </p:contentPart>
          </mc:Choice>
          <mc:Fallback>
            <p:pic>
              <p:nvPicPr>
                <p:cNvPr id="95296" name="Viết tay 95295">
                  <a:extLst>
                    <a:ext uri="{FF2B5EF4-FFF2-40B4-BE49-F238E27FC236}">
                      <a16:creationId xmlns:a16="http://schemas.microsoft.com/office/drawing/2014/main" id="{66DF02B6-B262-1442-9249-D856DA9494C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326506" y="6389299"/>
                  <a:ext cx="12024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304" name="Nhóm 95303">
            <a:extLst>
              <a:ext uri="{FF2B5EF4-FFF2-40B4-BE49-F238E27FC236}">
                <a16:creationId xmlns:a16="http://schemas.microsoft.com/office/drawing/2014/main" id="{CF8FA7F9-6E0C-6046-BC31-A0953A68C7BF}"/>
              </a:ext>
            </a:extLst>
          </p:cNvPr>
          <p:cNvGrpSpPr/>
          <p:nvPr/>
        </p:nvGrpSpPr>
        <p:grpSpPr>
          <a:xfrm>
            <a:off x="2614866" y="5627539"/>
            <a:ext cx="1422360" cy="777240"/>
            <a:chOff x="2614866" y="5627539"/>
            <a:chExt cx="1422360" cy="77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5255" name="Viết tay 95254">
                  <a:extLst>
                    <a:ext uri="{FF2B5EF4-FFF2-40B4-BE49-F238E27FC236}">
                      <a16:creationId xmlns:a16="http://schemas.microsoft.com/office/drawing/2014/main" id="{E4B044AB-7E5E-5D4C-8003-B2FC9B5CFBDE}"/>
                    </a:ext>
                  </a:extLst>
                </p14:cNvPr>
                <p14:cNvContentPartPr/>
                <p14:nvPr/>
              </p14:nvContentPartPr>
              <p14:xfrm>
                <a:off x="2614866" y="5821939"/>
                <a:ext cx="183960" cy="168120"/>
              </p14:xfrm>
            </p:contentPart>
          </mc:Choice>
          <mc:Fallback>
            <p:pic>
              <p:nvPicPr>
                <p:cNvPr id="95255" name="Viết tay 95254">
                  <a:extLst>
                    <a:ext uri="{FF2B5EF4-FFF2-40B4-BE49-F238E27FC236}">
                      <a16:creationId xmlns:a16="http://schemas.microsoft.com/office/drawing/2014/main" id="{E4B044AB-7E5E-5D4C-8003-B2FC9B5CFBD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599386" y="5806459"/>
                  <a:ext cx="2145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5256" name="Viết tay 95255">
                  <a:extLst>
                    <a:ext uri="{FF2B5EF4-FFF2-40B4-BE49-F238E27FC236}">
                      <a16:creationId xmlns:a16="http://schemas.microsoft.com/office/drawing/2014/main" id="{DD08A8DF-F1F5-E54C-8371-BD943B866F21}"/>
                    </a:ext>
                  </a:extLst>
                </p14:cNvPr>
                <p14:cNvContentPartPr/>
                <p14:nvPr/>
              </p14:nvContentPartPr>
              <p14:xfrm>
                <a:off x="2761746" y="5632939"/>
                <a:ext cx="31680" cy="383400"/>
              </p14:xfrm>
            </p:contentPart>
          </mc:Choice>
          <mc:Fallback>
            <p:pic>
              <p:nvPicPr>
                <p:cNvPr id="95256" name="Viết tay 95255">
                  <a:extLst>
                    <a:ext uri="{FF2B5EF4-FFF2-40B4-BE49-F238E27FC236}">
                      <a16:creationId xmlns:a16="http://schemas.microsoft.com/office/drawing/2014/main" id="{DD08A8DF-F1F5-E54C-8371-BD943B866F2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746626" y="5617819"/>
                  <a:ext cx="6228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5257" name="Viết tay 95256">
                  <a:extLst>
                    <a:ext uri="{FF2B5EF4-FFF2-40B4-BE49-F238E27FC236}">
                      <a16:creationId xmlns:a16="http://schemas.microsoft.com/office/drawing/2014/main" id="{BD6EBA4B-3EBE-A94C-B860-63369CF041C3}"/>
                    </a:ext>
                  </a:extLst>
                </p14:cNvPr>
                <p14:cNvContentPartPr/>
                <p14:nvPr/>
              </p14:nvContentPartPr>
              <p14:xfrm>
                <a:off x="2856066" y="5869099"/>
                <a:ext cx="73800" cy="131400"/>
              </p14:xfrm>
            </p:contentPart>
          </mc:Choice>
          <mc:Fallback>
            <p:pic>
              <p:nvPicPr>
                <p:cNvPr id="95257" name="Viết tay 95256">
                  <a:extLst>
                    <a:ext uri="{FF2B5EF4-FFF2-40B4-BE49-F238E27FC236}">
                      <a16:creationId xmlns:a16="http://schemas.microsoft.com/office/drawing/2014/main" id="{BD6EBA4B-3EBE-A94C-B860-63369CF041C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840946" y="5853979"/>
                  <a:ext cx="1044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5258" name="Viết tay 95257">
                  <a:extLst>
                    <a:ext uri="{FF2B5EF4-FFF2-40B4-BE49-F238E27FC236}">
                      <a16:creationId xmlns:a16="http://schemas.microsoft.com/office/drawing/2014/main" id="{0F03BD3C-63CF-8544-83D5-71CCEE80EC95}"/>
                    </a:ext>
                  </a:extLst>
                </p14:cNvPr>
                <p14:cNvContentPartPr/>
                <p14:nvPr/>
              </p14:nvContentPartPr>
              <p14:xfrm>
                <a:off x="2898186" y="5790259"/>
                <a:ext cx="52920" cy="37080"/>
              </p14:xfrm>
            </p:contentPart>
          </mc:Choice>
          <mc:Fallback>
            <p:pic>
              <p:nvPicPr>
                <p:cNvPr id="95258" name="Viết tay 95257">
                  <a:extLst>
                    <a:ext uri="{FF2B5EF4-FFF2-40B4-BE49-F238E27FC236}">
                      <a16:creationId xmlns:a16="http://schemas.microsoft.com/office/drawing/2014/main" id="{0F03BD3C-63CF-8544-83D5-71CCEE80EC9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883066" y="5775139"/>
                  <a:ext cx="831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5259" name="Viết tay 95258">
                  <a:extLst>
                    <a:ext uri="{FF2B5EF4-FFF2-40B4-BE49-F238E27FC236}">
                      <a16:creationId xmlns:a16="http://schemas.microsoft.com/office/drawing/2014/main" id="{70247B36-7120-5D4C-9DB2-81ACD9415219}"/>
                    </a:ext>
                  </a:extLst>
                </p14:cNvPr>
                <p14:cNvContentPartPr/>
                <p14:nvPr/>
              </p14:nvContentPartPr>
              <p14:xfrm>
                <a:off x="2940306" y="5905819"/>
                <a:ext cx="110520" cy="120960"/>
              </p14:xfrm>
            </p:contentPart>
          </mc:Choice>
          <mc:Fallback>
            <p:pic>
              <p:nvPicPr>
                <p:cNvPr id="95259" name="Viết tay 95258">
                  <a:extLst>
                    <a:ext uri="{FF2B5EF4-FFF2-40B4-BE49-F238E27FC236}">
                      <a16:creationId xmlns:a16="http://schemas.microsoft.com/office/drawing/2014/main" id="{70247B36-7120-5D4C-9DB2-81ACD941521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924826" y="5890699"/>
                  <a:ext cx="1411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5260" name="Viết tay 95259">
                  <a:extLst>
                    <a:ext uri="{FF2B5EF4-FFF2-40B4-BE49-F238E27FC236}">
                      <a16:creationId xmlns:a16="http://schemas.microsoft.com/office/drawing/2014/main" id="{FEA18F92-5251-8642-A1B7-E551708262C1}"/>
                    </a:ext>
                  </a:extLst>
                </p14:cNvPr>
                <p14:cNvContentPartPr/>
                <p14:nvPr/>
              </p14:nvContentPartPr>
              <p14:xfrm>
                <a:off x="3123906" y="5711779"/>
                <a:ext cx="31680" cy="273240"/>
              </p14:xfrm>
            </p:contentPart>
          </mc:Choice>
          <mc:Fallback>
            <p:pic>
              <p:nvPicPr>
                <p:cNvPr id="95260" name="Viết tay 95259">
                  <a:extLst>
                    <a:ext uri="{FF2B5EF4-FFF2-40B4-BE49-F238E27FC236}">
                      <a16:creationId xmlns:a16="http://schemas.microsoft.com/office/drawing/2014/main" id="{FEA18F92-5251-8642-A1B7-E551708262C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108426" y="5696299"/>
                  <a:ext cx="622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5261" name="Viết tay 95260">
                  <a:extLst>
                    <a:ext uri="{FF2B5EF4-FFF2-40B4-BE49-F238E27FC236}">
                      <a16:creationId xmlns:a16="http://schemas.microsoft.com/office/drawing/2014/main" id="{47A0AB79-F663-0246-A04D-14E175C15DF7}"/>
                    </a:ext>
                  </a:extLst>
                </p14:cNvPr>
                <p14:cNvContentPartPr/>
                <p14:nvPr/>
              </p14:nvContentPartPr>
              <p14:xfrm>
                <a:off x="3076746" y="5858659"/>
                <a:ext cx="136800" cy="42480"/>
              </p14:xfrm>
            </p:contentPart>
          </mc:Choice>
          <mc:Fallback>
            <p:pic>
              <p:nvPicPr>
                <p:cNvPr id="95261" name="Viết tay 95260">
                  <a:extLst>
                    <a:ext uri="{FF2B5EF4-FFF2-40B4-BE49-F238E27FC236}">
                      <a16:creationId xmlns:a16="http://schemas.microsoft.com/office/drawing/2014/main" id="{47A0AB79-F663-0246-A04D-14E175C15DF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061266" y="5843539"/>
                  <a:ext cx="1674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5262" name="Viết tay 95261">
                  <a:extLst>
                    <a:ext uri="{FF2B5EF4-FFF2-40B4-BE49-F238E27FC236}">
                      <a16:creationId xmlns:a16="http://schemas.microsoft.com/office/drawing/2014/main" id="{6FD4EA1D-E2A1-084B-8823-79338FB79CEB}"/>
                    </a:ext>
                  </a:extLst>
                </p14:cNvPr>
                <p14:cNvContentPartPr/>
                <p14:nvPr/>
              </p14:nvContentPartPr>
              <p14:xfrm>
                <a:off x="3333786" y="5627539"/>
                <a:ext cx="100080" cy="325800"/>
              </p14:xfrm>
            </p:contentPart>
          </mc:Choice>
          <mc:Fallback>
            <p:pic>
              <p:nvPicPr>
                <p:cNvPr id="95262" name="Viết tay 95261">
                  <a:extLst>
                    <a:ext uri="{FF2B5EF4-FFF2-40B4-BE49-F238E27FC236}">
                      <a16:creationId xmlns:a16="http://schemas.microsoft.com/office/drawing/2014/main" id="{6FD4EA1D-E2A1-084B-8823-79338FB79CE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318306" y="5612419"/>
                  <a:ext cx="13068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5263" name="Viết tay 95262">
                  <a:extLst>
                    <a:ext uri="{FF2B5EF4-FFF2-40B4-BE49-F238E27FC236}">
                      <a16:creationId xmlns:a16="http://schemas.microsoft.com/office/drawing/2014/main" id="{6A0F347C-603A-D44F-8624-7A6C59DD1622}"/>
                    </a:ext>
                  </a:extLst>
                </p14:cNvPr>
                <p14:cNvContentPartPr/>
                <p14:nvPr/>
              </p14:nvContentPartPr>
              <p14:xfrm>
                <a:off x="3454386" y="5758939"/>
                <a:ext cx="115920" cy="205200"/>
              </p14:xfrm>
            </p:contentPart>
          </mc:Choice>
          <mc:Fallback>
            <p:pic>
              <p:nvPicPr>
                <p:cNvPr id="95263" name="Viết tay 95262">
                  <a:extLst>
                    <a:ext uri="{FF2B5EF4-FFF2-40B4-BE49-F238E27FC236}">
                      <a16:creationId xmlns:a16="http://schemas.microsoft.com/office/drawing/2014/main" id="{6A0F347C-603A-D44F-8624-7A6C59DD162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439266" y="5743819"/>
                  <a:ext cx="1461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5264" name="Viết tay 95263">
                  <a:extLst>
                    <a:ext uri="{FF2B5EF4-FFF2-40B4-BE49-F238E27FC236}">
                      <a16:creationId xmlns:a16="http://schemas.microsoft.com/office/drawing/2014/main" id="{DA1AB2F2-33E3-4741-BEA9-82F408194DD5}"/>
                    </a:ext>
                  </a:extLst>
                </p14:cNvPr>
                <p14:cNvContentPartPr/>
                <p14:nvPr/>
              </p14:nvContentPartPr>
              <p14:xfrm>
                <a:off x="3606666" y="5901139"/>
                <a:ext cx="31680" cy="104760"/>
              </p14:xfrm>
            </p:contentPart>
          </mc:Choice>
          <mc:Fallback>
            <p:pic>
              <p:nvPicPr>
                <p:cNvPr id="95264" name="Viết tay 95263">
                  <a:extLst>
                    <a:ext uri="{FF2B5EF4-FFF2-40B4-BE49-F238E27FC236}">
                      <a16:creationId xmlns:a16="http://schemas.microsoft.com/office/drawing/2014/main" id="{DA1AB2F2-33E3-4741-BEA9-82F408194DD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591546" y="5886019"/>
                  <a:ext cx="622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5265" name="Viết tay 95264">
                  <a:extLst>
                    <a:ext uri="{FF2B5EF4-FFF2-40B4-BE49-F238E27FC236}">
                      <a16:creationId xmlns:a16="http://schemas.microsoft.com/office/drawing/2014/main" id="{73936444-A306-6440-AA9A-EE01F5B17123}"/>
                    </a:ext>
                  </a:extLst>
                </p14:cNvPr>
                <p14:cNvContentPartPr/>
                <p14:nvPr/>
              </p14:nvContentPartPr>
              <p14:xfrm>
                <a:off x="3711426" y="5727259"/>
                <a:ext cx="141480" cy="226080"/>
              </p14:xfrm>
            </p:contentPart>
          </mc:Choice>
          <mc:Fallback>
            <p:pic>
              <p:nvPicPr>
                <p:cNvPr id="95265" name="Viết tay 95264">
                  <a:extLst>
                    <a:ext uri="{FF2B5EF4-FFF2-40B4-BE49-F238E27FC236}">
                      <a16:creationId xmlns:a16="http://schemas.microsoft.com/office/drawing/2014/main" id="{73936444-A306-6440-AA9A-EE01F5B1712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696306" y="5712139"/>
                  <a:ext cx="1720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5266" name="Viết tay 95265">
                  <a:extLst>
                    <a:ext uri="{FF2B5EF4-FFF2-40B4-BE49-F238E27FC236}">
                      <a16:creationId xmlns:a16="http://schemas.microsoft.com/office/drawing/2014/main" id="{A63407B0-487E-3C46-A843-9C04E3C80A65}"/>
                    </a:ext>
                  </a:extLst>
                </p14:cNvPr>
                <p14:cNvContentPartPr/>
                <p14:nvPr/>
              </p14:nvContentPartPr>
              <p14:xfrm>
                <a:off x="3947586" y="5653819"/>
                <a:ext cx="89640" cy="372960"/>
              </p14:xfrm>
            </p:contentPart>
          </mc:Choice>
          <mc:Fallback>
            <p:pic>
              <p:nvPicPr>
                <p:cNvPr id="95266" name="Viết tay 95265">
                  <a:extLst>
                    <a:ext uri="{FF2B5EF4-FFF2-40B4-BE49-F238E27FC236}">
                      <a16:creationId xmlns:a16="http://schemas.microsoft.com/office/drawing/2014/main" id="{A63407B0-487E-3C46-A843-9C04E3C80A65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932466" y="5638699"/>
                  <a:ext cx="12024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5298" name="Viết tay 95297">
                  <a:extLst>
                    <a:ext uri="{FF2B5EF4-FFF2-40B4-BE49-F238E27FC236}">
                      <a16:creationId xmlns:a16="http://schemas.microsoft.com/office/drawing/2014/main" id="{875FD058-06A5-3C4E-83E8-4778A9168F51}"/>
                    </a:ext>
                  </a:extLst>
                </p14:cNvPr>
                <p14:cNvContentPartPr/>
                <p14:nvPr/>
              </p14:nvContentPartPr>
              <p14:xfrm>
                <a:off x="2772186" y="6131539"/>
                <a:ext cx="147240" cy="241920"/>
              </p14:xfrm>
            </p:contentPart>
          </mc:Choice>
          <mc:Fallback>
            <p:pic>
              <p:nvPicPr>
                <p:cNvPr id="95298" name="Viết tay 95297">
                  <a:extLst>
                    <a:ext uri="{FF2B5EF4-FFF2-40B4-BE49-F238E27FC236}">
                      <a16:creationId xmlns:a16="http://schemas.microsoft.com/office/drawing/2014/main" id="{875FD058-06A5-3C4E-83E8-4778A9168F5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757066" y="6116419"/>
                  <a:ext cx="1778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5299" name="Viết tay 95298">
                  <a:extLst>
                    <a:ext uri="{FF2B5EF4-FFF2-40B4-BE49-F238E27FC236}">
                      <a16:creationId xmlns:a16="http://schemas.microsoft.com/office/drawing/2014/main" id="{1FA49E0A-7761-DE47-9FDF-89607A543E23}"/>
                    </a:ext>
                  </a:extLst>
                </p14:cNvPr>
                <p14:cNvContentPartPr/>
                <p14:nvPr/>
              </p14:nvContentPartPr>
              <p14:xfrm>
                <a:off x="3029226" y="6252139"/>
                <a:ext cx="10800" cy="105480"/>
              </p14:xfrm>
            </p:contentPart>
          </mc:Choice>
          <mc:Fallback>
            <p:pic>
              <p:nvPicPr>
                <p:cNvPr id="95299" name="Viết tay 95298">
                  <a:extLst>
                    <a:ext uri="{FF2B5EF4-FFF2-40B4-BE49-F238E27FC236}">
                      <a16:creationId xmlns:a16="http://schemas.microsoft.com/office/drawing/2014/main" id="{1FA49E0A-7761-DE47-9FDF-89607A543E2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014106" y="6237019"/>
                  <a:ext cx="414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5300" name="Viết tay 95299">
                  <a:extLst>
                    <a:ext uri="{FF2B5EF4-FFF2-40B4-BE49-F238E27FC236}">
                      <a16:creationId xmlns:a16="http://schemas.microsoft.com/office/drawing/2014/main" id="{64DDC6D0-3BBA-BE49-A94E-6C784D82028D}"/>
                    </a:ext>
                  </a:extLst>
                </p14:cNvPr>
                <p14:cNvContentPartPr/>
                <p14:nvPr/>
              </p14:nvContentPartPr>
              <p14:xfrm>
                <a:off x="3176466" y="6126139"/>
                <a:ext cx="105480" cy="220680"/>
              </p14:xfrm>
            </p:contentPart>
          </mc:Choice>
          <mc:Fallback>
            <p:pic>
              <p:nvPicPr>
                <p:cNvPr id="95300" name="Viết tay 95299">
                  <a:extLst>
                    <a:ext uri="{FF2B5EF4-FFF2-40B4-BE49-F238E27FC236}">
                      <a16:creationId xmlns:a16="http://schemas.microsoft.com/office/drawing/2014/main" id="{64DDC6D0-3BBA-BE49-A94E-6C784D82028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160986" y="6111019"/>
                  <a:ext cx="1357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5301" name="Viết tay 95300">
                  <a:extLst>
                    <a:ext uri="{FF2B5EF4-FFF2-40B4-BE49-F238E27FC236}">
                      <a16:creationId xmlns:a16="http://schemas.microsoft.com/office/drawing/2014/main" id="{2F03587D-3238-6C40-9605-735EDEBA0D73}"/>
                    </a:ext>
                  </a:extLst>
                </p14:cNvPr>
                <p14:cNvContentPartPr/>
                <p14:nvPr/>
              </p14:nvContentPartPr>
              <p14:xfrm>
                <a:off x="3365106" y="6126139"/>
                <a:ext cx="183960" cy="157680"/>
              </p14:xfrm>
            </p:contentPart>
          </mc:Choice>
          <mc:Fallback>
            <p:pic>
              <p:nvPicPr>
                <p:cNvPr id="95301" name="Viết tay 95300">
                  <a:extLst>
                    <a:ext uri="{FF2B5EF4-FFF2-40B4-BE49-F238E27FC236}">
                      <a16:creationId xmlns:a16="http://schemas.microsoft.com/office/drawing/2014/main" id="{2F03587D-3238-6C40-9605-735EDEBA0D7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349986" y="6111019"/>
                  <a:ext cx="2145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95302" name="Viết tay 95301">
                  <a:extLst>
                    <a:ext uri="{FF2B5EF4-FFF2-40B4-BE49-F238E27FC236}">
                      <a16:creationId xmlns:a16="http://schemas.microsoft.com/office/drawing/2014/main" id="{7C83F919-95DF-A646-B6BD-3FE3FED42C37}"/>
                    </a:ext>
                  </a:extLst>
                </p14:cNvPr>
                <p14:cNvContentPartPr/>
                <p14:nvPr/>
              </p14:nvContentPartPr>
              <p14:xfrm>
                <a:off x="3454386" y="6157819"/>
                <a:ext cx="26640" cy="246960"/>
              </p14:xfrm>
            </p:contentPart>
          </mc:Choice>
          <mc:Fallback>
            <p:pic>
              <p:nvPicPr>
                <p:cNvPr id="95302" name="Viết tay 95301">
                  <a:extLst>
                    <a:ext uri="{FF2B5EF4-FFF2-40B4-BE49-F238E27FC236}">
                      <a16:creationId xmlns:a16="http://schemas.microsoft.com/office/drawing/2014/main" id="{7C83F919-95DF-A646-B6BD-3FE3FED42C3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439266" y="6142339"/>
                  <a:ext cx="572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95303" name="Viết tay 95302">
                  <a:extLst>
                    <a:ext uri="{FF2B5EF4-FFF2-40B4-BE49-F238E27FC236}">
                      <a16:creationId xmlns:a16="http://schemas.microsoft.com/office/drawing/2014/main" id="{0A532B9E-A690-FF40-A73A-5C73A93C5873}"/>
                    </a:ext>
                  </a:extLst>
                </p14:cNvPr>
                <p14:cNvContentPartPr/>
                <p14:nvPr/>
              </p14:nvContentPartPr>
              <p14:xfrm>
                <a:off x="3596226" y="6346819"/>
                <a:ext cx="21240" cy="10800"/>
              </p14:xfrm>
            </p:contentPart>
          </mc:Choice>
          <mc:Fallback>
            <p:pic>
              <p:nvPicPr>
                <p:cNvPr id="95303" name="Viết tay 95302">
                  <a:extLst>
                    <a:ext uri="{FF2B5EF4-FFF2-40B4-BE49-F238E27FC236}">
                      <a16:creationId xmlns:a16="http://schemas.microsoft.com/office/drawing/2014/main" id="{0A532B9E-A690-FF40-A73A-5C73A93C587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580746" y="6331339"/>
                  <a:ext cx="5184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313" name="Nhóm 95312">
            <a:extLst>
              <a:ext uri="{FF2B5EF4-FFF2-40B4-BE49-F238E27FC236}">
                <a16:creationId xmlns:a16="http://schemas.microsoft.com/office/drawing/2014/main" id="{E7BFB6FA-7DE3-AA41-8D53-AE0CC0034065}"/>
              </a:ext>
            </a:extLst>
          </p:cNvPr>
          <p:cNvGrpSpPr/>
          <p:nvPr/>
        </p:nvGrpSpPr>
        <p:grpSpPr>
          <a:xfrm>
            <a:off x="2551866" y="5050459"/>
            <a:ext cx="430560" cy="262800"/>
            <a:chOff x="2551866" y="5050459"/>
            <a:chExt cx="430560" cy="26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95305" name="Viết tay 95304">
                  <a:extLst>
                    <a:ext uri="{FF2B5EF4-FFF2-40B4-BE49-F238E27FC236}">
                      <a16:creationId xmlns:a16="http://schemas.microsoft.com/office/drawing/2014/main" id="{D24A1907-E4ED-2E44-A421-73A257ADE4AA}"/>
                    </a:ext>
                  </a:extLst>
                </p14:cNvPr>
                <p14:cNvContentPartPr/>
                <p14:nvPr/>
              </p14:nvContentPartPr>
              <p14:xfrm>
                <a:off x="2551866" y="5108059"/>
                <a:ext cx="63360" cy="205200"/>
              </p14:xfrm>
            </p:contentPart>
          </mc:Choice>
          <mc:Fallback>
            <p:pic>
              <p:nvPicPr>
                <p:cNvPr id="95305" name="Viết tay 95304">
                  <a:extLst>
                    <a:ext uri="{FF2B5EF4-FFF2-40B4-BE49-F238E27FC236}">
                      <a16:creationId xmlns:a16="http://schemas.microsoft.com/office/drawing/2014/main" id="{D24A1907-E4ED-2E44-A421-73A257ADE4A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536386" y="5092939"/>
                  <a:ext cx="939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95306" name="Viết tay 95305">
                  <a:extLst>
                    <a:ext uri="{FF2B5EF4-FFF2-40B4-BE49-F238E27FC236}">
                      <a16:creationId xmlns:a16="http://schemas.microsoft.com/office/drawing/2014/main" id="{EF47AF7B-B173-DB4B-A607-227C0494230F}"/>
                    </a:ext>
                  </a:extLst>
                </p14:cNvPr>
                <p14:cNvContentPartPr/>
                <p14:nvPr/>
              </p14:nvContentPartPr>
              <p14:xfrm>
                <a:off x="2709186" y="5076739"/>
                <a:ext cx="120600" cy="173520"/>
              </p14:xfrm>
            </p:contentPart>
          </mc:Choice>
          <mc:Fallback>
            <p:pic>
              <p:nvPicPr>
                <p:cNvPr id="95306" name="Viết tay 95305">
                  <a:extLst>
                    <a:ext uri="{FF2B5EF4-FFF2-40B4-BE49-F238E27FC236}">
                      <a16:creationId xmlns:a16="http://schemas.microsoft.com/office/drawing/2014/main" id="{EF47AF7B-B173-DB4B-A607-227C0494230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694066" y="5061259"/>
                  <a:ext cx="1508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95307" name="Viết tay 95306">
                  <a:extLst>
                    <a:ext uri="{FF2B5EF4-FFF2-40B4-BE49-F238E27FC236}">
                      <a16:creationId xmlns:a16="http://schemas.microsoft.com/office/drawing/2014/main" id="{3D7410F7-2F8C-AC41-94D5-BAFED55D4693}"/>
                    </a:ext>
                  </a:extLst>
                </p14:cNvPr>
                <p14:cNvContentPartPr/>
                <p14:nvPr/>
              </p14:nvContentPartPr>
              <p14:xfrm>
                <a:off x="2751306" y="5050459"/>
                <a:ext cx="210240" cy="73800"/>
              </p14:xfrm>
            </p:contentPart>
          </mc:Choice>
          <mc:Fallback>
            <p:pic>
              <p:nvPicPr>
                <p:cNvPr id="95307" name="Viết tay 95306">
                  <a:extLst>
                    <a:ext uri="{FF2B5EF4-FFF2-40B4-BE49-F238E27FC236}">
                      <a16:creationId xmlns:a16="http://schemas.microsoft.com/office/drawing/2014/main" id="{3D7410F7-2F8C-AC41-94D5-BAFED55D469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735826" y="5035339"/>
                  <a:ext cx="2408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95308" name="Viết tay 95307">
                  <a:extLst>
                    <a:ext uri="{FF2B5EF4-FFF2-40B4-BE49-F238E27FC236}">
                      <a16:creationId xmlns:a16="http://schemas.microsoft.com/office/drawing/2014/main" id="{C0FBB2AA-FD1D-A34A-B115-E6FE51FB09CE}"/>
                    </a:ext>
                  </a:extLst>
                </p14:cNvPr>
                <p14:cNvContentPartPr/>
                <p14:nvPr/>
              </p14:nvContentPartPr>
              <p14:xfrm>
                <a:off x="2945346" y="5207779"/>
                <a:ext cx="37080" cy="68760"/>
              </p14:xfrm>
            </p:contentPart>
          </mc:Choice>
          <mc:Fallback>
            <p:pic>
              <p:nvPicPr>
                <p:cNvPr id="95308" name="Viết tay 95307">
                  <a:extLst>
                    <a:ext uri="{FF2B5EF4-FFF2-40B4-BE49-F238E27FC236}">
                      <a16:creationId xmlns:a16="http://schemas.microsoft.com/office/drawing/2014/main" id="{C0FBB2AA-FD1D-A34A-B115-E6FE51FB09C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930226" y="5192659"/>
                  <a:ext cx="6768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312" name="Nhóm 95311">
            <a:extLst>
              <a:ext uri="{FF2B5EF4-FFF2-40B4-BE49-F238E27FC236}">
                <a16:creationId xmlns:a16="http://schemas.microsoft.com/office/drawing/2014/main" id="{09C36B4F-D5E7-BA49-AD1A-66FDDA7A8F51}"/>
              </a:ext>
            </a:extLst>
          </p:cNvPr>
          <p:cNvGrpSpPr/>
          <p:nvPr/>
        </p:nvGrpSpPr>
        <p:grpSpPr>
          <a:xfrm>
            <a:off x="3145506" y="4992859"/>
            <a:ext cx="487800" cy="257400"/>
            <a:chOff x="3145506" y="4992859"/>
            <a:chExt cx="487800" cy="25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95309" name="Viết tay 95308">
                  <a:extLst>
                    <a:ext uri="{FF2B5EF4-FFF2-40B4-BE49-F238E27FC236}">
                      <a16:creationId xmlns:a16="http://schemas.microsoft.com/office/drawing/2014/main" id="{D251D7CC-D15B-704B-A5C1-6DD1E0B8675A}"/>
                    </a:ext>
                  </a:extLst>
                </p14:cNvPr>
                <p14:cNvContentPartPr/>
                <p14:nvPr/>
              </p14:nvContentPartPr>
              <p14:xfrm>
                <a:off x="3145506" y="5040019"/>
                <a:ext cx="104760" cy="210240"/>
              </p14:xfrm>
            </p:contentPart>
          </mc:Choice>
          <mc:Fallback>
            <p:pic>
              <p:nvPicPr>
                <p:cNvPr id="95309" name="Viết tay 95308">
                  <a:extLst>
                    <a:ext uri="{FF2B5EF4-FFF2-40B4-BE49-F238E27FC236}">
                      <a16:creationId xmlns:a16="http://schemas.microsoft.com/office/drawing/2014/main" id="{D251D7CC-D15B-704B-A5C1-6DD1E0B8675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130026" y="5024539"/>
                  <a:ext cx="1353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95310" name="Viết tay 95309">
                  <a:extLst>
                    <a:ext uri="{FF2B5EF4-FFF2-40B4-BE49-F238E27FC236}">
                      <a16:creationId xmlns:a16="http://schemas.microsoft.com/office/drawing/2014/main" id="{A7D34195-4E38-F047-BB97-5C58592E222B}"/>
                    </a:ext>
                  </a:extLst>
                </p14:cNvPr>
                <p14:cNvContentPartPr/>
                <p14:nvPr/>
              </p14:nvContentPartPr>
              <p14:xfrm>
                <a:off x="3370506" y="5029579"/>
                <a:ext cx="62640" cy="163080"/>
              </p14:xfrm>
            </p:contentPart>
          </mc:Choice>
          <mc:Fallback>
            <p:pic>
              <p:nvPicPr>
                <p:cNvPr id="95310" name="Viết tay 95309">
                  <a:extLst>
                    <a:ext uri="{FF2B5EF4-FFF2-40B4-BE49-F238E27FC236}">
                      <a16:creationId xmlns:a16="http://schemas.microsoft.com/office/drawing/2014/main" id="{A7D34195-4E38-F047-BB97-5C58592E222B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355386" y="5014099"/>
                  <a:ext cx="932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95311" name="Viết tay 95310">
                  <a:extLst>
                    <a:ext uri="{FF2B5EF4-FFF2-40B4-BE49-F238E27FC236}">
                      <a16:creationId xmlns:a16="http://schemas.microsoft.com/office/drawing/2014/main" id="{8372413E-87AD-744A-B437-889DC4B6AA88}"/>
                    </a:ext>
                  </a:extLst>
                </p14:cNvPr>
                <p14:cNvContentPartPr/>
                <p14:nvPr/>
              </p14:nvContentPartPr>
              <p14:xfrm>
                <a:off x="3423066" y="4992859"/>
                <a:ext cx="210240" cy="73800"/>
              </p14:xfrm>
            </p:contentPart>
          </mc:Choice>
          <mc:Fallback>
            <p:pic>
              <p:nvPicPr>
                <p:cNvPr id="95311" name="Viết tay 95310">
                  <a:extLst>
                    <a:ext uri="{FF2B5EF4-FFF2-40B4-BE49-F238E27FC236}">
                      <a16:creationId xmlns:a16="http://schemas.microsoft.com/office/drawing/2014/main" id="{8372413E-87AD-744A-B437-889DC4B6AA88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407586" y="4977379"/>
                  <a:ext cx="240840" cy="104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13126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02DDB1602E1F418973D7514106350D" ma:contentTypeVersion="10" ma:contentTypeDescription="Create a new document." ma:contentTypeScope="" ma:versionID="236e585e038dda20b11444d9d3b061d2">
  <xsd:schema xmlns:xsd="http://www.w3.org/2001/XMLSchema" xmlns:xs="http://www.w3.org/2001/XMLSchema" xmlns:p="http://schemas.microsoft.com/office/2006/metadata/properties" xmlns:ns2="7b943c93-b938-48de-825e-fb1653b6f1c7" xmlns:ns3="7d6b43c1-d31c-445d-bdf9-3473889ab938" targetNamespace="http://schemas.microsoft.com/office/2006/metadata/properties" ma:root="true" ma:fieldsID="c83c2e15b35c55ed220d0b85529f6f85" ns2:_="" ns3:_="">
    <xsd:import namespace="7b943c93-b938-48de-825e-fb1653b6f1c7"/>
    <xsd:import namespace="7d6b43c1-d31c-445d-bdf9-3473889ab9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943c93-b938-48de-825e-fb1653b6f1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6b43c1-d31c-445d-bdf9-3473889ab93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3EF433-74A3-46E7-A97A-A73A9D1D546B}">
  <ds:schemaRefs>
    <ds:schemaRef ds:uri="http://schemas.microsoft.com/office/2006/metadata/propertie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1DACBC37-D45D-491E-B9FA-B1A83A0ABCBA}"/>
</file>

<file path=customXml/itemProps3.xml><?xml version="1.0" encoding="utf-8"?>
<ds:datastoreItem xmlns:ds="http://schemas.openxmlformats.org/officeDocument/2006/customXml" ds:itemID="{67D749ED-3A30-45A6-BAFE-32E0B6EF10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365</Words>
  <Application>Microsoft Office PowerPoint</Application>
  <PresentationFormat>Trình chiếu Trên màn hình (4:3)</PresentationFormat>
  <Paragraphs>61</Paragraphs>
  <Slides>11</Slides>
  <Notes>0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11</vt:i4>
      </vt:variant>
    </vt:vector>
  </HeadingPairs>
  <TitlesOfParts>
    <vt:vector size="12" baseType="lpstr">
      <vt:lpstr>Office Theme</vt:lpstr>
      <vt:lpstr>Ví dụ 1 MentorII</vt:lpstr>
      <vt:lpstr>Ví dụ 1 MentorII</vt:lpstr>
      <vt:lpstr>Ví dụ 1 MentorII</vt:lpstr>
      <vt:lpstr>Ví dụ 1 MentorII</vt:lpstr>
      <vt:lpstr>Ví dụ 1 MentorII</vt:lpstr>
      <vt:lpstr>Ví dụ 1 MentorII</vt:lpstr>
      <vt:lpstr>Ví dụ 1 MentorII</vt:lpstr>
      <vt:lpstr>Ví dụ 1 MentorII</vt:lpstr>
      <vt:lpstr>Ví dụ 1 MentorII</vt:lpstr>
      <vt:lpstr>Ví dụ 1 MentorII</vt:lpstr>
      <vt:lpstr>Ví dụ 1 MentorII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Giải thuật MLSA: Ví dụ (7)</dc:title>
  <dc:creator>Thangnt</dc:creator>
  <cp:lastModifiedBy>Nguyen The Thang</cp:lastModifiedBy>
  <cp:revision>37</cp:revision>
  <dcterms:created xsi:type="dcterms:W3CDTF">2020-03-24T01:47:10Z</dcterms:created>
  <dcterms:modified xsi:type="dcterms:W3CDTF">2021-11-30T01:32:13Z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0x0101001702DDB1602E1F418973D7514106350D</vt:lpwstr>
  </property>
</Properties>
</file>