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7970-6D60-4849-9698-2D665825B7F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B8F-5AF7-425A-994F-6F00BABC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Galactic Swarm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Introduction and ideas</a:t>
            </a:r>
          </a:p>
          <a:p>
            <a:pPr marL="514350" indent="-514350">
              <a:buAutoNum type="arabicPeriod"/>
            </a:pPr>
            <a:r>
              <a:rPr lang="en-US" smtClean="0"/>
              <a:t>Galactic Swarm Optimization</a:t>
            </a:r>
          </a:p>
          <a:p>
            <a:pPr marL="514350" indent="-514350">
              <a:buAutoNum type="arabicPeriod"/>
            </a:pPr>
            <a:r>
              <a:rPr lang="en-US" smtClean="0"/>
              <a:t>Choosing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Introduction and 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1.1. Introduction</a:t>
            </a:r>
          </a:p>
          <a:p>
            <a:pPr marL="0" indent="0">
              <a:buNone/>
            </a:pPr>
            <a:r>
              <a:rPr lang="en-US" smtClean="0"/>
              <a:t>1.2. Ideas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1.2. 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GSO draws an inspiration from the motion of stars inside galaxies and motion of clusters and superclusters of galaxies</a:t>
            </a:r>
          </a:p>
          <a:p>
            <a:pPr marL="457200" lvl="1" indent="0">
              <a:buNone/>
            </a:pPr>
            <a:r>
              <a:rPr lang="en-US" smtClean="0"/>
              <a:t>1. the motion of stars in galaxies under the attractive influence of large masses</a:t>
            </a:r>
          </a:p>
          <a:p>
            <a:pPr marL="457200" lvl="1" indent="0">
              <a:buNone/>
            </a:pPr>
            <a:r>
              <a:rPr lang="en-US" smtClean="0"/>
              <a:t>2. on a larger scale, entire galaxies appear as point masses and are attracted to other galaxies</a:t>
            </a:r>
          </a:p>
          <a:p>
            <a:r>
              <a:rPr lang="en-US" smtClean="0"/>
              <a:t>Movement of members of the population towards better solutions can be implemented with other population based strategies ( like swarm optimizations, GA, … 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Galactic Swarm Optimization (GSO)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activities of stars and galaxies are emulated following 2 rules:</a:t>
            </a:r>
          </a:p>
          <a:p>
            <a:pPr marL="457200" lvl="1" indent="0">
              <a:buNone/>
            </a:pPr>
            <a:r>
              <a:rPr lang="en-US" smtClean="0"/>
              <a:t>1. First, individuals in each subpopulation are attracted to better solutions in the subpopulation according to the PSO algorithm. (phase 1)</a:t>
            </a:r>
          </a:p>
          <a:p>
            <a:pPr marL="457200" lvl="1" indent="0">
              <a:buNone/>
            </a:pPr>
            <a:r>
              <a:rPr lang="en-US" smtClean="0"/>
              <a:t>2. each subpopulation is assumed to be represented by the best solution found by the subpopulation and treated as a superswarm. PSO is used again.(phase 2)</a:t>
            </a:r>
          </a:p>
          <a:p>
            <a:r>
              <a:rPr lang="en-US" smtClean="0"/>
              <a:t>Some notes:</a:t>
            </a:r>
          </a:p>
          <a:p>
            <a:pPr marL="914400" lvl="1" indent="-457200">
              <a:buAutoNum type="arabicPeriod"/>
            </a:pPr>
            <a:r>
              <a:rPr lang="en-US" smtClean="0"/>
              <a:t>Phase 1: exploration, phase 2: exploitation. Phase 1 influences to Phase 2, but there is no feedback or information from Phase 2 for preserving diversity of solutions.</a:t>
            </a:r>
          </a:p>
          <a:p>
            <a:pPr marL="914400" lvl="1" indent="-457200">
              <a:buAutoNum type="arabicPeriod"/>
            </a:pPr>
            <a:r>
              <a:rPr lang="en-US" smtClean="0"/>
              <a:t>In each epoch (consisting of 2 phases) the best solution at phase 2 is saved for the next epoch.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GSO - pseudo code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1" y="1447800"/>
            <a:ext cx="5865632" cy="4729163"/>
          </a:xfrm>
        </p:spPr>
      </p:pic>
    </p:spTree>
    <p:extLst>
      <p:ext uri="{BB962C8B-B14F-4D97-AF65-F5344CB8AC3E}">
        <p14:creationId xmlns:p14="http://schemas.microsoft.com/office/powerpoint/2010/main" val="17166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Choosing parameters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total number of interations in phase 1 : M x N x L1</a:t>
            </a:r>
          </a:p>
          <a:p>
            <a:r>
              <a:rPr lang="en-US" smtClean="0"/>
              <a:t>The total number of interations in phase 2 : M x L2</a:t>
            </a:r>
          </a:p>
          <a:p>
            <a:pPr lvl="1"/>
            <a:r>
              <a:rPr lang="en-US" smtClean="0"/>
              <a:t>Likewise for the second level the M global bests of the first level are collected and the second level of PSO is run for the superswarm.</a:t>
            </a:r>
            <a:endParaRPr lang="en-US"/>
          </a:p>
          <a:p>
            <a:r>
              <a:rPr lang="en-US" smtClean="0"/>
              <a:t>Phase 1: Exploration, Phase 2: Exploitation</a:t>
            </a:r>
          </a:p>
          <a:p>
            <a:pPr lvl="1"/>
            <a:r>
              <a:rPr lang="en-US" smtClean="0"/>
              <a:t>In order to obtain exploitation at level comparable to exploration, Phase 1 and Phase should perform similar function evaluation.</a:t>
            </a:r>
          </a:p>
          <a:p>
            <a:pPr lvl="1"/>
            <a:r>
              <a:rPr lang="en-US" smtClean="0"/>
              <a:t>So for choosing parameters strategies: M x N x L1 = M x L2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mtClean="0">
                <a:sym typeface="Wingdings" panose="05000000000000000000" pitchFamily="2" charset="2"/>
              </a:rPr>
              <a:t>L2 = N x L1</a:t>
            </a:r>
          </a:p>
          <a:p>
            <a:pPr marL="457200" lvl="1" indent="0">
              <a:buNone/>
            </a:pPr>
            <a:r>
              <a:rPr lang="en-US" smtClean="0">
                <a:sym typeface="Wingdings" panose="05000000000000000000" pitchFamily="2" charset="2"/>
              </a:rPr>
              <a:t>( with M: the number of subswarms at phase 1, N : amount of solutions in each subswarm, L1 and L2 : number of iterations at phase 1 and 2 respectively. 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Galactic Swarm Optimization</vt:lpstr>
      <vt:lpstr>PowerPoint Presentation</vt:lpstr>
      <vt:lpstr>1. Introduction and ideas</vt:lpstr>
      <vt:lpstr>1.1. Introduction</vt:lpstr>
      <vt:lpstr>1.2. Ideas</vt:lpstr>
      <vt:lpstr>2. Galactic Swarm Optimization (GSO)</vt:lpstr>
      <vt:lpstr>GSO - pseudo code</vt:lpstr>
      <vt:lpstr>3. Choosing parameters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 Swarm Optimization</dc:title>
  <dc:creator>Trung Tran Quang</dc:creator>
  <cp:lastModifiedBy>Trung Tran Quang</cp:lastModifiedBy>
  <cp:revision>4</cp:revision>
  <dcterms:created xsi:type="dcterms:W3CDTF">2019-02-26T08:26:40Z</dcterms:created>
  <dcterms:modified xsi:type="dcterms:W3CDTF">2019-02-26T09:03:28Z</dcterms:modified>
</cp:coreProperties>
</file>