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8288000" cy="10287000"/>
  <p:notesSz cx="6858000" cy="9144000"/>
  <p:embeddedFontLst>
    <p:embeddedFont>
      <p:font typeface="Georgia" panose="02040502050405020303" pitchFamily="18" charset="0"/>
      <p:regular r:id="rId41"/>
      <p:bold r:id="rId42"/>
      <p:italic r:id="rId43"/>
      <p:boldItalic r:id="rId44"/>
    </p:embeddedFont>
    <p:embeddedFont>
      <p:font typeface="Inter" panose="02000503000000020004" pitchFamily="2" charset="0"/>
      <p:bold r:id=""/>
    </p:embeddedFont>
    <p:embeddedFont>
      <p:font typeface="Montserrat" pitchFamily="2" charset="77"/>
      <p:regular r:id="rId45"/>
      <p:bold r:id="rId46"/>
      <p:italic r:id=""/>
      <p:boldItalic r:id=""/>
    </p:embeddedFont>
    <p:embeddedFont>
      <p:font typeface="Viga" panose="020B0800030000020004" pitchFamily="34" charset="77"/>
      <p:regular r:id=""/>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0RNHpZiqm1XO2Q/EW8mbkeFRS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22581C-2FE1-4544-A6C8-84DE57DCEE86}">
  <a:tblStyle styleId="{1922581C-2FE1-4544-A6C8-84DE57DCEE8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2"/>
  </p:normalViewPr>
  <p:slideViewPr>
    <p:cSldViewPr snapToGrid="0">
      <p:cViewPr varScale="1">
        <p:scale>
          <a:sx n="68" d="100"/>
          <a:sy n="68" d="100"/>
        </p:scale>
        <p:origin x="1000"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a8aa65134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2a8aa65134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a8aa651347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2a8aa651347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a8aa65134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2a8aa65134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a8aa651347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2a8aa651347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a8aa65134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2a8aa651347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a8aa65134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g2a8aa651347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a94e83972e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g2a94e83972e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
        <p:cNvGrpSpPr/>
        <p:nvPr/>
      </p:nvGrpSpPr>
      <p:grpSpPr>
        <a:xfrm>
          <a:off x="0" y="0"/>
          <a:ext cx="0" cy="0"/>
          <a:chOff x="0" y="0"/>
          <a:chExt cx="0" cy="0"/>
        </a:xfrm>
      </p:grpSpPr>
      <p:sp>
        <p:nvSpPr>
          <p:cNvPr id="90" name="Google Shape;90;p4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2" name="Google Shape;92;p4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3" name="Google Shape;93;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4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43"/>
          <p:cNvSpPr>
            <a:spLocks noGrp="1"/>
          </p:cNvSpPr>
          <p:nvPr>
            <p:ph type="pic" idx="2"/>
          </p:nvPr>
        </p:nvSpPr>
        <p:spPr>
          <a:xfrm>
            <a:off x="1792288" y="612775"/>
            <a:ext cx="5486400" cy="4114800"/>
          </a:xfrm>
          <a:prstGeom prst="rect">
            <a:avLst/>
          </a:prstGeom>
          <a:noFill/>
          <a:ln>
            <a:noFill/>
          </a:ln>
        </p:spPr>
      </p:sp>
      <p:sp>
        <p:nvSpPr>
          <p:cNvPr id="99" name="Google Shape;99;p4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0" name="Google Shape;100;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3"/>
        <p:cNvGrpSpPr/>
        <p:nvPr/>
      </p:nvGrpSpPr>
      <p:grpSpPr>
        <a:xfrm>
          <a:off x="0" y="0"/>
          <a:ext cx="0" cy="0"/>
          <a:chOff x="0" y="0"/>
          <a:chExt cx="0" cy="0"/>
        </a:xfrm>
      </p:grpSpPr>
      <p:sp>
        <p:nvSpPr>
          <p:cNvPr id="104" name="Google Shape;10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9"/>
        <p:cNvGrpSpPr/>
        <p:nvPr/>
      </p:nvGrpSpPr>
      <p:grpSpPr>
        <a:xfrm>
          <a:off x="0" y="0"/>
          <a:ext cx="0" cy="0"/>
          <a:chOff x="0" y="0"/>
          <a:chExt cx="0" cy="0"/>
        </a:xfrm>
      </p:grpSpPr>
      <p:sp>
        <p:nvSpPr>
          <p:cNvPr id="110" name="Google Shape;110;p4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4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9906000" y="3168088"/>
            <a:ext cx="5535600" cy="22818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FFFFFF"/>
              </a:buClr>
              <a:buSzPts val="3600"/>
              <a:buFont typeface="Calibri"/>
              <a:buNone/>
              <a:defRPr sz="7200">
                <a:solidFill>
                  <a:srgbClr val="FFFFFF"/>
                </a:solidFill>
              </a:defRPr>
            </a:lvl1pPr>
            <a:lvl2pPr lvl="1" algn="ctr">
              <a:spcBef>
                <a:spcPts val="0"/>
              </a:spcBef>
              <a:spcAft>
                <a:spcPts val="0"/>
              </a:spcAft>
              <a:buSzPts val="3600"/>
              <a:buNone/>
              <a:defRPr sz="7200"/>
            </a:lvl2pPr>
            <a:lvl3pPr lvl="2" algn="ctr">
              <a:spcBef>
                <a:spcPts val="0"/>
              </a:spcBef>
              <a:spcAft>
                <a:spcPts val="0"/>
              </a:spcAft>
              <a:buSzPts val="3600"/>
              <a:buNone/>
              <a:defRPr sz="7200"/>
            </a:lvl3pPr>
            <a:lvl4pPr lvl="3" algn="ctr">
              <a:spcBef>
                <a:spcPts val="0"/>
              </a:spcBef>
              <a:spcAft>
                <a:spcPts val="0"/>
              </a:spcAft>
              <a:buSzPts val="3600"/>
              <a:buNone/>
              <a:defRPr sz="7200"/>
            </a:lvl4pPr>
            <a:lvl5pPr lvl="4" algn="ctr">
              <a:spcBef>
                <a:spcPts val="0"/>
              </a:spcBef>
              <a:spcAft>
                <a:spcPts val="0"/>
              </a:spcAft>
              <a:buSzPts val="3600"/>
              <a:buNone/>
              <a:defRPr sz="7200"/>
            </a:lvl5pPr>
            <a:lvl6pPr lvl="5" algn="ctr">
              <a:spcBef>
                <a:spcPts val="0"/>
              </a:spcBef>
              <a:spcAft>
                <a:spcPts val="0"/>
              </a:spcAft>
              <a:buSzPts val="3600"/>
              <a:buNone/>
              <a:defRPr sz="7200"/>
            </a:lvl6pPr>
            <a:lvl7pPr lvl="6" algn="ctr">
              <a:spcBef>
                <a:spcPts val="0"/>
              </a:spcBef>
              <a:spcAft>
                <a:spcPts val="0"/>
              </a:spcAft>
              <a:buSzPts val="3600"/>
              <a:buNone/>
              <a:defRPr sz="7200"/>
            </a:lvl7pPr>
            <a:lvl8pPr lvl="7" algn="ctr">
              <a:spcBef>
                <a:spcPts val="0"/>
              </a:spcBef>
              <a:spcAft>
                <a:spcPts val="0"/>
              </a:spcAft>
              <a:buSzPts val="3600"/>
              <a:buNone/>
              <a:defRPr sz="7200"/>
            </a:lvl8pPr>
            <a:lvl9pPr lvl="8" algn="ctr">
              <a:spcBef>
                <a:spcPts val="0"/>
              </a:spcBef>
              <a:spcAft>
                <a:spcPts val="0"/>
              </a:spcAft>
              <a:buSzPts val="3600"/>
              <a:buNone/>
              <a:defRPr sz="7200"/>
            </a:lvl9pPr>
          </a:lstStyle>
          <a:p>
            <a:endParaRPr/>
          </a:p>
        </p:txBody>
      </p:sp>
      <p:sp>
        <p:nvSpPr>
          <p:cNvPr id="21" name="Google Shape;21;p34"/>
          <p:cNvSpPr txBox="1">
            <a:spLocks noGrp="1"/>
          </p:cNvSpPr>
          <p:nvPr>
            <p:ph type="subTitle" idx="1"/>
          </p:nvPr>
        </p:nvSpPr>
        <p:spPr>
          <a:xfrm>
            <a:off x="9906000" y="5449638"/>
            <a:ext cx="5535600" cy="22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000"/>
              <a:buNone/>
              <a:defRPr sz="4000">
                <a:solidFill>
                  <a:srgbClr val="FFFFFF"/>
                </a:solidFill>
              </a:defRPr>
            </a:lvl1pPr>
            <a:lvl2pPr lvl="1" algn="ctr">
              <a:lnSpc>
                <a:spcPct val="100000"/>
              </a:lnSpc>
              <a:spcBef>
                <a:spcPts val="0"/>
              </a:spcBef>
              <a:spcAft>
                <a:spcPts val="0"/>
              </a:spcAft>
              <a:buClr>
                <a:schemeClr val="dk1"/>
              </a:buClr>
              <a:buSzPts val="2000"/>
              <a:buNone/>
              <a:defRPr sz="4000"/>
            </a:lvl2pPr>
            <a:lvl3pPr lvl="2" algn="ctr">
              <a:lnSpc>
                <a:spcPct val="100000"/>
              </a:lnSpc>
              <a:spcBef>
                <a:spcPts val="0"/>
              </a:spcBef>
              <a:spcAft>
                <a:spcPts val="0"/>
              </a:spcAft>
              <a:buClr>
                <a:schemeClr val="dk1"/>
              </a:buClr>
              <a:buSzPts val="2000"/>
              <a:buNone/>
              <a:defRPr sz="4000"/>
            </a:lvl3pPr>
            <a:lvl4pPr lvl="3" algn="ctr">
              <a:lnSpc>
                <a:spcPct val="100000"/>
              </a:lnSpc>
              <a:spcBef>
                <a:spcPts val="0"/>
              </a:spcBef>
              <a:spcAft>
                <a:spcPts val="0"/>
              </a:spcAft>
              <a:buClr>
                <a:schemeClr val="dk1"/>
              </a:buClr>
              <a:buSzPts val="2000"/>
              <a:buNone/>
              <a:defRPr sz="4000"/>
            </a:lvl4pPr>
            <a:lvl5pPr lvl="4" algn="ctr">
              <a:lnSpc>
                <a:spcPct val="100000"/>
              </a:lnSpc>
              <a:spcBef>
                <a:spcPts val="0"/>
              </a:spcBef>
              <a:spcAft>
                <a:spcPts val="0"/>
              </a:spcAft>
              <a:buClr>
                <a:schemeClr val="dk1"/>
              </a:buClr>
              <a:buSzPts val="2000"/>
              <a:buNone/>
              <a:defRPr sz="4000"/>
            </a:lvl5pPr>
            <a:lvl6pPr lvl="5" algn="ctr">
              <a:lnSpc>
                <a:spcPct val="100000"/>
              </a:lnSpc>
              <a:spcBef>
                <a:spcPts val="0"/>
              </a:spcBef>
              <a:spcAft>
                <a:spcPts val="0"/>
              </a:spcAft>
              <a:buClr>
                <a:schemeClr val="dk1"/>
              </a:buClr>
              <a:buSzPts val="2000"/>
              <a:buNone/>
              <a:defRPr sz="4000"/>
            </a:lvl6pPr>
            <a:lvl7pPr lvl="6" algn="ctr">
              <a:lnSpc>
                <a:spcPct val="100000"/>
              </a:lnSpc>
              <a:spcBef>
                <a:spcPts val="0"/>
              </a:spcBef>
              <a:spcAft>
                <a:spcPts val="0"/>
              </a:spcAft>
              <a:buClr>
                <a:schemeClr val="dk1"/>
              </a:buClr>
              <a:buSzPts val="2000"/>
              <a:buNone/>
              <a:defRPr sz="4000"/>
            </a:lvl7pPr>
            <a:lvl8pPr lvl="7" algn="ctr">
              <a:lnSpc>
                <a:spcPct val="100000"/>
              </a:lnSpc>
              <a:spcBef>
                <a:spcPts val="0"/>
              </a:spcBef>
              <a:spcAft>
                <a:spcPts val="0"/>
              </a:spcAft>
              <a:buClr>
                <a:schemeClr val="dk1"/>
              </a:buClr>
              <a:buSzPts val="2000"/>
              <a:buNone/>
              <a:defRPr sz="4000"/>
            </a:lvl8pPr>
            <a:lvl9pPr lvl="8" algn="ctr">
              <a:lnSpc>
                <a:spcPct val="100000"/>
              </a:lnSpc>
              <a:spcBef>
                <a:spcPts val="0"/>
              </a:spcBef>
              <a:spcAft>
                <a:spcPts val="0"/>
              </a:spcAft>
              <a:buClr>
                <a:schemeClr val="dk1"/>
              </a:buClr>
              <a:buSzPts val="2000"/>
              <a:buNone/>
              <a:defRPr sz="4000"/>
            </a:lvl9pPr>
          </a:lstStyle>
          <a:p>
            <a:endParaRPr/>
          </a:p>
        </p:txBody>
      </p:sp>
      <p:sp>
        <p:nvSpPr>
          <p:cNvPr id="22" name="Google Shape;22;p34"/>
          <p:cNvSpPr txBox="1">
            <a:spLocks noGrp="1"/>
          </p:cNvSpPr>
          <p:nvPr>
            <p:ph type="title" idx="2"/>
          </p:nvPr>
        </p:nvSpPr>
        <p:spPr>
          <a:xfrm>
            <a:off x="3393938" y="3415484"/>
            <a:ext cx="3192600" cy="168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7200"/>
              <a:buFont typeface="Calibri"/>
              <a:buNone/>
              <a:defRPr sz="19200">
                <a:solidFill>
                  <a:srgbClr val="FFFFFF"/>
                </a:solidFill>
              </a:defRPr>
            </a:lvl1pPr>
            <a:lvl2pPr lvl="1">
              <a:spcBef>
                <a:spcPts val="0"/>
              </a:spcBef>
              <a:spcAft>
                <a:spcPts val="0"/>
              </a:spcAft>
              <a:buSzPts val="7200"/>
              <a:buNone/>
              <a:defRPr sz="14400"/>
            </a:lvl2pPr>
            <a:lvl3pPr lvl="2">
              <a:spcBef>
                <a:spcPts val="0"/>
              </a:spcBef>
              <a:spcAft>
                <a:spcPts val="0"/>
              </a:spcAft>
              <a:buSzPts val="7200"/>
              <a:buNone/>
              <a:defRPr sz="14400"/>
            </a:lvl3pPr>
            <a:lvl4pPr lvl="3">
              <a:spcBef>
                <a:spcPts val="0"/>
              </a:spcBef>
              <a:spcAft>
                <a:spcPts val="0"/>
              </a:spcAft>
              <a:buSzPts val="7200"/>
              <a:buNone/>
              <a:defRPr sz="14400"/>
            </a:lvl4pPr>
            <a:lvl5pPr lvl="4">
              <a:spcBef>
                <a:spcPts val="0"/>
              </a:spcBef>
              <a:spcAft>
                <a:spcPts val="0"/>
              </a:spcAft>
              <a:buSzPts val="7200"/>
              <a:buNone/>
              <a:defRPr sz="14400"/>
            </a:lvl5pPr>
            <a:lvl6pPr lvl="5">
              <a:spcBef>
                <a:spcPts val="0"/>
              </a:spcBef>
              <a:spcAft>
                <a:spcPts val="0"/>
              </a:spcAft>
              <a:buSzPts val="7200"/>
              <a:buNone/>
              <a:defRPr sz="14400"/>
            </a:lvl6pPr>
            <a:lvl7pPr lvl="6">
              <a:spcBef>
                <a:spcPts val="0"/>
              </a:spcBef>
              <a:spcAft>
                <a:spcPts val="0"/>
              </a:spcAft>
              <a:buSzPts val="7200"/>
              <a:buNone/>
              <a:defRPr sz="14400"/>
            </a:lvl7pPr>
            <a:lvl8pPr lvl="7">
              <a:spcBef>
                <a:spcPts val="0"/>
              </a:spcBef>
              <a:spcAft>
                <a:spcPts val="0"/>
              </a:spcAft>
              <a:buSzPts val="7200"/>
              <a:buNone/>
              <a:defRPr sz="14400"/>
            </a:lvl8pPr>
            <a:lvl9pPr lvl="8">
              <a:spcBef>
                <a:spcPts val="0"/>
              </a:spcBef>
              <a:spcAft>
                <a:spcPts val="0"/>
              </a:spcAft>
              <a:buSzPts val="7200"/>
              <a:buNone/>
              <a:defRPr sz="14400"/>
            </a:lvl9pPr>
          </a:lstStyle>
          <a:p>
            <a:endParaRPr/>
          </a:p>
        </p:txBody>
      </p:sp>
      <p:sp>
        <p:nvSpPr>
          <p:cNvPr id="23" name="Google Shape;23;p34"/>
          <p:cNvSpPr/>
          <p:nvPr/>
        </p:nvSpPr>
        <p:spPr>
          <a:xfrm>
            <a:off x="10893274" y="8269853"/>
            <a:ext cx="7373504" cy="2014046"/>
          </a:xfrm>
          <a:custGeom>
            <a:avLst/>
            <a:gdLst/>
            <a:ahLst/>
            <a:cxnLst/>
            <a:rect l="l" t="t" r="r" b="b"/>
            <a:pathLst>
              <a:path w="115229" h="31440" extrusionOk="0">
                <a:moveTo>
                  <a:pt x="115228" y="1"/>
                </a:moveTo>
                <a:cubicBezTo>
                  <a:pt x="114408" y="215"/>
                  <a:pt x="113676" y="518"/>
                  <a:pt x="112855" y="732"/>
                </a:cubicBezTo>
                <a:cubicBezTo>
                  <a:pt x="111803" y="1036"/>
                  <a:pt x="110768" y="1339"/>
                  <a:pt x="109733" y="1696"/>
                </a:cubicBezTo>
                <a:cubicBezTo>
                  <a:pt x="108091" y="2142"/>
                  <a:pt x="106539" y="2677"/>
                  <a:pt x="104969" y="3195"/>
                </a:cubicBezTo>
                <a:cubicBezTo>
                  <a:pt x="102596" y="3926"/>
                  <a:pt x="100294" y="4747"/>
                  <a:pt x="97975" y="5568"/>
                </a:cubicBezTo>
                <a:cubicBezTo>
                  <a:pt x="96797" y="5943"/>
                  <a:pt x="95673" y="6317"/>
                  <a:pt x="94495" y="6603"/>
                </a:cubicBezTo>
                <a:cubicBezTo>
                  <a:pt x="92996" y="7138"/>
                  <a:pt x="91444" y="7584"/>
                  <a:pt x="89874" y="8030"/>
                </a:cubicBezTo>
                <a:cubicBezTo>
                  <a:pt x="88322" y="8548"/>
                  <a:pt x="86680" y="8994"/>
                  <a:pt x="85039" y="9511"/>
                </a:cubicBezTo>
                <a:cubicBezTo>
                  <a:pt x="83700" y="9886"/>
                  <a:pt x="82451" y="10260"/>
                  <a:pt x="81185" y="10546"/>
                </a:cubicBezTo>
                <a:cubicBezTo>
                  <a:pt x="78954" y="11153"/>
                  <a:pt x="76724" y="11599"/>
                  <a:pt x="74494" y="12045"/>
                </a:cubicBezTo>
                <a:cubicBezTo>
                  <a:pt x="71889" y="12562"/>
                  <a:pt x="69212" y="13222"/>
                  <a:pt x="66464" y="13454"/>
                </a:cubicBezTo>
                <a:cubicBezTo>
                  <a:pt x="64377" y="13668"/>
                  <a:pt x="62289" y="13900"/>
                  <a:pt x="60219" y="14114"/>
                </a:cubicBezTo>
                <a:cubicBezTo>
                  <a:pt x="58953" y="14275"/>
                  <a:pt x="57686" y="14275"/>
                  <a:pt x="56419" y="14275"/>
                </a:cubicBezTo>
                <a:cubicBezTo>
                  <a:pt x="54492" y="14275"/>
                  <a:pt x="52557" y="14402"/>
                  <a:pt x="50604" y="14402"/>
                </a:cubicBezTo>
                <a:cubicBezTo>
                  <a:pt x="49627" y="14402"/>
                  <a:pt x="48646" y="14370"/>
                  <a:pt x="47658" y="14275"/>
                </a:cubicBezTo>
                <a:lnTo>
                  <a:pt x="47498" y="14275"/>
                </a:lnTo>
                <a:cubicBezTo>
                  <a:pt x="45428" y="14186"/>
                  <a:pt x="43340" y="14114"/>
                  <a:pt x="41253" y="14043"/>
                </a:cubicBezTo>
                <a:cubicBezTo>
                  <a:pt x="39397" y="13972"/>
                  <a:pt x="37470" y="13740"/>
                  <a:pt x="35614" y="13668"/>
                </a:cubicBezTo>
                <a:cubicBezTo>
                  <a:pt x="33456" y="13597"/>
                  <a:pt x="31368" y="13597"/>
                  <a:pt x="29280" y="13526"/>
                </a:cubicBezTo>
                <a:cubicBezTo>
                  <a:pt x="27585" y="13526"/>
                  <a:pt x="25872" y="13526"/>
                  <a:pt x="24088" y="13597"/>
                </a:cubicBezTo>
                <a:cubicBezTo>
                  <a:pt x="21251" y="13668"/>
                  <a:pt x="18503" y="14418"/>
                  <a:pt x="15827" y="15239"/>
                </a:cubicBezTo>
                <a:cubicBezTo>
                  <a:pt x="12776" y="16202"/>
                  <a:pt x="9957" y="17683"/>
                  <a:pt x="7584" y="19771"/>
                </a:cubicBezTo>
                <a:cubicBezTo>
                  <a:pt x="5121" y="21858"/>
                  <a:pt x="3337" y="24303"/>
                  <a:pt x="1856" y="27050"/>
                </a:cubicBezTo>
                <a:cubicBezTo>
                  <a:pt x="1107" y="28460"/>
                  <a:pt x="518" y="29959"/>
                  <a:pt x="1" y="31440"/>
                </a:cubicBezTo>
                <a:lnTo>
                  <a:pt x="16130" y="31440"/>
                </a:lnTo>
                <a:cubicBezTo>
                  <a:pt x="17397" y="30244"/>
                  <a:pt x="18735" y="29209"/>
                  <a:pt x="20359" y="28317"/>
                </a:cubicBezTo>
                <a:cubicBezTo>
                  <a:pt x="23785" y="26462"/>
                  <a:pt x="27496" y="25427"/>
                  <a:pt x="31368" y="24891"/>
                </a:cubicBezTo>
                <a:cubicBezTo>
                  <a:pt x="34633" y="24445"/>
                  <a:pt x="37916" y="24160"/>
                  <a:pt x="41253" y="23857"/>
                </a:cubicBezTo>
                <a:cubicBezTo>
                  <a:pt x="42662" y="23714"/>
                  <a:pt x="44090" y="23642"/>
                  <a:pt x="45499" y="23553"/>
                </a:cubicBezTo>
                <a:cubicBezTo>
                  <a:pt x="47212" y="23482"/>
                  <a:pt x="48907" y="23410"/>
                  <a:pt x="50620" y="23268"/>
                </a:cubicBezTo>
                <a:cubicBezTo>
                  <a:pt x="53297" y="22964"/>
                  <a:pt x="55902" y="22661"/>
                  <a:pt x="58507" y="22304"/>
                </a:cubicBezTo>
                <a:cubicBezTo>
                  <a:pt x="61629" y="21858"/>
                  <a:pt x="64680" y="21323"/>
                  <a:pt x="67803" y="20663"/>
                </a:cubicBezTo>
                <a:cubicBezTo>
                  <a:pt x="68463" y="20520"/>
                  <a:pt x="69212" y="20288"/>
                  <a:pt x="69962" y="20145"/>
                </a:cubicBezTo>
                <a:cubicBezTo>
                  <a:pt x="71960" y="19628"/>
                  <a:pt x="74048" y="19182"/>
                  <a:pt x="76046" y="18575"/>
                </a:cubicBezTo>
                <a:cubicBezTo>
                  <a:pt x="77902" y="18058"/>
                  <a:pt x="79686" y="17469"/>
                  <a:pt x="81559" y="16862"/>
                </a:cubicBezTo>
                <a:cubicBezTo>
                  <a:pt x="84004" y="16131"/>
                  <a:pt x="86466" y="15310"/>
                  <a:pt x="88910" y="14489"/>
                </a:cubicBezTo>
                <a:cubicBezTo>
                  <a:pt x="91212" y="13668"/>
                  <a:pt x="93603" y="12848"/>
                  <a:pt x="95905" y="12045"/>
                </a:cubicBezTo>
                <a:cubicBezTo>
                  <a:pt x="100133" y="10546"/>
                  <a:pt x="104309" y="9065"/>
                  <a:pt x="108609" y="7584"/>
                </a:cubicBezTo>
                <a:cubicBezTo>
                  <a:pt x="110768" y="6835"/>
                  <a:pt x="112998" y="6157"/>
                  <a:pt x="115228" y="5496"/>
                </a:cubicBezTo>
                <a:lnTo>
                  <a:pt x="115228" y="4908"/>
                </a:lnTo>
                <a:lnTo>
                  <a:pt x="115228" y="1250"/>
                </a:lnTo>
                <a:lnTo>
                  <a:pt x="115228" y="1"/>
                </a:lnTo>
                <a:close/>
              </a:path>
            </a:pathLst>
          </a:custGeom>
          <a:solidFill>
            <a:srgbClr val="D62C5A"/>
          </a:solidFill>
          <a:ln>
            <a:noFill/>
          </a:ln>
          <a:effectLst>
            <a:outerShdw blurRad="57150" dist="38100" dir="17100000" algn="bl" rotWithShape="0">
              <a:srgbClr val="000000">
                <a:alpha val="22745"/>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24" name="Google Shape;24;p34"/>
          <p:cNvSpPr/>
          <p:nvPr/>
        </p:nvSpPr>
        <p:spPr>
          <a:xfrm>
            <a:off x="11925433" y="8621926"/>
            <a:ext cx="6341346" cy="1661972"/>
          </a:xfrm>
          <a:custGeom>
            <a:avLst/>
            <a:gdLst/>
            <a:ahLst/>
            <a:cxnLst/>
            <a:rect l="l" t="t" r="r" b="b"/>
            <a:pathLst>
              <a:path w="99099" h="25944" extrusionOk="0">
                <a:moveTo>
                  <a:pt x="99098" y="0"/>
                </a:moveTo>
                <a:cubicBezTo>
                  <a:pt x="96868" y="661"/>
                  <a:pt x="94638" y="1339"/>
                  <a:pt x="92479" y="2088"/>
                </a:cubicBezTo>
                <a:cubicBezTo>
                  <a:pt x="88179" y="3569"/>
                  <a:pt x="84003" y="5050"/>
                  <a:pt x="79775" y="6549"/>
                </a:cubicBezTo>
                <a:cubicBezTo>
                  <a:pt x="77473" y="7352"/>
                  <a:pt x="75082" y="8172"/>
                  <a:pt x="72780" y="8993"/>
                </a:cubicBezTo>
                <a:cubicBezTo>
                  <a:pt x="70336" y="9814"/>
                  <a:pt x="67874" y="10635"/>
                  <a:pt x="65429" y="11366"/>
                </a:cubicBezTo>
                <a:cubicBezTo>
                  <a:pt x="63556" y="11973"/>
                  <a:pt x="61772" y="12562"/>
                  <a:pt x="59916" y="13079"/>
                </a:cubicBezTo>
                <a:cubicBezTo>
                  <a:pt x="57918" y="13686"/>
                  <a:pt x="55830" y="14132"/>
                  <a:pt x="53832" y="14649"/>
                </a:cubicBezTo>
                <a:cubicBezTo>
                  <a:pt x="53082" y="14792"/>
                  <a:pt x="52333" y="15024"/>
                  <a:pt x="51673" y="15167"/>
                </a:cubicBezTo>
                <a:cubicBezTo>
                  <a:pt x="48550" y="15827"/>
                  <a:pt x="45499" y="16362"/>
                  <a:pt x="42377" y="16808"/>
                </a:cubicBezTo>
                <a:cubicBezTo>
                  <a:pt x="39772" y="17165"/>
                  <a:pt x="37167" y="17468"/>
                  <a:pt x="34490" y="17772"/>
                </a:cubicBezTo>
                <a:cubicBezTo>
                  <a:pt x="32777" y="17914"/>
                  <a:pt x="31082" y="17986"/>
                  <a:pt x="29369" y="18057"/>
                </a:cubicBezTo>
                <a:cubicBezTo>
                  <a:pt x="27960" y="18146"/>
                  <a:pt x="26532" y="18218"/>
                  <a:pt x="25123" y="18361"/>
                </a:cubicBezTo>
                <a:cubicBezTo>
                  <a:pt x="21786" y="18664"/>
                  <a:pt x="18503" y="18949"/>
                  <a:pt x="15238" y="19395"/>
                </a:cubicBezTo>
                <a:cubicBezTo>
                  <a:pt x="11366" y="19931"/>
                  <a:pt x="7655" y="20966"/>
                  <a:pt x="4229" y="22821"/>
                </a:cubicBezTo>
                <a:cubicBezTo>
                  <a:pt x="2605" y="23713"/>
                  <a:pt x="1267" y="24748"/>
                  <a:pt x="0" y="25944"/>
                </a:cubicBezTo>
                <a:lnTo>
                  <a:pt x="69729" y="25944"/>
                </a:lnTo>
                <a:cubicBezTo>
                  <a:pt x="70336" y="25640"/>
                  <a:pt x="70925" y="25283"/>
                  <a:pt x="71514" y="24980"/>
                </a:cubicBezTo>
                <a:cubicBezTo>
                  <a:pt x="73905" y="23713"/>
                  <a:pt x="76349" y="22518"/>
                  <a:pt x="78811" y="21269"/>
                </a:cubicBezTo>
                <a:cubicBezTo>
                  <a:pt x="80221" y="20591"/>
                  <a:pt x="81559" y="19841"/>
                  <a:pt x="82897" y="19253"/>
                </a:cubicBezTo>
                <a:cubicBezTo>
                  <a:pt x="84450" y="18503"/>
                  <a:pt x="85948" y="17914"/>
                  <a:pt x="87501" y="17165"/>
                </a:cubicBezTo>
                <a:cubicBezTo>
                  <a:pt x="88250" y="16880"/>
                  <a:pt x="88982" y="16576"/>
                  <a:pt x="89731" y="16273"/>
                </a:cubicBezTo>
                <a:cubicBezTo>
                  <a:pt x="91515" y="15541"/>
                  <a:pt x="93300" y="14792"/>
                  <a:pt x="95084" y="14132"/>
                </a:cubicBezTo>
                <a:cubicBezTo>
                  <a:pt x="96208" y="13597"/>
                  <a:pt x="97385" y="13311"/>
                  <a:pt x="98510" y="12865"/>
                </a:cubicBezTo>
                <a:cubicBezTo>
                  <a:pt x="98724" y="12865"/>
                  <a:pt x="98884" y="12794"/>
                  <a:pt x="99098" y="12704"/>
                </a:cubicBezTo>
                <a:lnTo>
                  <a:pt x="99098" y="12116"/>
                </a:lnTo>
                <a:lnTo>
                  <a:pt x="99098" y="589"/>
                </a:lnTo>
                <a:lnTo>
                  <a:pt x="99098" y="0"/>
                </a:lnTo>
                <a:close/>
              </a:path>
            </a:pathLst>
          </a:custGeom>
          <a:solidFill>
            <a:srgbClr val="A12148"/>
          </a:solidFill>
          <a:ln w="9525" cap="flat" cmpd="sng">
            <a:solidFill>
              <a:schemeClr val="dk2"/>
            </a:solidFill>
            <a:prstDash val="solid"/>
            <a:round/>
            <a:headEnd type="none" w="sm" len="sm"/>
            <a:tailEnd type="none" w="sm" len="sm"/>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25" name="Google Shape;25;p34"/>
          <p:cNvSpPr/>
          <p:nvPr/>
        </p:nvSpPr>
        <p:spPr>
          <a:xfrm>
            <a:off x="15302697" y="-3113"/>
            <a:ext cx="2983470" cy="1762546"/>
          </a:xfrm>
          <a:custGeom>
            <a:avLst/>
            <a:gdLst/>
            <a:ahLst/>
            <a:cxnLst/>
            <a:rect l="l" t="t" r="r" b="b"/>
            <a:pathLst>
              <a:path w="46624" h="27514" extrusionOk="0">
                <a:moveTo>
                  <a:pt x="1" y="0"/>
                </a:moveTo>
                <a:cubicBezTo>
                  <a:pt x="233" y="303"/>
                  <a:pt x="447" y="517"/>
                  <a:pt x="679" y="821"/>
                </a:cubicBezTo>
                <a:lnTo>
                  <a:pt x="304" y="821"/>
                </a:lnTo>
                <a:cubicBezTo>
                  <a:pt x="1196" y="1856"/>
                  <a:pt x="2088" y="3051"/>
                  <a:pt x="3052" y="4086"/>
                </a:cubicBezTo>
                <a:cubicBezTo>
                  <a:pt x="4836" y="6102"/>
                  <a:pt x="6549" y="8101"/>
                  <a:pt x="8405" y="10045"/>
                </a:cubicBezTo>
                <a:cubicBezTo>
                  <a:pt x="9672" y="11384"/>
                  <a:pt x="10938" y="12633"/>
                  <a:pt x="12348" y="13828"/>
                </a:cubicBezTo>
                <a:cubicBezTo>
                  <a:pt x="13615" y="15095"/>
                  <a:pt x="15024" y="16201"/>
                  <a:pt x="16363" y="17325"/>
                </a:cubicBezTo>
                <a:cubicBezTo>
                  <a:pt x="18664" y="19109"/>
                  <a:pt x="21269" y="20662"/>
                  <a:pt x="23874" y="22000"/>
                </a:cubicBezTo>
                <a:cubicBezTo>
                  <a:pt x="25801" y="22981"/>
                  <a:pt x="27889" y="23873"/>
                  <a:pt x="29959" y="24534"/>
                </a:cubicBezTo>
                <a:cubicBezTo>
                  <a:pt x="31904" y="25051"/>
                  <a:pt x="33759" y="25568"/>
                  <a:pt x="35615" y="26015"/>
                </a:cubicBezTo>
                <a:cubicBezTo>
                  <a:pt x="38523" y="26764"/>
                  <a:pt x="41414" y="27139"/>
                  <a:pt x="44393" y="27353"/>
                </a:cubicBezTo>
                <a:cubicBezTo>
                  <a:pt x="45054" y="27442"/>
                  <a:pt x="45660" y="27442"/>
                  <a:pt x="46320" y="27442"/>
                </a:cubicBezTo>
                <a:cubicBezTo>
                  <a:pt x="46392" y="27513"/>
                  <a:pt x="46552" y="27513"/>
                  <a:pt x="46624" y="27513"/>
                </a:cubicBezTo>
                <a:lnTo>
                  <a:pt x="46624" y="14720"/>
                </a:lnTo>
                <a:cubicBezTo>
                  <a:pt x="46552" y="14720"/>
                  <a:pt x="46392" y="14649"/>
                  <a:pt x="46320" y="14649"/>
                </a:cubicBezTo>
                <a:lnTo>
                  <a:pt x="46320" y="13899"/>
                </a:lnTo>
                <a:cubicBezTo>
                  <a:pt x="45660" y="13685"/>
                  <a:pt x="45054" y="13525"/>
                  <a:pt x="44465" y="13311"/>
                </a:cubicBezTo>
                <a:cubicBezTo>
                  <a:pt x="42823" y="12793"/>
                  <a:pt x="41200" y="12276"/>
                  <a:pt x="39558" y="11598"/>
                </a:cubicBezTo>
                <a:cubicBezTo>
                  <a:pt x="38434" y="11223"/>
                  <a:pt x="37399" y="10634"/>
                  <a:pt x="36293" y="10188"/>
                </a:cubicBezTo>
                <a:cubicBezTo>
                  <a:pt x="34205" y="9296"/>
                  <a:pt x="32350" y="8101"/>
                  <a:pt x="30494" y="6762"/>
                </a:cubicBezTo>
                <a:cubicBezTo>
                  <a:pt x="28103" y="5139"/>
                  <a:pt x="26176" y="3122"/>
                  <a:pt x="24088" y="1195"/>
                </a:cubicBezTo>
                <a:cubicBezTo>
                  <a:pt x="23714" y="821"/>
                  <a:pt x="23500" y="375"/>
                  <a:pt x="23125" y="0"/>
                </a:cubicBezTo>
                <a:close/>
              </a:path>
            </a:pathLst>
          </a:custGeom>
          <a:solidFill>
            <a:srgbClr val="D11543"/>
          </a:solidFill>
          <a:ln>
            <a:noFill/>
          </a:ln>
          <a:effectLst>
            <a:outerShdw blurRad="57150" dist="38100" dir="5400000" algn="bl" rotWithShape="0">
              <a:srgbClr val="000000">
                <a:alpha val="35686"/>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26" name="Google Shape;26;p34"/>
          <p:cNvSpPr/>
          <p:nvPr/>
        </p:nvSpPr>
        <p:spPr>
          <a:xfrm>
            <a:off x="16387391" y="9435745"/>
            <a:ext cx="1879386" cy="848154"/>
          </a:xfrm>
          <a:custGeom>
            <a:avLst/>
            <a:gdLst/>
            <a:ahLst/>
            <a:cxnLst/>
            <a:rect l="l" t="t" r="r" b="b"/>
            <a:pathLst>
              <a:path w="29370" h="13240" extrusionOk="0">
                <a:moveTo>
                  <a:pt x="29369" y="0"/>
                </a:moveTo>
                <a:cubicBezTo>
                  <a:pt x="29155" y="90"/>
                  <a:pt x="28995" y="161"/>
                  <a:pt x="28781" y="161"/>
                </a:cubicBezTo>
                <a:cubicBezTo>
                  <a:pt x="27656" y="607"/>
                  <a:pt x="26479" y="893"/>
                  <a:pt x="25355" y="1428"/>
                </a:cubicBezTo>
                <a:cubicBezTo>
                  <a:pt x="23571" y="2088"/>
                  <a:pt x="21786" y="2837"/>
                  <a:pt x="20002" y="3569"/>
                </a:cubicBezTo>
                <a:cubicBezTo>
                  <a:pt x="19253" y="3872"/>
                  <a:pt x="18521" y="4176"/>
                  <a:pt x="17772" y="4461"/>
                </a:cubicBezTo>
                <a:cubicBezTo>
                  <a:pt x="16219" y="5210"/>
                  <a:pt x="14721" y="5799"/>
                  <a:pt x="13168" y="6549"/>
                </a:cubicBezTo>
                <a:cubicBezTo>
                  <a:pt x="11830" y="7137"/>
                  <a:pt x="10492" y="7887"/>
                  <a:pt x="9082" y="8565"/>
                </a:cubicBezTo>
                <a:cubicBezTo>
                  <a:pt x="6620" y="9814"/>
                  <a:pt x="4176" y="11009"/>
                  <a:pt x="1785" y="12276"/>
                </a:cubicBezTo>
                <a:cubicBezTo>
                  <a:pt x="1196" y="12579"/>
                  <a:pt x="607" y="12936"/>
                  <a:pt x="0" y="13240"/>
                </a:cubicBezTo>
                <a:lnTo>
                  <a:pt x="10331" y="13240"/>
                </a:lnTo>
                <a:cubicBezTo>
                  <a:pt x="12419" y="12133"/>
                  <a:pt x="14506" y="11009"/>
                  <a:pt x="16665" y="9974"/>
                </a:cubicBezTo>
                <a:cubicBezTo>
                  <a:pt x="19413" y="8476"/>
                  <a:pt x="22304" y="7227"/>
                  <a:pt x="25283" y="6031"/>
                </a:cubicBezTo>
                <a:cubicBezTo>
                  <a:pt x="26622" y="5514"/>
                  <a:pt x="28031" y="4996"/>
                  <a:pt x="29369" y="4461"/>
                </a:cubicBezTo>
                <a:lnTo>
                  <a:pt x="29369" y="1428"/>
                </a:lnTo>
                <a:lnTo>
                  <a:pt x="29369" y="0"/>
                </a:lnTo>
                <a:close/>
              </a:path>
            </a:pathLst>
          </a:custGeom>
          <a:solidFill>
            <a:srgbClr val="D11543"/>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27" name="Google Shape;27;p34"/>
          <p:cNvSpPr/>
          <p:nvPr/>
        </p:nvSpPr>
        <p:spPr>
          <a:xfrm>
            <a:off x="17048473" y="9721517"/>
            <a:ext cx="1218306" cy="562382"/>
          </a:xfrm>
          <a:custGeom>
            <a:avLst/>
            <a:gdLst/>
            <a:ahLst/>
            <a:cxnLst/>
            <a:rect l="l" t="t" r="r" b="b"/>
            <a:pathLst>
              <a:path w="19039" h="8779" extrusionOk="0">
                <a:moveTo>
                  <a:pt x="19038" y="0"/>
                </a:moveTo>
                <a:cubicBezTo>
                  <a:pt x="17700" y="535"/>
                  <a:pt x="16291" y="1053"/>
                  <a:pt x="14952" y="1570"/>
                </a:cubicBezTo>
                <a:cubicBezTo>
                  <a:pt x="11973" y="2766"/>
                  <a:pt x="9082" y="4015"/>
                  <a:pt x="6334" y="5513"/>
                </a:cubicBezTo>
                <a:cubicBezTo>
                  <a:pt x="4175" y="6548"/>
                  <a:pt x="2088" y="7672"/>
                  <a:pt x="0" y="8779"/>
                </a:cubicBezTo>
                <a:lnTo>
                  <a:pt x="19038" y="8779"/>
                </a:lnTo>
                <a:lnTo>
                  <a:pt x="19038" y="1427"/>
                </a:lnTo>
                <a:lnTo>
                  <a:pt x="19038" y="1196"/>
                </a:lnTo>
                <a:lnTo>
                  <a:pt x="19038" y="0"/>
                </a:lnTo>
                <a:close/>
              </a:path>
            </a:pathLst>
          </a:custGeom>
          <a:solidFill>
            <a:srgbClr val="D62C5A"/>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grpSp>
        <p:nvGrpSpPr>
          <p:cNvPr id="28" name="Google Shape;28;p34"/>
          <p:cNvGrpSpPr/>
          <p:nvPr/>
        </p:nvGrpSpPr>
        <p:grpSpPr>
          <a:xfrm>
            <a:off x="-1280" y="-3114"/>
            <a:ext cx="7340356" cy="10287012"/>
            <a:chOff x="-640" y="-1557"/>
            <a:chExt cx="3670178" cy="5143506"/>
          </a:xfrm>
        </p:grpSpPr>
        <p:sp>
          <p:nvSpPr>
            <p:cNvPr id="29" name="Google Shape;29;p34"/>
            <p:cNvSpPr/>
            <p:nvPr/>
          </p:nvSpPr>
          <p:spPr>
            <a:xfrm>
              <a:off x="-640" y="-1557"/>
              <a:ext cx="175845" cy="685826"/>
            </a:xfrm>
            <a:custGeom>
              <a:avLst/>
              <a:gdLst/>
              <a:ahLst/>
              <a:cxnLst/>
              <a:rect l="l" t="t" r="r" b="b"/>
              <a:pathLst>
                <a:path w="5496" h="21412" extrusionOk="0">
                  <a:moveTo>
                    <a:pt x="0" y="0"/>
                  </a:moveTo>
                  <a:lnTo>
                    <a:pt x="0" y="21411"/>
                  </a:lnTo>
                  <a:cubicBezTo>
                    <a:pt x="517" y="20376"/>
                    <a:pt x="964" y="19252"/>
                    <a:pt x="1410" y="18146"/>
                  </a:cubicBezTo>
                  <a:cubicBezTo>
                    <a:pt x="2373" y="16058"/>
                    <a:pt x="3051" y="13899"/>
                    <a:pt x="3640" y="11669"/>
                  </a:cubicBezTo>
                  <a:lnTo>
                    <a:pt x="4318" y="8993"/>
                  </a:lnTo>
                  <a:cubicBezTo>
                    <a:pt x="4693" y="6923"/>
                    <a:pt x="4978" y="4764"/>
                    <a:pt x="5281" y="2676"/>
                  </a:cubicBezTo>
                  <a:lnTo>
                    <a:pt x="5496" y="0"/>
                  </a:lnTo>
                  <a:close/>
                </a:path>
              </a:pathLst>
            </a:custGeom>
            <a:solidFill>
              <a:srgbClr val="9E324A"/>
            </a:solidFill>
            <a:ln>
              <a:noFill/>
            </a:ln>
            <a:effectLst>
              <a:outerShdw blurRad="57150" dist="38100" dir="5400000" algn="bl" rotWithShape="0">
                <a:srgbClr val="000000">
                  <a:alpha val="5882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30" name="Google Shape;30;p34"/>
            <p:cNvSpPr/>
            <p:nvPr/>
          </p:nvSpPr>
          <p:spPr>
            <a:xfrm>
              <a:off x="223133" y="-1557"/>
              <a:ext cx="3446405" cy="5143506"/>
            </a:xfrm>
            <a:custGeom>
              <a:avLst/>
              <a:gdLst/>
              <a:ahLst/>
              <a:cxnLst/>
              <a:rect l="l" t="t" r="r" b="b"/>
              <a:pathLst>
                <a:path w="107717" h="160584" extrusionOk="0">
                  <a:moveTo>
                    <a:pt x="18289" y="0"/>
                  </a:moveTo>
                  <a:cubicBezTo>
                    <a:pt x="18289" y="303"/>
                    <a:pt x="18289" y="589"/>
                    <a:pt x="18360" y="892"/>
                  </a:cubicBezTo>
                  <a:cubicBezTo>
                    <a:pt x="18503" y="2534"/>
                    <a:pt x="18806" y="4157"/>
                    <a:pt x="18806" y="5799"/>
                  </a:cubicBezTo>
                  <a:cubicBezTo>
                    <a:pt x="18949" y="8618"/>
                    <a:pt x="19021" y="11384"/>
                    <a:pt x="19021" y="14131"/>
                  </a:cubicBezTo>
                  <a:lnTo>
                    <a:pt x="19021" y="14720"/>
                  </a:lnTo>
                  <a:cubicBezTo>
                    <a:pt x="19021" y="17254"/>
                    <a:pt x="19021" y="19770"/>
                    <a:pt x="18806" y="22232"/>
                  </a:cubicBezTo>
                  <a:cubicBezTo>
                    <a:pt x="18575" y="25354"/>
                    <a:pt x="18128" y="28405"/>
                    <a:pt x="17468" y="31367"/>
                  </a:cubicBezTo>
                  <a:cubicBezTo>
                    <a:pt x="16951" y="34204"/>
                    <a:pt x="16130" y="36881"/>
                    <a:pt x="15309" y="39557"/>
                  </a:cubicBezTo>
                  <a:cubicBezTo>
                    <a:pt x="14274" y="42751"/>
                    <a:pt x="13008" y="45873"/>
                    <a:pt x="11741" y="48924"/>
                  </a:cubicBezTo>
                  <a:cubicBezTo>
                    <a:pt x="10991" y="50548"/>
                    <a:pt x="10188" y="52190"/>
                    <a:pt x="9510" y="53831"/>
                  </a:cubicBezTo>
                  <a:cubicBezTo>
                    <a:pt x="8244" y="56508"/>
                    <a:pt x="7066" y="59255"/>
                    <a:pt x="5871" y="62003"/>
                  </a:cubicBezTo>
                  <a:cubicBezTo>
                    <a:pt x="4907" y="64305"/>
                    <a:pt x="4015" y="66535"/>
                    <a:pt x="3194" y="68926"/>
                  </a:cubicBezTo>
                  <a:cubicBezTo>
                    <a:pt x="2516" y="70782"/>
                    <a:pt x="2070" y="72637"/>
                    <a:pt x="1553" y="74564"/>
                  </a:cubicBezTo>
                  <a:cubicBezTo>
                    <a:pt x="821" y="77027"/>
                    <a:pt x="518" y="79542"/>
                    <a:pt x="143" y="82076"/>
                  </a:cubicBezTo>
                  <a:cubicBezTo>
                    <a:pt x="72" y="82451"/>
                    <a:pt x="0" y="82897"/>
                    <a:pt x="0" y="83343"/>
                  </a:cubicBezTo>
                  <a:lnTo>
                    <a:pt x="0" y="83718"/>
                  </a:lnTo>
                  <a:lnTo>
                    <a:pt x="0" y="87732"/>
                  </a:lnTo>
                  <a:cubicBezTo>
                    <a:pt x="0" y="89659"/>
                    <a:pt x="72" y="91586"/>
                    <a:pt x="518" y="93602"/>
                  </a:cubicBezTo>
                  <a:cubicBezTo>
                    <a:pt x="589" y="93745"/>
                    <a:pt x="589" y="93906"/>
                    <a:pt x="589" y="94048"/>
                  </a:cubicBezTo>
                  <a:cubicBezTo>
                    <a:pt x="892" y="95529"/>
                    <a:pt x="1107" y="96939"/>
                    <a:pt x="1481" y="98438"/>
                  </a:cubicBezTo>
                  <a:cubicBezTo>
                    <a:pt x="1927" y="100151"/>
                    <a:pt x="2516" y="101774"/>
                    <a:pt x="3051" y="103416"/>
                  </a:cubicBezTo>
                  <a:cubicBezTo>
                    <a:pt x="3944" y="106164"/>
                    <a:pt x="5282" y="108697"/>
                    <a:pt x="6763" y="111070"/>
                  </a:cubicBezTo>
                  <a:cubicBezTo>
                    <a:pt x="8404" y="113675"/>
                    <a:pt x="10331" y="116209"/>
                    <a:pt x="12633" y="118279"/>
                  </a:cubicBezTo>
                  <a:cubicBezTo>
                    <a:pt x="14203" y="119688"/>
                    <a:pt x="15755" y="121027"/>
                    <a:pt x="17540" y="122222"/>
                  </a:cubicBezTo>
                  <a:cubicBezTo>
                    <a:pt x="18503" y="122900"/>
                    <a:pt x="19467" y="123560"/>
                    <a:pt x="20519" y="124078"/>
                  </a:cubicBezTo>
                  <a:cubicBezTo>
                    <a:pt x="22143" y="124898"/>
                    <a:pt x="23856" y="125719"/>
                    <a:pt x="25640" y="126469"/>
                  </a:cubicBezTo>
                  <a:cubicBezTo>
                    <a:pt x="27353" y="127057"/>
                    <a:pt x="29137" y="127575"/>
                    <a:pt x="30850" y="128021"/>
                  </a:cubicBezTo>
                  <a:cubicBezTo>
                    <a:pt x="33295" y="128699"/>
                    <a:pt x="35757" y="129288"/>
                    <a:pt x="38291" y="129734"/>
                  </a:cubicBezTo>
                  <a:cubicBezTo>
                    <a:pt x="40664" y="130180"/>
                    <a:pt x="43108" y="130394"/>
                    <a:pt x="45570" y="130769"/>
                  </a:cubicBezTo>
                  <a:cubicBezTo>
                    <a:pt x="46231" y="130840"/>
                    <a:pt x="46909" y="131001"/>
                    <a:pt x="47569" y="131072"/>
                  </a:cubicBezTo>
                  <a:cubicBezTo>
                    <a:pt x="50406" y="131447"/>
                    <a:pt x="53225" y="131821"/>
                    <a:pt x="56044" y="132178"/>
                  </a:cubicBezTo>
                  <a:cubicBezTo>
                    <a:pt x="57918" y="132410"/>
                    <a:pt x="59702" y="132785"/>
                    <a:pt x="61557" y="133070"/>
                  </a:cubicBezTo>
                  <a:lnTo>
                    <a:pt x="61843" y="133070"/>
                  </a:lnTo>
                  <a:cubicBezTo>
                    <a:pt x="63484" y="133445"/>
                    <a:pt x="65055" y="133677"/>
                    <a:pt x="66607" y="134052"/>
                  </a:cubicBezTo>
                  <a:cubicBezTo>
                    <a:pt x="68016" y="134337"/>
                    <a:pt x="69426" y="134783"/>
                    <a:pt x="70853" y="135158"/>
                  </a:cubicBezTo>
                  <a:cubicBezTo>
                    <a:pt x="71585" y="135390"/>
                    <a:pt x="72263" y="135604"/>
                    <a:pt x="72923" y="135836"/>
                  </a:cubicBezTo>
                  <a:cubicBezTo>
                    <a:pt x="74047" y="136282"/>
                    <a:pt x="75082" y="136567"/>
                    <a:pt x="76117" y="137014"/>
                  </a:cubicBezTo>
                  <a:cubicBezTo>
                    <a:pt x="77687" y="137692"/>
                    <a:pt x="79097" y="138512"/>
                    <a:pt x="80578" y="139172"/>
                  </a:cubicBezTo>
                  <a:cubicBezTo>
                    <a:pt x="83629" y="140582"/>
                    <a:pt x="86305" y="142527"/>
                    <a:pt x="88696" y="144900"/>
                  </a:cubicBezTo>
                  <a:cubicBezTo>
                    <a:pt x="91729" y="147880"/>
                    <a:pt x="94406" y="151216"/>
                    <a:pt x="96636" y="154928"/>
                  </a:cubicBezTo>
                  <a:cubicBezTo>
                    <a:pt x="97760" y="156801"/>
                    <a:pt x="98795" y="158657"/>
                    <a:pt x="99759" y="160584"/>
                  </a:cubicBezTo>
                  <a:lnTo>
                    <a:pt x="107716" y="160584"/>
                  </a:lnTo>
                  <a:cubicBezTo>
                    <a:pt x="107342" y="159763"/>
                    <a:pt x="107056" y="158942"/>
                    <a:pt x="106682" y="158211"/>
                  </a:cubicBezTo>
                  <a:cubicBezTo>
                    <a:pt x="105718" y="156052"/>
                    <a:pt x="104755" y="153893"/>
                    <a:pt x="103702" y="151734"/>
                  </a:cubicBezTo>
                  <a:cubicBezTo>
                    <a:pt x="102970" y="150110"/>
                    <a:pt x="102221" y="148540"/>
                    <a:pt x="101400" y="146988"/>
                  </a:cubicBezTo>
                  <a:cubicBezTo>
                    <a:pt x="99991" y="144383"/>
                    <a:pt x="98420" y="141849"/>
                    <a:pt x="96493" y="139690"/>
                  </a:cubicBezTo>
                  <a:cubicBezTo>
                    <a:pt x="95012" y="138209"/>
                    <a:pt x="93674" y="136639"/>
                    <a:pt x="92033" y="135301"/>
                  </a:cubicBezTo>
                  <a:cubicBezTo>
                    <a:pt x="89053" y="132856"/>
                    <a:pt x="85645" y="131072"/>
                    <a:pt x="82148" y="129805"/>
                  </a:cubicBezTo>
                  <a:cubicBezTo>
                    <a:pt x="79989" y="128984"/>
                    <a:pt x="77759" y="128253"/>
                    <a:pt x="75528" y="127646"/>
                  </a:cubicBezTo>
                  <a:cubicBezTo>
                    <a:pt x="73084" y="127057"/>
                    <a:pt x="70550" y="126469"/>
                    <a:pt x="68016" y="125933"/>
                  </a:cubicBezTo>
                  <a:cubicBezTo>
                    <a:pt x="65055" y="125344"/>
                    <a:pt x="62075" y="124898"/>
                    <a:pt x="59024" y="124452"/>
                  </a:cubicBezTo>
                  <a:cubicBezTo>
                    <a:pt x="56276" y="124006"/>
                    <a:pt x="53528" y="123560"/>
                    <a:pt x="50780" y="123043"/>
                  </a:cubicBezTo>
                  <a:cubicBezTo>
                    <a:pt x="47569" y="122525"/>
                    <a:pt x="44304" y="122079"/>
                    <a:pt x="41181" y="121116"/>
                  </a:cubicBezTo>
                  <a:lnTo>
                    <a:pt x="38291" y="120438"/>
                  </a:lnTo>
                  <a:cubicBezTo>
                    <a:pt x="35971" y="119849"/>
                    <a:pt x="33741" y="119100"/>
                    <a:pt x="31510" y="118207"/>
                  </a:cubicBezTo>
                  <a:cubicBezTo>
                    <a:pt x="29137" y="117244"/>
                    <a:pt x="26907" y="116048"/>
                    <a:pt x="24748" y="114567"/>
                  </a:cubicBezTo>
                  <a:cubicBezTo>
                    <a:pt x="22821" y="113229"/>
                    <a:pt x="21037" y="111748"/>
                    <a:pt x="19395" y="110035"/>
                  </a:cubicBezTo>
                  <a:cubicBezTo>
                    <a:pt x="18218" y="108697"/>
                    <a:pt x="17165" y="107288"/>
                    <a:pt x="16130" y="105860"/>
                  </a:cubicBezTo>
                  <a:cubicBezTo>
                    <a:pt x="14274" y="103113"/>
                    <a:pt x="13008" y="100061"/>
                    <a:pt x="12115" y="96796"/>
                  </a:cubicBezTo>
                  <a:cubicBezTo>
                    <a:pt x="11527" y="94798"/>
                    <a:pt x="11223" y="92710"/>
                    <a:pt x="10920" y="90623"/>
                  </a:cubicBezTo>
                  <a:cubicBezTo>
                    <a:pt x="10777" y="89516"/>
                    <a:pt x="10706" y="88392"/>
                    <a:pt x="10706" y="87286"/>
                  </a:cubicBezTo>
                  <a:cubicBezTo>
                    <a:pt x="10706" y="86323"/>
                    <a:pt x="10777" y="85430"/>
                    <a:pt x="10849" y="84449"/>
                  </a:cubicBezTo>
                  <a:cubicBezTo>
                    <a:pt x="11081" y="80809"/>
                    <a:pt x="11884" y="77241"/>
                    <a:pt x="12776" y="73672"/>
                  </a:cubicBezTo>
                  <a:cubicBezTo>
                    <a:pt x="13311" y="71371"/>
                    <a:pt x="14042" y="69212"/>
                    <a:pt x="14792" y="66981"/>
                  </a:cubicBezTo>
                  <a:cubicBezTo>
                    <a:pt x="15684" y="64537"/>
                    <a:pt x="16648" y="62074"/>
                    <a:pt x="17540" y="59559"/>
                  </a:cubicBezTo>
                  <a:cubicBezTo>
                    <a:pt x="18503" y="56793"/>
                    <a:pt x="19556" y="53974"/>
                    <a:pt x="20591" y="51155"/>
                  </a:cubicBezTo>
                  <a:cubicBezTo>
                    <a:pt x="20805" y="50334"/>
                    <a:pt x="21108" y="49585"/>
                    <a:pt x="21411" y="48764"/>
                  </a:cubicBezTo>
                  <a:lnTo>
                    <a:pt x="22375" y="45356"/>
                  </a:lnTo>
                  <a:cubicBezTo>
                    <a:pt x="22892" y="43500"/>
                    <a:pt x="23570" y="41484"/>
                    <a:pt x="23927" y="39557"/>
                  </a:cubicBezTo>
                  <a:cubicBezTo>
                    <a:pt x="24534" y="36506"/>
                    <a:pt x="25123" y="33526"/>
                    <a:pt x="25355" y="30475"/>
                  </a:cubicBezTo>
                  <a:cubicBezTo>
                    <a:pt x="25569" y="27888"/>
                    <a:pt x="25944" y="25354"/>
                    <a:pt x="25872" y="22749"/>
                  </a:cubicBezTo>
                  <a:lnTo>
                    <a:pt x="25872" y="22161"/>
                  </a:lnTo>
                  <a:lnTo>
                    <a:pt x="25872" y="21411"/>
                  </a:lnTo>
                  <a:lnTo>
                    <a:pt x="25872" y="20073"/>
                  </a:lnTo>
                  <a:cubicBezTo>
                    <a:pt x="25944" y="19324"/>
                    <a:pt x="25944" y="18663"/>
                    <a:pt x="25872" y="17914"/>
                  </a:cubicBezTo>
                  <a:cubicBezTo>
                    <a:pt x="25801" y="16130"/>
                    <a:pt x="25712" y="14274"/>
                    <a:pt x="25569" y="12490"/>
                  </a:cubicBezTo>
                  <a:cubicBezTo>
                    <a:pt x="25497" y="11294"/>
                    <a:pt x="25355" y="10117"/>
                    <a:pt x="25266" y="8921"/>
                  </a:cubicBezTo>
                  <a:cubicBezTo>
                    <a:pt x="25123" y="6102"/>
                    <a:pt x="24677" y="3265"/>
                    <a:pt x="24302" y="446"/>
                  </a:cubicBezTo>
                  <a:cubicBezTo>
                    <a:pt x="24231" y="303"/>
                    <a:pt x="24231" y="143"/>
                    <a:pt x="24231" y="0"/>
                  </a:cubicBezTo>
                  <a:close/>
                </a:path>
              </a:pathLst>
            </a:custGeom>
            <a:solidFill>
              <a:srgbClr val="A12148"/>
            </a:solidFill>
            <a:ln>
              <a:noFill/>
            </a:ln>
            <a:effectLst>
              <a:outerShdw blurRad="57150" dist="38100" dir="480000" algn="bl" rotWithShape="0">
                <a:srgbClr val="000000">
                  <a:alpha val="4784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31" name="Google Shape;31;p34"/>
            <p:cNvSpPr/>
            <p:nvPr/>
          </p:nvSpPr>
          <p:spPr>
            <a:xfrm>
              <a:off x="-640" y="-1557"/>
              <a:ext cx="3415562" cy="5143506"/>
            </a:xfrm>
            <a:custGeom>
              <a:avLst/>
              <a:gdLst/>
              <a:ahLst/>
              <a:cxnLst/>
              <a:rect l="l" t="t" r="r" b="b"/>
              <a:pathLst>
                <a:path w="106753" h="160584" extrusionOk="0">
                  <a:moveTo>
                    <a:pt x="5496" y="0"/>
                  </a:moveTo>
                  <a:lnTo>
                    <a:pt x="5281" y="2676"/>
                  </a:lnTo>
                  <a:cubicBezTo>
                    <a:pt x="4978" y="4764"/>
                    <a:pt x="4693" y="6923"/>
                    <a:pt x="4318" y="8993"/>
                  </a:cubicBezTo>
                  <a:lnTo>
                    <a:pt x="3640" y="11669"/>
                  </a:lnTo>
                  <a:cubicBezTo>
                    <a:pt x="3051" y="13899"/>
                    <a:pt x="2373" y="16058"/>
                    <a:pt x="1410" y="18146"/>
                  </a:cubicBezTo>
                  <a:cubicBezTo>
                    <a:pt x="964" y="19252"/>
                    <a:pt x="517" y="20376"/>
                    <a:pt x="0" y="21411"/>
                  </a:cubicBezTo>
                  <a:lnTo>
                    <a:pt x="0" y="22000"/>
                  </a:lnTo>
                  <a:lnTo>
                    <a:pt x="0" y="133820"/>
                  </a:lnTo>
                  <a:cubicBezTo>
                    <a:pt x="1338" y="135533"/>
                    <a:pt x="2819" y="137174"/>
                    <a:pt x="4389" y="138726"/>
                  </a:cubicBezTo>
                  <a:cubicBezTo>
                    <a:pt x="4764" y="139172"/>
                    <a:pt x="5210" y="139547"/>
                    <a:pt x="5656" y="139993"/>
                  </a:cubicBezTo>
                  <a:cubicBezTo>
                    <a:pt x="6994" y="141260"/>
                    <a:pt x="8404" y="142366"/>
                    <a:pt x="9885" y="143419"/>
                  </a:cubicBezTo>
                  <a:cubicBezTo>
                    <a:pt x="11901" y="144829"/>
                    <a:pt x="13971" y="146238"/>
                    <a:pt x="16058" y="147505"/>
                  </a:cubicBezTo>
                  <a:cubicBezTo>
                    <a:pt x="17629" y="148468"/>
                    <a:pt x="19324" y="149129"/>
                    <a:pt x="20965" y="149878"/>
                  </a:cubicBezTo>
                  <a:cubicBezTo>
                    <a:pt x="21857" y="150324"/>
                    <a:pt x="22749" y="150699"/>
                    <a:pt x="23642" y="151002"/>
                  </a:cubicBezTo>
                  <a:cubicBezTo>
                    <a:pt x="25354" y="151591"/>
                    <a:pt x="26996" y="152108"/>
                    <a:pt x="28691" y="152697"/>
                  </a:cubicBezTo>
                  <a:cubicBezTo>
                    <a:pt x="29583" y="152929"/>
                    <a:pt x="30564" y="153143"/>
                    <a:pt x="31457" y="153375"/>
                  </a:cubicBezTo>
                  <a:cubicBezTo>
                    <a:pt x="33009" y="153750"/>
                    <a:pt x="34490" y="154196"/>
                    <a:pt x="36060" y="154410"/>
                  </a:cubicBezTo>
                  <a:cubicBezTo>
                    <a:pt x="37987" y="154785"/>
                    <a:pt x="39843" y="155017"/>
                    <a:pt x="41787" y="155302"/>
                  </a:cubicBezTo>
                  <a:cubicBezTo>
                    <a:pt x="42822" y="155463"/>
                    <a:pt x="43857" y="155606"/>
                    <a:pt x="44839" y="155748"/>
                  </a:cubicBezTo>
                  <a:cubicBezTo>
                    <a:pt x="46623" y="155909"/>
                    <a:pt x="48318" y="156052"/>
                    <a:pt x="50102" y="156266"/>
                  </a:cubicBezTo>
                  <a:cubicBezTo>
                    <a:pt x="52564" y="156640"/>
                    <a:pt x="55009" y="156801"/>
                    <a:pt x="57471" y="157158"/>
                  </a:cubicBezTo>
                  <a:cubicBezTo>
                    <a:pt x="60005" y="157604"/>
                    <a:pt x="62521" y="158050"/>
                    <a:pt x="65054" y="158657"/>
                  </a:cubicBezTo>
                  <a:cubicBezTo>
                    <a:pt x="66018" y="158871"/>
                    <a:pt x="67053" y="159245"/>
                    <a:pt x="67945" y="159620"/>
                  </a:cubicBezTo>
                  <a:cubicBezTo>
                    <a:pt x="68766" y="159923"/>
                    <a:pt x="69586" y="160209"/>
                    <a:pt x="70336" y="160584"/>
                  </a:cubicBezTo>
                  <a:lnTo>
                    <a:pt x="106753" y="160584"/>
                  </a:lnTo>
                  <a:cubicBezTo>
                    <a:pt x="105789" y="158657"/>
                    <a:pt x="104754" y="156801"/>
                    <a:pt x="103630" y="154928"/>
                  </a:cubicBezTo>
                  <a:cubicBezTo>
                    <a:pt x="101400" y="151216"/>
                    <a:pt x="98723" y="147880"/>
                    <a:pt x="95690" y="144900"/>
                  </a:cubicBezTo>
                  <a:cubicBezTo>
                    <a:pt x="93299" y="142527"/>
                    <a:pt x="90623" y="140582"/>
                    <a:pt x="87572" y="139172"/>
                  </a:cubicBezTo>
                  <a:cubicBezTo>
                    <a:pt x="86091" y="138512"/>
                    <a:pt x="84681" y="137692"/>
                    <a:pt x="83111" y="137014"/>
                  </a:cubicBezTo>
                  <a:cubicBezTo>
                    <a:pt x="82076" y="136567"/>
                    <a:pt x="81041" y="136282"/>
                    <a:pt x="79917" y="135836"/>
                  </a:cubicBezTo>
                  <a:cubicBezTo>
                    <a:pt x="79257" y="135604"/>
                    <a:pt x="78579" y="135390"/>
                    <a:pt x="77847" y="135158"/>
                  </a:cubicBezTo>
                  <a:cubicBezTo>
                    <a:pt x="76420" y="134783"/>
                    <a:pt x="75010" y="134337"/>
                    <a:pt x="73601" y="134052"/>
                  </a:cubicBezTo>
                  <a:cubicBezTo>
                    <a:pt x="72049" y="133677"/>
                    <a:pt x="70478" y="133445"/>
                    <a:pt x="68837" y="133070"/>
                  </a:cubicBezTo>
                  <a:lnTo>
                    <a:pt x="68551" y="133070"/>
                  </a:lnTo>
                  <a:cubicBezTo>
                    <a:pt x="66696" y="132785"/>
                    <a:pt x="64912" y="132410"/>
                    <a:pt x="63038" y="132178"/>
                  </a:cubicBezTo>
                  <a:cubicBezTo>
                    <a:pt x="60219" y="131821"/>
                    <a:pt x="57400" y="131447"/>
                    <a:pt x="54563" y="131072"/>
                  </a:cubicBezTo>
                  <a:cubicBezTo>
                    <a:pt x="53903" y="131001"/>
                    <a:pt x="53225" y="130840"/>
                    <a:pt x="52564" y="130769"/>
                  </a:cubicBezTo>
                  <a:cubicBezTo>
                    <a:pt x="50102" y="130394"/>
                    <a:pt x="47658" y="130180"/>
                    <a:pt x="45285" y="129734"/>
                  </a:cubicBezTo>
                  <a:cubicBezTo>
                    <a:pt x="42751" y="129288"/>
                    <a:pt x="40289" y="128699"/>
                    <a:pt x="37844" y="128021"/>
                  </a:cubicBezTo>
                  <a:cubicBezTo>
                    <a:pt x="36131" y="127575"/>
                    <a:pt x="34347" y="127057"/>
                    <a:pt x="32634" y="126469"/>
                  </a:cubicBezTo>
                  <a:cubicBezTo>
                    <a:pt x="30850" y="125719"/>
                    <a:pt x="29137" y="124898"/>
                    <a:pt x="27513" y="124078"/>
                  </a:cubicBezTo>
                  <a:cubicBezTo>
                    <a:pt x="26461" y="123560"/>
                    <a:pt x="25497" y="122900"/>
                    <a:pt x="24534" y="122222"/>
                  </a:cubicBezTo>
                  <a:cubicBezTo>
                    <a:pt x="22749" y="121027"/>
                    <a:pt x="21197" y="119688"/>
                    <a:pt x="19627" y="118279"/>
                  </a:cubicBezTo>
                  <a:cubicBezTo>
                    <a:pt x="17325" y="116209"/>
                    <a:pt x="15398" y="113675"/>
                    <a:pt x="13757" y="111070"/>
                  </a:cubicBezTo>
                  <a:cubicBezTo>
                    <a:pt x="12276" y="108697"/>
                    <a:pt x="10938" y="106164"/>
                    <a:pt x="10045" y="103416"/>
                  </a:cubicBezTo>
                  <a:cubicBezTo>
                    <a:pt x="9510" y="101774"/>
                    <a:pt x="8921" y="100151"/>
                    <a:pt x="8475" y="98438"/>
                  </a:cubicBezTo>
                  <a:cubicBezTo>
                    <a:pt x="8101" y="96939"/>
                    <a:pt x="7886" y="95529"/>
                    <a:pt x="7583" y="94048"/>
                  </a:cubicBezTo>
                  <a:cubicBezTo>
                    <a:pt x="7583" y="93906"/>
                    <a:pt x="7583" y="93745"/>
                    <a:pt x="7512" y="93602"/>
                  </a:cubicBezTo>
                  <a:cubicBezTo>
                    <a:pt x="7066" y="91586"/>
                    <a:pt x="6994" y="89659"/>
                    <a:pt x="6994" y="87732"/>
                  </a:cubicBezTo>
                  <a:lnTo>
                    <a:pt x="6994" y="83718"/>
                  </a:lnTo>
                  <a:lnTo>
                    <a:pt x="6994" y="83343"/>
                  </a:lnTo>
                  <a:cubicBezTo>
                    <a:pt x="6994" y="82897"/>
                    <a:pt x="7066" y="82451"/>
                    <a:pt x="7137" y="82076"/>
                  </a:cubicBezTo>
                  <a:cubicBezTo>
                    <a:pt x="7512" y="79542"/>
                    <a:pt x="7815" y="77027"/>
                    <a:pt x="8547" y="74564"/>
                  </a:cubicBezTo>
                  <a:cubicBezTo>
                    <a:pt x="9064" y="72637"/>
                    <a:pt x="9510" y="70782"/>
                    <a:pt x="10188" y="68926"/>
                  </a:cubicBezTo>
                  <a:cubicBezTo>
                    <a:pt x="11009" y="66535"/>
                    <a:pt x="11901" y="64305"/>
                    <a:pt x="12865" y="62003"/>
                  </a:cubicBezTo>
                  <a:cubicBezTo>
                    <a:pt x="14060" y="59255"/>
                    <a:pt x="15238" y="56508"/>
                    <a:pt x="16504" y="53831"/>
                  </a:cubicBezTo>
                  <a:cubicBezTo>
                    <a:pt x="17182" y="52190"/>
                    <a:pt x="17985" y="50548"/>
                    <a:pt x="18735" y="48924"/>
                  </a:cubicBezTo>
                  <a:cubicBezTo>
                    <a:pt x="20002" y="45873"/>
                    <a:pt x="21268" y="42751"/>
                    <a:pt x="22303" y="39557"/>
                  </a:cubicBezTo>
                  <a:cubicBezTo>
                    <a:pt x="23124" y="36881"/>
                    <a:pt x="23945" y="34204"/>
                    <a:pt x="24462" y="31367"/>
                  </a:cubicBezTo>
                  <a:cubicBezTo>
                    <a:pt x="25122" y="28405"/>
                    <a:pt x="25569" y="25354"/>
                    <a:pt x="25800" y="22232"/>
                  </a:cubicBezTo>
                  <a:cubicBezTo>
                    <a:pt x="26015" y="19770"/>
                    <a:pt x="26015" y="17254"/>
                    <a:pt x="26015" y="14720"/>
                  </a:cubicBezTo>
                  <a:lnTo>
                    <a:pt x="26015" y="14131"/>
                  </a:lnTo>
                  <a:cubicBezTo>
                    <a:pt x="26015" y="11384"/>
                    <a:pt x="25943" y="8618"/>
                    <a:pt x="25800" y="5799"/>
                  </a:cubicBezTo>
                  <a:cubicBezTo>
                    <a:pt x="25800" y="4157"/>
                    <a:pt x="25497" y="2534"/>
                    <a:pt x="25354" y="892"/>
                  </a:cubicBezTo>
                  <a:cubicBezTo>
                    <a:pt x="25283" y="589"/>
                    <a:pt x="25283" y="303"/>
                    <a:pt x="25283" y="0"/>
                  </a:cubicBezTo>
                  <a:close/>
                </a:path>
              </a:pathLst>
            </a:custGeom>
            <a:solidFill>
              <a:srgbClr val="D11543"/>
            </a:solidFill>
            <a:ln>
              <a:noFill/>
            </a:ln>
            <a:effectLst>
              <a:outerShdw blurRad="57150" dist="38100" dir="5400000" algn="bl" rotWithShape="0">
                <a:srgbClr val="000000">
                  <a:alpha val="5882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32" name="Google Shape;32;p34"/>
            <p:cNvSpPr/>
            <p:nvPr/>
          </p:nvSpPr>
          <p:spPr>
            <a:xfrm>
              <a:off x="-640" y="4284666"/>
              <a:ext cx="2250400" cy="857283"/>
            </a:xfrm>
            <a:custGeom>
              <a:avLst/>
              <a:gdLst/>
              <a:ahLst/>
              <a:cxnLst/>
              <a:rect l="l" t="t" r="r" b="b"/>
              <a:pathLst>
                <a:path w="70336" h="26765" extrusionOk="0">
                  <a:moveTo>
                    <a:pt x="0" y="1"/>
                  </a:moveTo>
                  <a:lnTo>
                    <a:pt x="0" y="233"/>
                  </a:lnTo>
                  <a:lnTo>
                    <a:pt x="0" y="821"/>
                  </a:lnTo>
                  <a:lnTo>
                    <a:pt x="0" y="22161"/>
                  </a:lnTo>
                  <a:cubicBezTo>
                    <a:pt x="1338" y="23267"/>
                    <a:pt x="2605" y="24392"/>
                    <a:pt x="4015" y="25426"/>
                  </a:cubicBezTo>
                  <a:cubicBezTo>
                    <a:pt x="4532" y="25872"/>
                    <a:pt x="5139" y="26319"/>
                    <a:pt x="5656" y="26765"/>
                  </a:cubicBezTo>
                  <a:lnTo>
                    <a:pt x="70336" y="26765"/>
                  </a:lnTo>
                  <a:cubicBezTo>
                    <a:pt x="69586" y="26390"/>
                    <a:pt x="68766" y="26104"/>
                    <a:pt x="67945" y="25801"/>
                  </a:cubicBezTo>
                  <a:cubicBezTo>
                    <a:pt x="67053" y="25426"/>
                    <a:pt x="66018" y="25052"/>
                    <a:pt x="65054" y="24838"/>
                  </a:cubicBezTo>
                  <a:cubicBezTo>
                    <a:pt x="62521" y="24231"/>
                    <a:pt x="60005" y="23785"/>
                    <a:pt x="57471" y="23339"/>
                  </a:cubicBezTo>
                  <a:cubicBezTo>
                    <a:pt x="55009" y="22982"/>
                    <a:pt x="52564" y="22821"/>
                    <a:pt x="50102" y="22447"/>
                  </a:cubicBezTo>
                  <a:cubicBezTo>
                    <a:pt x="48318" y="22233"/>
                    <a:pt x="46623" y="22090"/>
                    <a:pt x="44839" y="21929"/>
                  </a:cubicBezTo>
                  <a:cubicBezTo>
                    <a:pt x="43857" y="21787"/>
                    <a:pt x="42822" y="21644"/>
                    <a:pt x="41787" y="21483"/>
                  </a:cubicBezTo>
                  <a:cubicBezTo>
                    <a:pt x="39843" y="21198"/>
                    <a:pt x="37987" y="20966"/>
                    <a:pt x="36060" y="20591"/>
                  </a:cubicBezTo>
                  <a:cubicBezTo>
                    <a:pt x="34490" y="20377"/>
                    <a:pt x="33009" y="19931"/>
                    <a:pt x="31457" y="19556"/>
                  </a:cubicBezTo>
                  <a:cubicBezTo>
                    <a:pt x="30564" y="19324"/>
                    <a:pt x="29583" y="19110"/>
                    <a:pt x="28691" y="18878"/>
                  </a:cubicBezTo>
                  <a:cubicBezTo>
                    <a:pt x="26996" y="18289"/>
                    <a:pt x="25354" y="17772"/>
                    <a:pt x="23642" y="17183"/>
                  </a:cubicBezTo>
                  <a:cubicBezTo>
                    <a:pt x="22749" y="16880"/>
                    <a:pt x="21857" y="16505"/>
                    <a:pt x="20965" y="16059"/>
                  </a:cubicBezTo>
                  <a:cubicBezTo>
                    <a:pt x="19324" y="15310"/>
                    <a:pt x="17629" y="14649"/>
                    <a:pt x="16058" y="13686"/>
                  </a:cubicBezTo>
                  <a:cubicBezTo>
                    <a:pt x="13971" y="12419"/>
                    <a:pt x="11901" y="11010"/>
                    <a:pt x="9885" y="9600"/>
                  </a:cubicBezTo>
                  <a:cubicBezTo>
                    <a:pt x="8404" y="8547"/>
                    <a:pt x="6994" y="7441"/>
                    <a:pt x="5656" y="6174"/>
                  </a:cubicBezTo>
                  <a:cubicBezTo>
                    <a:pt x="5210" y="5728"/>
                    <a:pt x="4764" y="5353"/>
                    <a:pt x="4389" y="4907"/>
                  </a:cubicBezTo>
                  <a:cubicBezTo>
                    <a:pt x="2819" y="3355"/>
                    <a:pt x="1338" y="1714"/>
                    <a:pt x="0" y="1"/>
                  </a:cubicBezTo>
                  <a:close/>
                </a:path>
              </a:pathLst>
            </a:custGeom>
            <a:solidFill>
              <a:srgbClr val="D62C5A"/>
            </a:solidFill>
            <a:ln>
              <a:noFill/>
            </a:ln>
            <a:effectLst>
              <a:outerShdw blurRad="57150" dist="38100" dir="14820000" algn="bl" rotWithShape="0">
                <a:srgbClr val="000000">
                  <a:alpha val="31764"/>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33" name="Google Shape;33;p34"/>
            <p:cNvSpPr/>
            <p:nvPr/>
          </p:nvSpPr>
          <p:spPr>
            <a:xfrm>
              <a:off x="-640" y="4994483"/>
              <a:ext cx="180996" cy="147466"/>
            </a:xfrm>
            <a:custGeom>
              <a:avLst/>
              <a:gdLst/>
              <a:ahLst/>
              <a:cxnLst/>
              <a:rect l="l" t="t" r="r" b="b"/>
              <a:pathLst>
                <a:path w="5657" h="4604" extrusionOk="0">
                  <a:moveTo>
                    <a:pt x="0" y="0"/>
                  </a:moveTo>
                  <a:lnTo>
                    <a:pt x="0" y="72"/>
                  </a:lnTo>
                  <a:lnTo>
                    <a:pt x="0" y="286"/>
                  </a:lnTo>
                  <a:lnTo>
                    <a:pt x="0" y="4604"/>
                  </a:lnTo>
                  <a:lnTo>
                    <a:pt x="5656" y="4604"/>
                  </a:lnTo>
                  <a:cubicBezTo>
                    <a:pt x="5139" y="4158"/>
                    <a:pt x="4532" y="3711"/>
                    <a:pt x="4015" y="3265"/>
                  </a:cubicBezTo>
                  <a:cubicBezTo>
                    <a:pt x="2605" y="2231"/>
                    <a:pt x="1338" y="1106"/>
                    <a:pt x="0" y="0"/>
                  </a:cubicBezTo>
                  <a:close/>
                </a:path>
              </a:pathLst>
            </a:custGeom>
            <a:solidFill>
              <a:srgbClr val="D4596E"/>
            </a:solidFill>
            <a:ln>
              <a:noFill/>
            </a:ln>
            <a:effectLst>
              <a:outerShdw blurRad="57150" dist="38100" dir="15840000" algn="bl" rotWithShape="0">
                <a:srgbClr val="000000">
                  <a:alpha val="5882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grpSp>
      <p:sp>
        <p:nvSpPr>
          <p:cNvPr id="34" name="Google Shape;34;p34"/>
          <p:cNvSpPr/>
          <p:nvPr/>
        </p:nvSpPr>
        <p:spPr>
          <a:xfrm>
            <a:off x="16782402" y="-3113"/>
            <a:ext cx="1484376" cy="890434"/>
          </a:xfrm>
          <a:custGeom>
            <a:avLst/>
            <a:gdLst/>
            <a:ahLst/>
            <a:cxnLst/>
            <a:rect l="l" t="t" r="r" b="b"/>
            <a:pathLst>
              <a:path w="23197" h="13900" extrusionOk="0">
                <a:moveTo>
                  <a:pt x="1" y="0"/>
                </a:moveTo>
                <a:cubicBezTo>
                  <a:pt x="376" y="375"/>
                  <a:pt x="590" y="821"/>
                  <a:pt x="964" y="1195"/>
                </a:cubicBezTo>
                <a:cubicBezTo>
                  <a:pt x="3052" y="3122"/>
                  <a:pt x="4979" y="5139"/>
                  <a:pt x="7370" y="6762"/>
                </a:cubicBezTo>
                <a:cubicBezTo>
                  <a:pt x="9226" y="8101"/>
                  <a:pt x="11081" y="9296"/>
                  <a:pt x="13169" y="10188"/>
                </a:cubicBezTo>
                <a:cubicBezTo>
                  <a:pt x="14275" y="10634"/>
                  <a:pt x="15310" y="11223"/>
                  <a:pt x="16434" y="11598"/>
                </a:cubicBezTo>
                <a:cubicBezTo>
                  <a:pt x="18076" y="12276"/>
                  <a:pt x="19699" y="12793"/>
                  <a:pt x="21341" y="13311"/>
                </a:cubicBezTo>
                <a:cubicBezTo>
                  <a:pt x="21930" y="13525"/>
                  <a:pt x="22536" y="13685"/>
                  <a:pt x="23196" y="13899"/>
                </a:cubicBezTo>
                <a:lnTo>
                  <a:pt x="23196" y="0"/>
                </a:lnTo>
                <a:close/>
              </a:path>
            </a:pathLst>
          </a:custGeom>
          <a:solidFill>
            <a:srgbClr val="AE1939"/>
          </a:solidFill>
          <a:ln>
            <a:noFill/>
          </a:ln>
          <a:effectLst>
            <a:outerShdw blurRad="57150" dist="38100" dir="5400000" algn="bl" rotWithShape="0">
              <a:srgbClr val="000000">
                <a:alpha val="35686"/>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35"/>
        <p:cNvGrpSpPr/>
        <p:nvPr/>
      </p:nvGrpSpPr>
      <p:grpSpPr>
        <a:xfrm>
          <a:off x="0" y="0"/>
          <a:ext cx="0" cy="0"/>
          <a:chOff x="0" y="0"/>
          <a:chExt cx="0" cy="0"/>
        </a:xfrm>
      </p:grpSpPr>
      <p:sp>
        <p:nvSpPr>
          <p:cNvPr id="36" name="Google Shape;36;p35"/>
          <p:cNvSpPr/>
          <p:nvPr/>
        </p:nvSpPr>
        <p:spPr>
          <a:xfrm>
            <a:off x="14574120" y="8484922"/>
            <a:ext cx="4167424" cy="2413908"/>
          </a:xfrm>
          <a:custGeom>
            <a:avLst/>
            <a:gdLst/>
            <a:ahLst/>
            <a:cxnLst/>
            <a:rect l="l" t="t" r="r" b="b"/>
            <a:pathLst>
              <a:path w="65055" h="37682" extrusionOk="0">
                <a:moveTo>
                  <a:pt x="54201" y="0"/>
                </a:moveTo>
                <a:cubicBezTo>
                  <a:pt x="53378" y="0"/>
                  <a:pt x="52557" y="19"/>
                  <a:pt x="51744" y="69"/>
                </a:cubicBezTo>
                <a:cubicBezTo>
                  <a:pt x="47961" y="212"/>
                  <a:pt x="44161" y="283"/>
                  <a:pt x="40378" y="1033"/>
                </a:cubicBezTo>
                <a:cubicBezTo>
                  <a:pt x="37844" y="1479"/>
                  <a:pt x="35400" y="2228"/>
                  <a:pt x="33009" y="3335"/>
                </a:cubicBezTo>
                <a:cubicBezTo>
                  <a:pt x="31671" y="3923"/>
                  <a:pt x="30333" y="4530"/>
                  <a:pt x="28994" y="5351"/>
                </a:cubicBezTo>
                <a:cubicBezTo>
                  <a:pt x="26318" y="6903"/>
                  <a:pt x="24016" y="8991"/>
                  <a:pt x="21857" y="11150"/>
                </a:cubicBezTo>
                <a:cubicBezTo>
                  <a:pt x="17914" y="15075"/>
                  <a:pt x="14720" y="19464"/>
                  <a:pt x="11384" y="23782"/>
                </a:cubicBezTo>
                <a:cubicBezTo>
                  <a:pt x="8547" y="27565"/>
                  <a:pt x="5656" y="31294"/>
                  <a:pt x="2462" y="34862"/>
                </a:cubicBezTo>
                <a:cubicBezTo>
                  <a:pt x="1642" y="35826"/>
                  <a:pt x="821" y="36718"/>
                  <a:pt x="0" y="37682"/>
                </a:cubicBezTo>
                <a:lnTo>
                  <a:pt x="24837" y="37682"/>
                </a:lnTo>
                <a:cubicBezTo>
                  <a:pt x="26318" y="36040"/>
                  <a:pt x="27728" y="34488"/>
                  <a:pt x="29226" y="32918"/>
                </a:cubicBezTo>
                <a:cubicBezTo>
                  <a:pt x="30493" y="31579"/>
                  <a:pt x="31742" y="30330"/>
                  <a:pt x="33080" y="29064"/>
                </a:cubicBezTo>
                <a:cubicBezTo>
                  <a:pt x="34347" y="27868"/>
                  <a:pt x="35757" y="26762"/>
                  <a:pt x="37184" y="25638"/>
                </a:cubicBezTo>
                <a:cubicBezTo>
                  <a:pt x="39414" y="23782"/>
                  <a:pt x="42002" y="22301"/>
                  <a:pt x="44678" y="20963"/>
                </a:cubicBezTo>
                <a:cubicBezTo>
                  <a:pt x="46623" y="19982"/>
                  <a:pt x="48621" y="19090"/>
                  <a:pt x="50780" y="18429"/>
                </a:cubicBezTo>
                <a:cubicBezTo>
                  <a:pt x="52636" y="17912"/>
                  <a:pt x="54492" y="17395"/>
                  <a:pt x="56436" y="16859"/>
                </a:cubicBezTo>
                <a:cubicBezTo>
                  <a:pt x="59256" y="16199"/>
                  <a:pt x="62164" y="15824"/>
                  <a:pt x="65054" y="15610"/>
                </a:cubicBezTo>
                <a:lnTo>
                  <a:pt x="65054" y="1854"/>
                </a:lnTo>
                <a:lnTo>
                  <a:pt x="65054" y="1479"/>
                </a:lnTo>
                <a:lnTo>
                  <a:pt x="65054" y="355"/>
                </a:lnTo>
                <a:cubicBezTo>
                  <a:pt x="63270" y="283"/>
                  <a:pt x="61486" y="212"/>
                  <a:pt x="59630" y="141"/>
                </a:cubicBezTo>
                <a:cubicBezTo>
                  <a:pt x="57839" y="92"/>
                  <a:pt x="56014" y="0"/>
                  <a:pt x="54201" y="0"/>
                </a:cubicBez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37" name="Google Shape;37;p35"/>
          <p:cNvSpPr/>
          <p:nvPr/>
        </p:nvSpPr>
        <p:spPr>
          <a:xfrm>
            <a:off x="17312747" y="9794240"/>
            <a:ext cx="971598" cy="494992"/>
          </a:xfrm>
          <a:custGeom>
            <a:avLst/>
            <a:gdLst/>
            <a:ahLst/>
            <a:cxnLst/>
            <a:rect l="l" t="t" r="r" b="b"/>
            <a:pathLst>
              <a:path w="15167" h="7727" extrusionOk="0">
                <a:moveTo>
                  <a:pt x="15166" y="1"/>
                </a:moveTo>
                <a:cubicBezTo>
                  <a:pt x="13828" y="447"/>
                  <a:pt x="12490" y="893"/>
                  <a:pt x="11080" y="1339"/>
                </a:cubicBezTo>
                <a:cubicBezTo>
                  <a:pt x="9956" y="1785"/>
                  <a:pt x="8921" y="2374"/>
                  <a:pt x="7815" y="2820"/>
                </a:cubicBezTo>
                <a:cubicBezTo>
                  <a:pt x="5728" y="3712"/>
                  <a:pt x="3872" y="4907"/>
                  <a:pt x="2016" y="6174"/>
                </a:cubicBezTo>
                <a:cubicBezTo>
                  <a:pt x="1338" y="6692"/>
                  <a:pt x="678" y="7209"/>
                  <a:pt x="0" y="7727"/>
                </a:cubicBezTo>
                <a:lnTo>
                  <a:pt x="15166" y="7727"/>
                </a:lnTo>
                <a:lnTo>
                  <a:pt x="15166" y="1"/>
                </a:lnTo>
                <a:close/>
              </a:path>
            </a:pathLst>
          </a:custGeom>
          <a:solidFill>
            <a:srgbClr val="581132"/>
          </a:solidFill>
          <a:ln>
            <a:noFill/>
          </a:ln>
          <a:effectLst>
            <a:outerShdw blurRad="57150" dist="19050" dir="5400000" algn="bl" rotWithShape="0">
              <a:srgbClr val="000000">
                <a:alpha val="4980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38" name="Google Shape;38;p35"/>
          <p:cNvSpPr/>
          <p:nvPr/>
        </p:nvSpPr>
        <p:spPr>
          <a:xfrm>
            <a:off x="15707981" y="8875298"/>
            <a:ext cx="2576366" cy="1413932"/>
          </a:xfrm>
          <a:custGeom>
            <a:avLst/>
            <a:gdLst/>
            <a:ahLst/>
            <a:cxnLst/>
            <a:rect l="l" t="t" r="r" b="b"/>
            <a:pathLst>
              <a:path w="40218" h="22072" extrusionOk="0">
                <a:moveTo>
                  <a:pt x="40217" y="0"/>
                </a:moveTo>
                <a:cubicBezTo>
                  <a:pt x="37327" y="214"/>
                  <a:pt x="34419" y="589"/>
                  <a:pt x="31599" y="1249"/>
                </a:cubicBezTo>
                <a:cubicBezTo>
                  <a:pt x="29655" y="1785"/>
                  <a:pt x="27799" y="2302"/>
                  <a:pt x="25943" y="2819"/>
                </a:cubicBezTo>
                <a:cubicBezTo>
                  <a:pt x="23784" y="3480"/>
                  <a:pt x="21786" y="4372"/>
                  <a:pt x="19841" y="5353"/>
                </a:cubicBezTo>
                <a:cubicBezTo>
                  <a:pt x="17165" y="6691"/>
                  <a:pt x="14577" y="8172"/>
                  <a:pt x="12347" y="10028"/>
                </a:cubicBezTo>
                <a:cubicBezTo>
                  <a:pt x="10920" y="11152"/>
                  <a:pt x="9510" y="12258"/>
                  <a:pt x="8243" y="13454"/>
                </a:cubicBezTo>
                <a:cubicBezTo>
                  <a:pt x="6905" y="14720"/>
                  <a:pt x="5656" y="15969"/>
                  <a:pt x="4389" y="17308"/>
                </a:cubicBezTo>
                <a:cubicBezTo>
                  <a:pt x="2891" y="18878"/>
                  <a:pt x="1481" y="20430"/>
                  <a:pt x="0" y="22072"/>
                </a:cubicBezTo>
                <a:lnTo>
                  <a:pt x="25051" y="22072"/>
                </a:lnTo>
                <a:cubicBezTo>
                  <a:pt x="25729" y="21554"/>
                  <a:pt x="26389" y="21037"/>
                  <a:pt x="27067" y="20519"/>
                </a:cubicBezTo>
                <a:cubicBezTo>
                  <a:pt x="28923" y="19252"/>
                  <a:pt x="30779" y="18057"/>
                  <a:pt x="32866" y="17165"/>
                </a:cubicBezTo>
                <a:cubicBezTo>
                  <a:pt x="33972" y="16719"/>
                  <a:pt x="35007" y="16130"/>
                  <a:pt x="36131" y="15684"/>
                </a:cubicBezTo>
                <a:cubicBezTo>
                  <a:pt x="37541" y="15238"/>
                  <a:pt x="38879" y="14792"/>
                  <a:pt x="40217" y="14346"/>
                </a:cubicBezTo>
                <a:lnTo>
                  <a:pt x="40217" y="13382"/>
                </a:lnTo>
                <a:lnTo>
                  <a:pt x="40217" y="1481"/>
                </a:lnTo>
                <a:lnTo>
                  <a:pt x="40217" y="803"/>
                </a:lnTo>
                <a:lnTo>
                  <a:pt x="40217" y="0"/>
                </a:lnTo>
                <a:close/>
              </a:path>
            </a:pathLst>
          </a:custGeom>
          <a:solidFill>
            <a:srgbClr val="AE1939"/>
          </a:solidFill>
          <a:ln>
            <a:noFill/>
          </a:ln>
          <a:effectLst>
            <a:outerShdw blurRad="57150" dist="19050" dir="5400000" algn="bl" rotWithShape="0">
              <a:srgbClr val="000000">
                <a:alpha val="4980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39" name="Google Shape;39;p35"/>
          <p:cNvSpPr txBox="1">
            <a:spLocks noGrp="1"/>
          </p:cNvSpPr>
          <p:nvPr>
            <p:ph type="title"/>
          </p:nvPr>
        </p:nvSpPr>
        <p:spPr>
          <a:xfrm>
            <a:off x="1806150" y="6060600"/>
            <a:ext cx="4163400" cy="1372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FFFFFF"/>
              </a:buClr>
              <a:buSzPts val="1700"/>
              <a:buFont typeface="Calibri"/>
              <a:buNone/>
              <a:defRPr sz="3600">
                <a:solidFill>
                  <a:srgbClr val="FFFFFF"/>
                </a:solidFill>
              </a:defRPr>
            </a:lvl1pPr>
            <a:lvl2pPr lvl="1" algn="ctr">
              <a:spcBef>
                <a:spcPts val="0"/>
              </a:spcBef>
              <a:spcAft>
                <a:spcPts val="0"/>
              </a:spcAft>
              <a:buSzPts val="1700"/>
              <a:buNone/>
              <a:defRPr sz="3400"/>
            </a:lvl2pPr>
            <a:lvl3pPr lvl="2" algn="ctr">
              <a:spcBef>
                <a:spcPts val="0"/>
              </a:spcBef>
              <a:spcAft>
                <a:spcPts val="0"/>
              </a:spcAft>
              <a:buSzPts val="1700"/>
              <a:buNone/>
              <a:defRPr sz="3400"/>
            </a:lvl3pPr>
            <a:lvl4pPr lvl="3" algn="ctr">
              <a:spcBef>
                <a:spcPts val="0"/>
              </a:spcBef>
              <a:spcAft>
                <a:spcPts val="0"/>
              </a:spcAft>
              <a:buSzPts val="1700"/>
              <a:buNone/>
              <a:defRPr sz="3400"/>
            </a:lvl4pPr>
            <a:lvl5pPr lvl="4" algn="ctr">
              <a:spcBef>
                <a:spcPts val="0"/>
              </a:spcBef>
              <a:spcAft>
                <a:spcPts val="0"/>
              </a:spcAft>
              <a:buSzPts val="1700"/>
              <a:buNone/>
              <a:defRPr sz="3400"/>
            </a:lvl5pPr>
            <a:lvl6pPr lvl="5" algn="ctr">
              <a:spcBef>
                <a:spcPts val="0"/>
              </a:spcBef>
              <a:spcAft>
                <a:spcPts val="0"/>
              </a:spcAft>
              <a:buSzPts val="1700"/>
              <a:buNone/>
              <a:defRPr sz="3400"/>
            </a:lvl6pPr>
            <a:lvl7pPr lvl="6" algn="ctr">
              <a:spcBef>
                <a:spcPts val="0"/>
              </a:spcBef>
              <a:spcAft>
                <a:spcPts val="0"/>
              </a:spcAft>
              <a:buSzPts val="1700"/>
              <a:buNone/>
              <a:defRPr sz="3400"/>
            </a:lvl7pPr>
            <a:lvl8pPr lvl="7" algn="ctr">
              <a:spcBef>
                <a:spcPts val="0"/>
              </a:spcBef>
              <a:spcAft>
                <a:spcPts val="0"/>
              </a:spcAft>
              <a:buSzPts val="1700"/>
              <a:buNone/>
              <a:defRPr sz="3400"/>
            </a:lvl8pPr>
            <a:lvl9pPr lvl="8" algn="ctr">
              <a:spcBef>
                <a:spcPts val="0"/>
              </a:spcBef>
              <a:spcAft>
                <a:spcPts val="0"/>
              </a:spcAft>
              <a:buSzPts val="1700"/>
              <a:buNone/>
              <a:defRPr sz="3400"/>
            </a:lvl9pPr>
          </a:lstStyle>
          <a:p>
            <a:endParaRPr/>
          </a:p>
        </p:txBody>
      </p:sp>
      <p:sp>
        <p:nvSpPr>
          <p:cNvPr id="40" name="Google Shape;40;p35"/>
          <p:cNvSpPr txBox="1">
            <a:spLocks noGrp="1"/>
          </p:cNvSpPr>
          <p:nvPr>
            <p:ph type="subTitle" idx="1"/>
          </p:nvPr>
        </p:nvSpPr>
        <p:spPr>
          <a:xfrm>
            <a:off x="1806150" y="7331200"/>
            <a:ext cx="4163400" cy="219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400"/>
              <a:buNone/>
              <a:defRPr sz="2800">
                <a:solidFill>
                  <a:srgbClr val="FFFFFF"/>
                </a:solidFill>
              </a:defRPr>
            </a:lvl1pPr>
            <a:lvl2pPr lvl="1" algn="ctr">
              <a:lnSpc>
                <a:spcPct val="100000"/>
              </a:lnSpc>
              <a:spcBef>
                <a:spcPts val="0"/>
              </a:spcBef>
              <a:spcAft>
                <a:spcPts val="0"/>
              </a:spcAft>
              <a:buClr>
                <a:schemeClr val="dk1"/>
              </a:buClr>
              <a:buSzPts val="2100"/>
              <a:buNone/>
              <a:defRPr sz="4200"/>
            </a:lvl2pPr>
            <a:lvl3pPr lvl="2" algn="ctr">
              <a:lnSpc>
                <a:spcPct val="100000"/>
              </a:lnSpc>
              <a:spcBef>
                <a:spcPts val="0"/>
              </a:spcBef>
              <a:spcAft>
                <a:spcPts val="0"/>
              </a:spcAft>
              <a:buClr>
                <a:schemeClr val="dk1"/>
              </a:buClr>
              <a:buSzPts val="2100"/>
              <a:buNone/>
              <a:defRPr sz="4200"/>
            </a:lvl3pPr>
            <a:lvl4pPr lvl="3" algn="ctr">
              <a:lnSpc>
                <a:spcPct val="100000"/>
              </a:lnSpc>
              <a:spcBef>
                <a:spcPts val="0"/>
              </a:spcBef>
              <a:spcAft>
                <a:spcPts val="0"/>
              </a:spcAft>
              <a:buClr>
                <a:schemeClr val="dk1"/>
              </a:buClr>
              <a:buSzPts val="2100"/>
              <a:buNone/>
              <a:defRPr sz="4200"/>
            </a:lvl4pPr>
            <a:lvl5pPr lvl="4" algn="ctr">
              <a:lnSpc>
                <a:spcPct val="100000"/>
              </a:lnSpc>
              <a:spcBef>
                <a:spcPts val="0"/>
              </a:spcBef>
              <a:spcAft>
                <a:spcPts val="0"/>
              </a:spcAft>
              <a:buClr>
                <a:schemeClr val="dk1"/>
              </a:buClr>
              <a:buSzPts val="2100"/>
              <a:buNone/>
              <a:defRPr sz="4200"/>
            </a:lvl5pPr>
            <a:lvl6pPr lvl="5" algn="ctr">
              <a:lnSpc>
                <a:spcPct val="100000"/>
              </a:lnSpc>
              <a:spcBef>
                <a:spcPts val="0"/>
              </a:spcBef>
              <a:spcAft>
                <a:spcPts val="0"/>
              </a:spcAft>
              <a:buClr>
                <a:schemeClr val="dk1"/>
              </a:buClr>
              <a:buSzPts val="2100"/>
              <a:buNone/>
              <a:defRPr sz="4200"/>
            </a:lvl6pPr>
            <a:lvl7pPr lvl="6" algn="ctr">
              <a:lnSpc>
                <a:spcPct val="100000"/>
              </a:lnSpc>
              <a:spcBef>
                <a:spcPts val="0"/>
              </a:spcBef>
              <a:spcAft>
                <a:spcPts val="0"/>
              </a:spcAft>
              <a:buClr>
                <a:schemeClr val="dk1"/>
              </a:buClr>
              <a:buSzPts val="2100"/>
              <a:buNone/>
              <a:defRPr sz="4200"/>
            </a:lvl7pPr>
            <a:lvl8pPr lvl="7" algn="ctr">
              <a:lnSpc>
                <a:spcPct val="100000"/>
              </a:lnSpc>
              <a:spcBef>
                <a:spcPts val="0"/>
              </a:spcBef>
              <a:spcAft>
                <a:spcPts val="0"/>
              </a:spcAft>
              <a:buClr>
                <a:schemeClr val="dk1"/>
              </a:buClr>
              <a:buSzPts val="2100"/>
              <a:buNone/>
              <a:defRPr sz="4200"/>
            </a:lvl8pPr>
            <a:lvl9pPr lvl="8" algn="ctr">
              <a:lnSpc>
                <a:spcPct val="100000"/>
              </a:lnSpc>
              <a:spcBef>
                <a:spcPts val="0"/>
              </a:spcBef>
              <a:spcAft>
                <a:spcPts val="0"/>
              </a:spcAft>
              <a:buClr>
                <a:schemeClr val="dk1"/>
              </a:buClr>
              <a:buSzPts val="2100"/>
              <a:buNone/>
              <a:defRPr sz="4200"/>
            </a:lvl9pPr>
          </a:lstStyle>
          <a:p>
            <a:endParaRPr/>
          </a:p>
        </p:txBody>
      </p:sp>
      <p:sp>
        <p:nvSpPr>
          <p:cNvPr id="41" name="Google Shape;41;p35"/>
          <p:cNvSpPr txBox="1">
            <a:spLocks noGrp="1"/>
          </p:cNvSpPr>
          <p:nvPr>
            <p:ph type="title" idx="2"/>
          </p:nvPr>
        </p:nvSpPr>
        <p:spPr>
          <a:xfrm>
            <a:off x="7062300" y="6060600"/>
            <a:ext cx="4163400" cy="1372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FFFFFF"/>
              </a:buClr>
              <a:buSzPts val="1700"/>
              <a:buFont typeface="Calibri"/>
              <a:buNone/>
              <a:defRPr sz="3600">
                <a:solidFill>
                  <a:srgbClr val="FFFFFF"/>
                </a:solidFill>
              </a:defRPr>
            </a:lvl1pPr>
            <a:lvl2pPr lvl="1" algn="ctr">
              <a:spcBef>
                <a:spcPts val="0"/>
              </a:spcBef>
              <a:spcAft>
                <a:spcPts val="0"/>
              </a:spcAft>
              <a:buSzPts val="1700"/>
              <a:buNone/>
              <a:defRPr sz="3400"/>
            </a:lvl2pPr>
            <a:lvl3pPr lvl="2" algn="ctr">
              <a:spcBef>
                <a:spcPts val="0"/>
              </a:spcBef>
              <a:spcAft>
                <a:spcPts val="0"/>
              </a:spcAft>
              <a:buSzPts val="1700"/>
              <a:buNone/>
              <a:defRPr sz="3400"/>
            </a:lvl3pPr>
            <a:lvl4pPr lvl="3" algn="ctr">
              <a:spcBef>
                <a:spcPts val="0"/>
              </a:spcBef>
              <a:spcAft>
                <a:spcPts val="0"/>
              </a:spcAft>
              <a:buSzPts val="1700"/>
              <a:buNone/>
              <a:defRPr sz="3400"/>
            </a:lvl4pPr>
            <a:lvl5pPr lvl="4" algn="ctr">
              <a:spcBef>
                <a:spcPts val="0"/>
              </a:spcBef>
              <a:spcAft>
                <a:spcPts val="0"/>
              </a:spcAft>
              <a:buSzPts val="1700"/>
              <a:buNone/>
              <a:defRPr sz="3400"/>
            </a:lvl5pPr>
            <a:lvl6pPr lvl="5" algn="ctr">
              <a:spcBef>
                <a:spcPts val="0"/>
              </a:spcBef>
              <a:spcAft>
                <a:spcPts val="0"/>
              </a:spcAft>
              <a:buSzPts val="1700"/>
              <a:buNone/>
              <a:defRPr sz="3400"/>
            </a:lvl6pPr>
            <a:lvl7pPr lvl="6" algn="ctr">
              <a:spcBef>
                <a:spcPts val="0"/>
              </a:spcBef>
              <a:spcAft>
                <a:spcPts val="0"/>
              </a:spcAft>
              <a:buSzPts val="1700"/>
              <a:buNone/>
              <a:defRPr sz="3400"/>
            </a:lvl7pPr>
            <a:lvl8pPr lvl="7" algn="ctr">
              <a:spcBef>
                <a:spcPts val="0"/>
              </a:spcBef>
              <a:spcAft>
                <a:spcPts val="0"/>
              </a:spcAft>
              <a:buSzPts val="1700"/>
              <a:buNone/>
              <a:defRPr sz="3400"/>
            </a:lvl8pPr>
            <a:lvl9pPr lvl="8" algn="ctr">
              <a:spcBef>
                <a:spcPts val="0"/>
              </a:spcBef>
              <a:spcAft>
                <a:spcPts val="0"/>
              </a:spcAft>
              <a:buSzPts val="1700"/>
              <a:buNone/>
              <a:defRPr sz="3400"/>
            </a:lvl9pPr>
          </a:lstStyle>
          <a:p>
            <a:endParaRPr/>
          </a:p>
        </p:txBody>
      </p:sp>
      <p:sp>
        <p:nvSpPr>
          <p:cNvPr id="42" name="Google Shape;42;p35"/>
          <p:cNvSpPr txBox="1">
            <a:spLocks noGrp="1"/>
          </p:cNvSpPr>
          <p:nvPr>
            <p:ph type="subTitle" idx="3"/>
          </p:nvPr>
        </p:nvSpPr>
        <p:spPr>
          <a:xfrm>
            <a:off x="7062300" y="7331200"/>
            <a:ext cx="4163400" cy="219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2800"/>
            </a:lvl1pPr>
            <a:lvl2pPr lvl="1" algn="ctr">
              <a:lnSpc>
                <a:spcPct val="100000"/>
              </a:lnSpc>
              <a:spcBef>
                <a:spcPts val="0"/>
              </a:spcBef>
              <a:spcAft>
                <a:spcPts val="0"/>
              </a:spcAft>
              <a:buClr>
                <a:schemeClr val="dk1"/>
              </a:buClr>
              <a:buSzPts val="2100"/>
              <a:buNone/>
              <a:defRPr sz="4200"/>
            </a:lvl2pPr>
            <a:lvl3pPr lvl="2" algn="ctr">
              <a:lnSpc>
                <a:spcPct val="100000"/>
              </a:lnSpc>
              <a:spcBef>
                <a:spcPts val="0"/>
              </a:spcBef>
              <a:spcAft>
                <a:spcPts val="0"/>
              </a:spcAft>
              <a:buClr>
                <a:schemeClr val="dk1"/>
              </a:buClr>
              <a:buSzPts val="2100"/>
              <a:buNone/>
              <a:defRPr sz="4200"/>
            </a:lvl3pPr>
            <a:lvl4pPr lvl="3" algn="ctr">
              <a:lnSpc>
                <a:spcPct val="100000"/>
              </a:lnSpc>
              <a:spcBef>
                <a:spcPts val="0"/>
              </a:spcBef>
              <a:spcAft>
                <a:spcPts val="0"/>
              </a:spcAft>
              <a:buClr>
                <a:schemeClr val="dk1"/>
              </a:buClr>
              <a:buSzPts val="2100"/>
              <a:buNone/>
              <a:defRPr sz="4200"/>
            </a:lvl4pPr>
            <a:lvl5pPr lvl="4" algn="ctr">
              <a:lnSpc>
                <a:spcPct val="100000"/>
              </a:lnSpc>
              <a:spcBef>
                <a:spcPts val="0"/>
              </a:spcBef>
              <a:spcAft>
                <a:spcPts val="0"/>
              </a:spcAft>
              <a:buClr>
                <a:schemeClr val="dk1"/>
              </a:buClr>
              <a:buSzPts val="2100"/>
              <a:buNone/>
              <a:defRPr sz="4200"/>
            </a:lvl5pPr>
            <a:lvl6pPr lvl="5" algn="ctr">
              <a:lnSpc>
                <a:spcPct val="100000"/>
              </a:lnSpc>
              <a:spcBef>
                <a:spcPts val="0"/>
              </a:spcBef>
              <a:spcAft>
                <a:spcPts val="0"/>
              </a:spcAft>
              <a:buClr>
                <a:schemeClr val="dk1"/>
              </a:buClr>
              <a:buSzPts val="2100"/>
              <a:buNone/>
              <a:defRPr sz="4200"/>
            </a:lvl6pPr>
            <a:lvl7pPr lvl="6" algn="ctr">
              <a:lnSpc>
                <a:spcPct val="100000"/>
              </a:lnSpc>
              <a:spcBef>
                <a:spcPts val="0"/>
              </a:spcBef>
              <a:spcAft>
                <a:spcPts val="0"/>
              </a:spcAft>
              <a:buClr>
                <a:schemeClr val="dk1"/>
              </a:buClr>
              <a:buSzPts val="2100"/>
              <a:buNone/>
              <a:defRPr sz="4200"/>
            </a:lvl7pPr>
            <a:lvl8pPr lvl="7" algn="ctr">
              <a:lnSpc>
                <a:spcPct val="100000"/>
              </a:lnSpc>
              <a:spcBef>
                <a:spcPts val="0"/>
              </a:spcBef>
              <a:spcAft>
                <a:spcPts val="0"/>
              </a:spcAft>
              <a:buClr>
                <a:schemeClr val="dk1"/>
              </a:buClr>
              <a:buSzPts val="2100"/>
              <a:buNone/>
              <a:defRPr sz="4200"/>
            </a:lvl8pPr>
            <a:lvl9pPr lvl="8" algn="ctr">
              <a:lnSpc>
                <a:spcPct val="100000"/>
              </a:lnSpc>
              <a:spcBef>
                <a:spcPts val="0"/>
              </a:spcBef>
              <a:spcAft>
                <a:spcPts val="0"/>
              </a:spcAft>
              <a:buClr>
                <a:schemeClr val="dk1"/>
              </a:buClr>
              <a:buSzPts val="2100"/>
              <a:buNone/>
              <a:defRPr sz="4200"/>
            </a:lvl9pPr>
          </a:lstStyle>
          <a:p>
            <a:endParaRPr/>
          </a:p>
        </p:txBody>
      </p:sp>
      <p:sp>
        <p:nvSpPr>
          <p:cNvPr id="43" name="Google Shape;43;p35"/>
          <p:cNvSpPr txBox="1">
            <a:spLocks noGrp="1"/>
          </p:cNvSpPr>
          <p:nvPr>
            <p:ph type="title" idx="4"/>
          </p:nvPr>
        </p:nvSpPr>
        <p:spPr>
          <a:xfrm>
            <a:off x="12318450" y="6060600"/>
            <a:ext cx="4163400" cy="1372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FFFFFF"/>
              </a:buClr>
              <a:buSzPts val="1700"/>
              <a:buFont typeface="Calibri"/>
              <a:buNone/>
              <a:defRPr sz="3600">
                <a:solidFill>
                  <a:srgbClr val="FFFFFF"/>
                </a:solidFill>
              </a:defRPr>
            </a:lvl1pPr>
            <a:lvl2pPr lvl="1" algn="ctr">
              <a:spcBef>
                <a:spcPts val="0"/>
              </a:spcBef>
              <a:spcAft>
                <a:spcPts val="0"/>
              </a:spcAft>
              <a:buSzPts val="1700"/>
              <a:buNone/>
              <a:defRPr sz="3400"/>
            </a:lvl2pPr>
            <a:lvl3pPr lvl="2" algn="ctr">
              <a:spcBef>
                <a:spcPts val="0"/>
              </a:spcBef>
              <a:spcAft>
                <a:spcPts val="0"/>
              </a:spcAft>
              <a:buSzPts val="1700"/>
              <a:buNone/>
              <a:defRPr sz="3400"/>
            </a:lvl3pPr>
            <a:lvl4pPr lvl="3" algn="ctr">
              <a:spcBef>
                <a:spcPts val="0"/>
              </a:spcBef>
              <a:spcAft>
                <a:spcPts val="0"/>
              </a:spcAft>
              <a:buSzPts val="1700"/>
              <a:buNone/>
              <a:defRPr sz="3400"/>
            </a:lvl4pPr>
            <a:lvl5pPr lvl="4" algn="ctr">
              <a:spcBef>
                <a:spcPts val="0"/>
              </a:spcBef>
              <a:spcAft>
                <a:spcPts val="0"/>
              </a:spcAft>
              <a:buSzPts val="1700"/>
              <a:buNone/>
              <a:defRPr sz="3400"/>
            </a:lvl5pPr>
            <a:lvl6pPr lvl="5" algn="ctr">
              <a:spcBef>
                <a:spcPts val="0"/>
              </a:spcBef>
              <a:spcAft>
                <a:spcPts val="0"/>
              </a:spcAft>
              <a:buSzPts val="1700"/>
              <a:buNone/>
              <a:defRPr sz="3400"/>
            </a:lvl6pPr>
            <a:lvl7pPr lvl="6" algn="ctr">
              <a:spcBef>
                <a:spcPts val="0"/>
              </a:spcBef>
              <a:spcAft>
                <a:spcPts val="0"/>
              </a:spcAft>
              <a:buSzPts val="1700"/>
              <a:buNone/>
              <a:defRPr sz="3400"/>
            </a:lvl7pPr>
            <a:lvl8pPr lvl="7" algn="ctr">
              <a:spcBef>
                <a:spcPts val="0"/>
              </a:spcBef>
              <a:spcAft>
                <a:spcPts val="0"/>
              </a:spcAft>
              <a:buSzPts val="1700"/>
              <a:buNone/>
              <a:defRPr sz="3400"/>
            </a:lvl8pPr>
            <a:lvl9pPr lvl="8" algn="ctr">
              <a:spcBef>
                <a:spcPts val="0"/>
              </a:spcBef>
              <a:spcAft>
                <a:spcPts val="0"/>
              </a:spcAft>
              <a:buSzPts val="1700"/>
              <a:buNone/>
              <a:defRPr sz="3400"/>
            </a:lvl9pPr>
          </a:lstStyle>
          <a:p>
            <a:endParaRPr/>
          </a:p>
        </p:txBody>
      </p:sp>
      <p:sp>
        <p:nvSpPr>
          <p:cNvPr id="44" name="Google Shape;44;p35"/>
          <p:cNvSpPr txBox="1">
            <a:spLocks noGrp="1"/>
          </p:cNvSpPr>
          <p:nvPr>
            <p:ph type="subTitle" idx="5"/>
          </p:nvPr>
        </p:nvSpPr>
        <p:spPr>
          <a:xfrm>
            <a:off x="12318450" y="7331200"/>
            <a:ext cx="4163400" cy="219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400"/>
              <a:buNone/>
              <a:defRPr sz="2800">
                <a:solidFill>
                  <a:srgbClr val="FFFFFF"/>
                </a:solidFill>
              </a:defRPr>
            </a:lvl1pPr>
            <a:lvl2pPr lvl="1" algn="ctr">
              <a:lnSpc>
                <a:spcPct val="100000"/>
              </a:lnSpc>
              <a:spcBef>
                <a:spcPts val="0"/>
              </a:spcBef>
              <a:spcAft>
                <a:spcPts val="0"/>
              </a:spcAft>
              <a:buClr>
                <a:schemeClr val="dk1"/>
              </a:buClr>
              <a:buSzPts val="2100"/>
              <a:buNone/>
              <a:defRPr sz="4200"/>
            </a:lvl2pPr>
            <a:lvl3pPr lvl="2" algn="ctr">
              <a:lnSpc>
                <a:spcPct val="100000"/>
              </a:lnSpc>
              <a:spcBef>
                <a:spcPts val="0"/>
              </a:spcBef>
              <a:spcAft>
                <a:spcPts val="0"/>
              </a:spcAft>
              <a:buClr>
                <a:schemeClr val="dk1"/>
              </a:buClr>
              <a:buSzPts val="2100"/>
              <a:buNone/>
              <a:defRPr sz="4200"/>
            </a:lvl3pPr>
            <a:lvl4pPr lvl="3" algn="ctr">
              <a:lnSpc>
                <a:spcPct val="100000"/>
              </a:lnSpc>
              <a:spcBef>
                <a:spcPts val="0"/>
              </a:spcBef>
              <a:spcAft>
                <a:spcPts val="0"/>
              </a:spcAft>
              <a:buClr>
                <a:schemeClr val="dk1"/>
              </a:buClr>
              <a:buSzPts val="2100"/>
              <a:buNone/>
              <a:defRPr sz="4200"/>
            </a:lvl4pPr>
            <a:lvl5pPr lvl="4" algn="ctr">
              <a:lnSpc>
                <a:spcPct val="100000"/>
              </a:lnSpc>
              <a:spcBef>
                <a:spcPts val="0"/>
              </a:spcBef>
              <a:spcAft>
                <a:spcPts val="0"/>
              </a:spcAft>
              <a:buClr>
                <a:schemeClr val="dk1"/>
              </a:buClr>
              <a:buSzPts val="2100"/>
              <a:buNone/>
              <a:defRPr sz="4200"/>
            </a:lvl5pPr>
            <a:lvl6pPr lvl="5" algn="ctr">
              <a:lnSpc>
                <a:spcPct val="100000"/>
              </a:lnSpc>
              <a:spcBef>
                <a:spcPts val="0"/>
              </a:spcBef>
              <a:spcAft>
                <a:spcPts val="0"/>
              </a:spcAft>
              <a:buClr>
                <a:schemeClr val="dk1"/>
              </a:buClr>
              <a:buSzPts val="2100"/>
              <a:buNone/>
              <a:defRPr sz="4200"/>
            </a:lvl6pPr>
            <a:lvl7pPr lvl="6" algn="ctr">
              <a:lnSpc>
                <a:spcPct val="100000"/>
              </a:lnSpc>
              <a:spcBef>
                <a:spcPts val="0"/>
              </a:spcBef>
              <a:spcAft>
                <a:spcPts val="0"/>
              </a:spcAft>
              <a:buClr>
                <a:schemeClr val="dk1"/>
              </a:buClr>
              <a:buSzPts val="2100"/>
              <a:buNone/>
              <a:defRPr sz="4200"/>
            </a:lvl7pPr>
            <a:lvl8pPr lvl="7" algn="ctr">
              <a:lnSpc>
                <a:spcPct val="100000"/>
              </a:lnSpc>
              <a:spcBef>
                <a:spcPts val="0"/>
              </a:spcBef>
              <a:spcAft>
                <a:spcPts val="0"/>
              </a:spcAft>
              <a:buClr>
                <a:schemeClr val="dk1"/>
              </a:buClr>
              <a:buSzPts val="2100"/>
              <a:buNone/>
              <a:defRPr sz="4200"/>
            </a:lvl8pPr>
            <a:lvl9pPr lvl="8" algn="ctr">
              <a:lnSpc>
                <a:spcPct val="100000"/>
              </a:lnSpc>
              <a:spcBef>
                <a:spcPts val="0"/>
              </a:spcBef>
              <a:spcAft>
                <a:spcPts val="0"/>
              </a:spcAft>
              <a:buClr>
                <a:schemeClr val="dk1"/>
              </a:buClr>
              <a:buSzPts val="2100"/>
              <a:buNone/>
              <a:defRPr sz="4200"/>
            </a:lvl9pPr>
          </a:lstStyle>
          <a:p>
            <a:endParaRPr/>
          </a:p>
        </p:txBody>
      </p:sp>
      <p:sp>
        <p:nvSpPr>
          <p:cNvPr id="45" name="Google Shape;45;p35"/>
          <p:cNvSpPr txBox="1">
            <a:spLocks noGrp="1"/>
          </p:cNvSpPr>
          <p:nvPr>
            <p:ph type="title" idx="6"/>
          </p:nvPr>
        </p:nvSpPr>
        <p:spPr>
          <a:xfrm>
            <a:off x="623400" y="740002"/>
            <a:ext cx="17041200" cy="1145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Calibri"/>
              <a:buNone/>
              <a:defRPr sz="6000">
                <a:solidFill>
                  <a:srgbClr val="FFFFFF"/>
                </a:solidFill>
              </a:defRPr>
            </a:lvl1pPr>
            <a:lvl2pPr lvl="1" algn="ctr">
              <a:spcBef>
                <a:spcPts val="0"/>
              </a:spcBef>
              <a:spcAft>
                <a:spcPts val="0"/>
              </a:spcAft>
              <a:buSzPts val="2400"/>
              <a:buNone/>
              <a:defRPr sz="4800"/>
            </a:lvl2pPr>
            <a:lvl3pPr lvl="2" algn="ctr">
              <a:spcBef>
                <a:spcPts val="0"/>
              </a:spcBef>
              <a:spcAft>
                <a:spcPts val="0"/>
              </a:spcAft>
              <a:buSzPts val="2400"/>
              <a:buNone/>
              <a:defRPr sz="4800"/>
            </a:lvl3pPr>
            <a:lvl4pPr lvl="3" algn="ctr">
              <a:spcBef>
                <a:spcPts val="0"/>
              </a:spcBef>
              <a:spcAft>
                <a:spcPts val="0"/>
              </a:spcAft>
              <a:buSzPts val="2400"/>
              <a:buNone/>
              <a:defRPr sz="4800"/>
            </a:lvl4pPr>
            <a:lvl5pPr lvl="4" algn="ctr">
              <a:spcBef>
                <a:spcPts val="0"/>
              </a:spcBef>
              <a:spcAft>
                <a:spcPts val="0"/>
              </a:spcAft>
              <a:buSzPts val="2400"/>
              <a:buNone/>
              <a:defRPr sz="4800"/>
            </a:lvl5pPr>
            <a:lvl6pPr lvl="5" algn="ctr">
              <a:spcBef>
                <a:spcPts val="0"/>
              </a:spcBef>
              <a:spcAft>
                <a:spcPts val="0"/>
              </a:spcAft>
              <a:buSzPts val="2400"/>
              <a:buNone/>
              <a:defRPr sz="4800"/>
            </a:lvl6pPr>
            <a:lvl7pPr lvl="6" algn="ctr">
              <a:spcBef>
                <a:spcPts val="0"/>
              </a:spcBef>
              <a:spcAft>
                <a:spcPts val="0"/>
              </a:spcAft>
              <a:buSzPts val="2400"/>
              <a:buNone/>
              <a:defRPr sz="4800"/>
            </a:lvl7pPr>
            <a:lvl8pPr lvl="7" algn="ctr">
              <a:spcBef>
                <a:spcPts val="0"/>
              </a:spcBef>
              <a:spcAft>
                <a:spcPts val="0"/>
              </a:spcAft>
              <a:buSzPts val="2400"/>
              <a:buNone/>
              <a:defRPr sz="4800"/>
            </a:lvl8pPr>
            <a:lvl9pPr lvl="8" algn="ctr">
              <a:spcBef>
                <a:spcPts val="0"/>
              </a:spcBef>
              <a:spcAft>
                <a:spcPts val="0"/>
              </a:spcAft>
              <a:buSzPts val="2400"/>
              <a:buNone/>
              <a:defRPr sz="4800"/>
            </a:lvl9pPr>
          </a:lstStyle>
          <a:p>
            <a:endParaRPr/>
          </a:p>
        </p:txBody>
      </p:sp>
      <p:sp>
        <p:nvSpPr>
          <p:cNvPr id="46" name="Google Shape;46;p35"/>
          <p:cNvSpPr/>
          <p:nvPr/>
        </p:nvSpPr>
        <p:spPr>
          <a:xfrm>
            <a:off x="-3696" y="9689117"/>
            <a:ext cx="9160" cy="600114"/>
          </a:xfrm>
          <a:custGeom>
            <a:avLst/>
            <a:gdLst/>
            <a:ahLst/>
            <a:cxnLst/>
            <a:rect l="l" t="t" r="r" b="b"/>
            <a:pathLst>
              <a:path w="143" h="9368" extrusionOk="0">
                <a:moveTo>
                  <a:pt x="0" y="0"/>
                </a:moveTo>
                <a:lnTo>
                  <a:pt x="0" y="9368"/>
                </a:lnTo>
                <a:lnTo>
                  <a:pt x="143" y="9368"/>
                </a:lnTo>
                <a:lnTo>
                  <a:pt x="143" y="0"/>
                </a:lnTo>
                <a:close/>
              </a:path>
            </a:pathLst>
          </a:custGeom>
          <a:solidFill>
            <a:srgbClr val="9E324A"/>
          </a:solidFill>
          <a:ln>
            <a:noFill/>
          </a:ln>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47" name="Google Shape;47;p35"/>
          <p:cNvSpPr/>
          <p:nvPr/>
        </p:nvSpPr>
        <p:spPr>
          <a:xfrm>
            <a:off x="5400" y="9544343"/>
            <a:ext cx="5582508" cy="744890"/>
          </a:xfrm>
          <a:custGeom>
            <a:avLst/>
            <a:gdLst/>
            <a:ahLst/>
            <a:cxnLst/>
            <a:rect l="l" t="t" r="r" b="b"/>
            <a:pathLst>
              <a:path w="87145" h="11628" extrusionOk="0">
                <a:moveTo>
                  <a:pt x="46888" y="0"/>
                </a:moveTo>
                <a:cubicBezTo>
                  <a:pt x="46456" y="0"/>
                  <a:pt x="46022" y="9"/>
                  <a:pt x="45589" y="30"/>
                </a:cubicBezTo>
                <a:cubicBezTo>
                  <a:pt x="43644" y="30"/>
                  <a:pt x="41788" y="262"/>
                  <a:pt x="39861" y="262"/>
                </a:cubicBezTo>
                <a:cubicBezTo>
                  <a:pt x="36810" y="262"/>
                  <a:pt x="33830" y="476"/>
                  <a:pt x="30869" y="708"/>
                </a:cubicBezTo>
                <a:cubicBezTo>
                  <a:pt x="29816" y="779"/>
                  <a:pt x="28781" y="851"/>
                  <a:pt x="27746" y="922"/>
                </a:cubicBezTo>
                <a:cubicBezTo>
                  <a:pt x="26319" y="993"/>
                  <a:pt x="24980" y="1065"/>
                  <a:pt x="23571" y="1154"/>
                </a:cubicBezTo>
                <a:cubicBezTo>
                  <a:pt x="21412" y="1297"/>
                  <a:pt x="19342" y="1439"/>
                  <a:pt x="17183" y="1511"/>
                </a:cubicBezTo>
                <a:cubicBezTo>
                  <a:pt x="15845" y="1600"/>
                  <a:pt x="14507" y="1671"/>
                  <a:pt x="13240" y="1743"/>
                </a:cubicBezTo>
                <a:cubicBezTo>
                  <a:pt x="11081" y="1886"/>
                  <a:pt x="8922" y="2046"/>
                  <a:pt x="6781" y="2118"/>
                </a:cubicBezTo>
                <a:cubicBezTo>
                  <a:pt x="4551" y="2189"/>
                  <a:pt x="2231" y="2260"/>
                  <a:pt x="1" y="2260"/>
                </a:cubicBezTo>
                <a:lnTo>
                  <a:pt x="1" y="11628"/>
                </a:lnTo>
                <a:lnTo>
                  <a:pt x="87144" y="11628"/>
                </a:lnTo>
                <a:cubicBezTo>
                  <a:pt x="85503" y="10521"/>
                  <a:pt x="83861" y="9397"/>
                  <a:pt x="82166" y="8362"/>
                </a:cubicBezTo>
                <a:cubicBezTo>
                  <a:pt x="79632" y="6792"/>
                  <a:pt x="77027" y="5525"/>
                  <a:pt x="74351" y="4419"/>
                </a:cubicBezTo>
                <a:cubicBezTo>
                  <a:pt x="72192" y="3527"/>
                  <a:pt x="70033" y="2849"/>
                  <a:pt x="67803" y="2189"/>
                </a:cubicBezTo>
                <a:cubicBezTo>
                  <a:pt x="66911" y="1957"/>
                  <a:pt x="66108" y="1743"/>
                  <a:pt x="65126" y="1600"/>
                </a:cubicBezTo>
                <a:cubicBezTo>
                  <a:pt x="63057" y="1225"/>
                  <a:pt x="60969" y="851"/>
                  <a:pt x="58810" y="619"/>
                </a:cubicBezTo>
                <a:cubicBezTo>
                  <a:pt x="57401" y="476"/>
                  <a:pt x="56062" y="405"/>
                  <a:pt x="54653" y="262"/>
                </a:cubicBezTo>
                <a:cubicBezTo>
                  <a:pt x="53083" y="173"/>
                  <a:pt x="51530" y="101"/>
                  <a:pt x="49960" y="101"/>
                </a:cubicBezTo>
                <a:cubicBezTo>
                  <a:pt x="48963" y="51"/>
                  <a:pt x="47931" y="0"/>
                  <a:pt x="46888" y="0"/>
                </a:cubicBezTo>
                <a:close/>
              </a:path>
            </a:pathLst>
          </a:custGeom>
          <a:solidFill>
            <a:srgbClr val="A12148"/>
          </a:solidFill>
          <a:ln>
            <a:noFill/>
          </a:ln>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48" name="Google Shape;48;p35"/>
          <p:cNvSpPr/>
          <p:nvPr/>
        </p:nvSpPr>
        <p:spPr>
          <a:xfrm>
            <a:off x="-3696" y="2220"/>
            <a:ext cx="4215404" cy="1404772"/>
          </a:xfrm>
          <a:custGeom>
            <a:avLst/>
            <a:gdLst/>
            <a:ahLst/>
            <a:cxnLst/>
            <a:rect l="l" t="t" r="r" b="b"/>
            <a:pathLst>
              <a:path w="65804" h="21929" extrusionOk="0">
                <a:moveTo>
                  <a:pt x="52190" y="0"/>
                </a:moveTo>
                <a:cubicBezTo>
                  <a:pt x="51440" y="1124"/>
                  <a:pt x="50548" y="2159"/>
                  <a:pt x="49585" y="3122"/>
                </a:cubicBezTo>
                <a:cubicBezTo>
                  <a:pt x="48621" y="4157"/>
                  <a:pt x="47586" y="5139"/>
                  <a:pt x="46391" y="6102"/>
                </a:cubicBezTo>
                <a:cubicBezTo>
                  <a:pt x="42608" y="9153"/>
                  <a:pt x="38219" y="11294"/>
                  <a:pt x="33455" y="12865"/>
                </a:cubicBezTo>
                <a:cubicBezTo>
                  <a:pt x="30921" y="13614"/>
                  <a:pt x="28334" y="14060"/>
                  <a:pt x="25729" y="14417"/>
                </a:cubicBezTo>
                <a:cubicBezTo>
                  <a:pt x="22749" y="14792"/>
                  <a:pt x="19698" y="14952"/>
                  <a:pt x="16647" y="14952"/>
                </a:cubicBezTo>
                <a:cubicBezTo>
                  <a:pt x="15095" y="14863"/>
                  <a:pt x="13453" y="14792"/>
                  <a:pt x="11901" y="14649"/>
                </a:cubicBezTo>
                <a:cubicBezTo>
                  <a:pt x="9813" y="14417"/>
                  <a:pt x="7654" y="14203"/>
                  <a:pt x="5496" y="13899"/>
                </a:cubicBezTo>
                <a:cubicBezTo>
                  <a:pt x="4318" y="13757"/>
                  <a:pt x="3194" y="13453"/>
                  <a:pt x="2016" y="13239"/>
                </a:cubicBezTo>
                <a:cubicBezTo>
                  <a:pt x="1410" y="13079"/>
                  <a:pt x="749" y="13007"/>
                  <a:pt x="143" y="12865"/>
                </a:cubicBezTo>
                <a:lnTo>
                  <a:pt x="0" y="12865"/>
                </a:lnTo>
                <a:lnTo>
                  <a:pt x="0" y="19484"/>
                </a:lnTo>
                <a:lnTo>
                  <a:pt x="0" y="19556"/>
                </a:lnTo>
                <a:cubicBezTo>
                  <a:pt x="71" y="19627"/>
                  <a:pt x="71" y="19627"/>
                  <a:pt x="143" y="19627"/>
                </a:cubicBezTo>
                <a:cubicBezTo>
                  <a:pt x="1856" y="19930"/>
                  <a:pt x="3569" y="20305"/>
                  <a:pt x="5281" y="20590"/>
                </a:cubicBezTo>
                <a:cubicBezTo>
                  <a:pt x="7726" y="21036"/>
                  <a:pt x="10188" y="21268"/>
                  <a:pt x="12633" y="21483"/>
                </a:cubicBezTo>
                <a:cubicBezTo>
                  <a:pt x="14952" y="21714"/>
                  <a:pt x="17325" y="21857"/>
                  <a:pt x="19627" y="21929"/>
                </a:cubicBezTo>
                <a:cubicBezTo>
                  <a:pt x="20662" y="21929"/>
                  <a:pt x="21643" y="21929"/>
                  <a:pt x="22607" y="21857"/>
                </a:cubicBezTo>
                <a:cubicBezTo>
                  <a:pt x="25800" y="21857"/>
                  <a:pt x="28923" y="21554"/>
                  <a:pt x="32045" y="20965"/>
                </a:cubicBezTo>
                <a:cubicBezTo>
                  <a:pt x="34490" y="20519"/>
                  <a:pt x="37023" y="20002"/>
                  <a:pt x="39397" y="19252"/>
                </a:cubicBezTo>
                <a:cubicBezTo>
                  <a:pt x="42448" y="18289"/>
                  <a:pt x="45356" y="17093"/>
                  <a:pt x="48032" y="15541"/>
                </a:cubicBezTo>
                <a:cubicBezTo>
                  <a:pt x="49959" y="14417"/>
                  <a:pt x="51976" y="13311"/>
                  <a:pt x="53831" y="12044"/>
                </a:cubicBezTo>
                <a:cubicBezTo>
                  <a:pt x="55241" y="11080"/>
                  <a:pt x="56508" y="9956"/>
                  <a:pt x="57774" y="8921"/>
                </a:cubicBezTo>
                <a:cubicBezTo>
                  <a:pt x="60362" y="6834"/>
                  <a:pt x="62521" y="4389"/>
                  <a:pt x="64537" y="1713"/>
                </a:cubicBezTo>
                <a:cubicBezTo>
                  <a:pt x="64983" y="1124"/>
                  <a:pt x="65358" y="589"/>
                  <a:pt x="65804" y="0"/>
                </a:cubicBezTo>
                <a:close/>
              </a:path>
            </a:pathLst>
          </a:custGeom>
          <a:solidFill>
            <a:srgbClr val="D11543"/>
          </a:solidFill>
          <a:ln>
            <a:noFill/>
          </a:ln>
          <a:effectLst>
            <a:outerShdw blurRad="57150" dist="19050" dir="5400000" algn="bl" rotWithShape="0">
              <a:srgbClr val="000000">
                <a:alpha val="4980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49" name="Google Shape;49;p35"/>
          <p:cNvSpPr/>
          <p:nvPr/>
        </p:nvSpPr>
        <p:spPr>
          <a:xfrm>
            <a:off x="-3696" y="2221"/>
            <a:ext cx="3343292" cy="957890"/>
          </a:xfrm>
          <a:custGeom>
            <a:avLst/>
            <a:gdLst/>
            <a:ahLst/>
            <a:cxnLst/>
            <a:rect l="l" t="t" r="r" b="b"/>
            <a:pathLst>
              <a:path w="52190" h="14953" extrusionOk="0">
                <a:moveTo>
                  <a:pt x="0" y="0"/>
                </a:moveTo>
                <a:lnTo>
                  <a:pt x="0" y="12115"/>
                </a:lnTo>
                <a:lnTo>
                  <a:pt x="0" y="12276"/>
                </a:lnTo>
                <a:lnTo>
                  <a:pt x="0" y="12865"/>
                </a:lnTo>
                <a:lnTo>
                  <a:pt x="143" y="12865"/>
                </a:lnTo>
                <a:cubicBezTo>
                  <a:pt x="749" y="13007"/>
                  <a:pt x="1410" y="13079"/>
                  <a:pt x="2016" y="13239"/>
                </a:cubicBezTo>
                <a:cubicBezTo>
                  <a:pt x="3194" y="13453"/>
                  <a:pt x="4318" y="13757"/>
                  <a:pt x="5496" y="13899"/>
                </a:cubicBezTo>
                <a:cubicBezTo>
                  <a:pt x="7654" y="14203"/>
                  <a:pt x="9813" y="14417"/>
                  <a:pt x="11901" y="14649"/>
                </a:cubicBezTo>
                <a:cubicBezTo>
                  <a:pt x="13453" y="14792"/>
                  <a:pt x="15095" y="14863"/>
                  <a:pt x="16647" y="14952"/>
                </a:cubicBezTo>
                <a:cubicBezTo>
                  <a:pt x="19698" y="14952"/>
                  <a:pt x="22749" y="14792"/>
                  <a:pt x="25729" y="14417"/>
                </a:cubicBezTo>
                <a:cubicBezTo>
                  <a:pt x="28334" y="14060"/>
                  <a:pt x="30921" y="13614"/>
                  <a:pt x="33455" y="12865"/>
                </a:cubicBezTo>
                <a:cubicBezTo>
                  <a:pt x="38219" y="11294"/>
                  <a:pt x="42608" y="9153"/>
                  <a:pt x="46391" y="6102"/>
                </a:cubicBezTo>
                <a:cubicBezTo>
                  <a:pt x="47586" y="5139"/>
                  <a:pt x="48621" y="4157"/>
                  <a:pt x="49585" y="3122"/>
                </a:cubicBezTo>
                <a:cubicBezTo>
                  <a:pt x="50548" y="2159"/>
                  <a:pt x="51440" y="1124"/>
                  <a:pt x="52190" y="0"/>
                </a:cubicBezTo>
                <a:close/>
              </a:path>
            </a:pathLst>
          </a:custGeom>
          <a:solidFill>
            <a:srgbClr val="D4596E"/>
          </a:solidFill>
          <a:ln>
            <a:noFill/>
          </a:ln>
          <a:effectLst>
            <a:outerShdw blurRad="57150" dist="19050" dir="5400000" algn="bl" rotWithShape="0">
              <a:srgbClr val="000000">
                <a:alpha val="4980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3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3" name="Google Shape;53;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5" name="Google Shape;65;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1" name="Google Shape;71;p3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2" name="Google Shape;72;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8" name="Google Shape;78;p4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9" name="Google Shape;79;p4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0" name="Google Shape;80;p4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1" name="Google Shape;8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5B8B7"/>
            </a:gs>
            <a:gs pos="46000">
              <a:srgbClr val="C25855"/>
            </a:gs>
            <a:gs pos="100000">
              <a:srgbClr val="772C2A"/>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p:nvPr/>
        </p:nvSpPr>
        <p:spPr>
          <a:xfrm>
            <a:off x="1363035" y="723900"/>
            <a:ext cx="6097829" cy="48859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665" b="1" i="0" u="none" strike="noStrike" cap="none" dirty="0">
                <a:solidFill>
                  <a:srgbClr val="FFFFFF"/>
                </a:solidFill>
                <a:latin typeface="Inter"/>
                <a:ea typeface="Inter"/>
                <a:cs typeface="Inter"/>
                <a:sym typeface="Inter"/>
              </a:rPr>
              <a:t>BIKE SALES IN</a:t>
            </a:r>
            <a:endParaRPr dirty="0"/>
          </a:p>
        </p:txBody>
      </p:sp>
      <p:pic>
        <p:nvPicPr>
          <p:cNvPr id="120" name="Google Shape;120;p1"/>
          <p:cNvPicPr preferRelativeResize="0"/>
          <p:nvPr/>
        </p:nvPicPr>
        <p:blipFill rotWithShape="1">
          <a:blip>
            <a:alphaModFix/>
          </a:blip>
          <a:srcRect/>
          <a:stretch/>
        </p:blipFill>
        <p:spPr>
          <a:xfrm>
            <a:off x="3565719" y="4933348"/>
            <a:ext cx="4368066" cy="943502"/>
          </a:xfrm>
          <a:prstGeom prst="rect">
            <a:avLst/>
          </a:prstGeom>
          <a:noFill/>
          <a:ln>
            <a:noFill/>
          </a:ln>
        </p:spPr>
      </p:pic>
      <p:pic>
        <p:nvPicPr>
          <p:cNvPr id="121" name="Google Shape;121;p1" descr="Santa Cruz Bicycles Email"/>
          <p:cNvPicPr preferRelativeResize="0"/>
          <p:nvPr/>
        </p:nvPicPr>
        <p:blipFill rotWithShape="1">
          <a:blip>
            <a:alphaModFix/>
          </a:blip>
          <a:srcRect/>
          <a:stretch/>
        </p:blipFill>
        <p:spPr>
          <a:xfrm>
            <a:off x="8406706" y="587277"/>
            <a:ext cx="9043094" cy="90430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p:nvPr/>
        </p:nvSpPr>
        <p:spPr>
          <a:xfrm>
            <a:off x="1700436" y="4931522"/>
            <a:ext cx="5409170" cy="4853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3734" b="1">
              <a:solidFill>
                <a:srgbClr val="FFFFFF"/>
              </a:solidFill>
              <a:latin typeface="Inter"/>
              <a:ea typeface="Inter"/>
              <a:cs typeface="Inter"/>
              <a:sym typeface="Inter"/>
            </a:endParaRPr>
          </a:p>
        </p:txBody>
      </p:sp>
      <p:sp>
        <p:nvSpPr>
          <p:cNvPr id="241" name="Google Shape;241;p10"/>
          <p:cNvSpPr txBox="1"/>
          <p:nvPr/>
        </p:nvSpPr>
        <p:spPr>
          <a:xfrm>
            <a:off x="6595825" y="1564475"/>
            <a:ext cx="5691600" cy="4224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3200" b="1">
                <a:solidFill>
                  <a:schemeClr val="lt1"/>
                </a:solidFill>
                <a:latin typeface="Montserrat"/>
                <a:ea typeface="Montserrat"/>
                <a:cs typeface="Montserrat"/>
                <a:sym typeface="Montserrat"/>
              </a:rPr>
              <a:t>BẢNG THỐNG KÊ MÔ TẢ</a:t>
            </a:r>
            <a:endParaRPr/>
          </a:p>
        </p:txBody>
      </p:sp>
      <p:pic>
        <p:nvPicPr>
          <p:cNvPr id="242" name="Google Shape;242;p10"/>
          <p:cNvPicPr preferRelativeResize="0"/>
          <p:nvPr/>
        </p:nvPicPr>
        <p:blipFill rotWithShape="1">
          <a:blip>
            <a:alphaModFix/>
          </a:blip>
          <a:srcRect/>
          <a:stretch/>
        </p:blipFill>
        <p:spPr>
          <a:xfrm>
            <a:off x="3283710" y="2357783"/>
            <a:ext cx="11720580" cy="5898001"/>
          </a:xfrm>
          <a:prstGeom prst="rect">
            <a:avLst/>
          </a:prstGeom>
          <a:noFill/>
          <a:ln>
            <a:noFill/>
          </a:ln>
        </p:spPr>
      </p:pic>
      <p:sp>
        <p:nvSpPr>
          <p:cNvPr id="243" name="Google Shape;243;p10"/>
          <p:cNvSpPr txBox="1"/>
          <p:nvPr/>
        </p:nvSpPr>
        <p:spPr>
          <a:xfrm>
            <a:off x="1184500" y="557400"/>
            <a:ext cx="4441800" cy="492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2.1. Phân tích dữ liệu</a:t>
            </a:r>
            <a:endParaRPr sz="3200"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1"/>
          <p:cNvSpPr/>
          <p:nvPr/>
        </p:nvSpPr>
        <p:spPr>
          <a:xfrm>
            <a:off x="10893274" y="8269853"/>
            <a:ext cx="7373504" cy="2014046"/>
          </a:xfrm>
          <a:custGeom>
            <a:avLst/>
            <a:gdLst/>
            <a:ahLst/>
            <a:cxnLst/>
            <a:rect l="l" t="t" r="r" b="b"/>
            <a:pathLst>
              <a:path w="115229" h="31440" extrusionOk="0">
                <a:moveTo>
                  <a:pt x="115228" y="1"/>
                </a:moveTo>
                <a:cubicBezTo>
                  <a:pt x="114408" y="215"/>
                  <a:pt x="113676" y="518"/>
                  <a:pt x="112855" y="732"/>
                </a:cubicBezTo>
                <a:cubicBezTo>
                  <a:pt x="111803" y="1036"/>
                  <a:pt x="110768" y="1339"/>
                  <a:pt x="109733" y="1696"/>
                </a:cubicBezTo>
                <a:cubicBezTo>
                  <a:pt x="108091" y="2142"/>
                  <a:pt x="106539" y="2677"/>
                  <a:pt x="104969" y="3195"/>
                </a:cubicBezTo>
                <a:cubicBezTo>
                  <a:pt x="102596" y="3926"/>
                  <a:pt x="100294" y="4747"/>
                  <a:pt x="97975" y="5568"/>
                </a:cubicBezTo>
                <a:cubicBezTo>
                  <a:pt x="96797" y="5943"/>
                  <a:pt x="95673" y="6317"/>
                  <a:pt x="94495" y="6603"/>
                </a:cubicBezTo>
                <a:cubicBezTo>
                  <a:pt x="92996" y="7138"/>
                  <a:pt x="91444" y="7584"/>
                  <a:pt x="89874" y="8030"/>
                </a:cubicBezTo>
                <a:cubicBezTo>
                  <a:pt x="88322" y="8548"/>
                  <a:pt x="86680" y="8994"/>
                  <a:pt x="85039" y="9511"/>
                </a:cubicBezTo>
                <a:cubicBezTo>
                  <a:pt x="83700" y="9886"/>
                  <a:pt x="82451" y="10260"/>
                  <a:pt x="81185" y="10546"/>
                </a:cubicBezTo>
                <a:cubicBezTo>
                  <a:pt x="78954" y="11153"/>
                  <a:pt x="76724" y="11599"/>
                  <a:pt x="74494" y="12045"/>
                </a:cubicBezTo>
                <a:cubicBezTo>
                  <a:pt x="71889" y="12562"/>
                  <a:pt x="69212" y="13222"/>
                  <a:pt x="66464" y="13454"/>
                </a:cubicBezTo>
                <a:cubicBezTo>
                  <a:pt x="64377" y="13668"/>
                  <a:pt x="62289" y="13900"/>
                  <a:pt x="60219" y="14114"/>
                </a:cubicBezTo>
                <a:cubicBezTo>
                  <a:pt x="58953" y="14275"/>
                  <a:pt x="57686" y="14275"/>
                  <a:pt x="56419" y="14275"/>
                </a:cubicBezTo>
                <a:cubicBezTo>
                  <a:pt x="54492" y="14275"/>
                  <a:pt x="52557" y="14402"/>
                  <a:pt x="50604" y="14402"/>
                </a:cubicBezTo>
                <a:cubicBezTo>
                  <a:pt x="49627" y="14402"/>
                  <a:pt x="48646" y="14370"/>
                  <a:pt x="47658" y="14275"/>
                </a:cubicBezTo>
                <a:lnTo>
                  <a:pt x="47498" y="14275"/>
                </a:lnTo>
                <a:cubicBezTo>
                  <a:pt x="45428" y="14186"/>
                  <a:pt x="43340" y="14114"/>
                  <a:pt x="41253" y="14043"/>
                </a:cubicBezTo>
                <a:cubicBezTo>
                  <a:pt x="39397" y="13972"/>
                  <a:pt x="37470" y="13740"/>
                  <a:pt x="35614" y="13668"/>
                </a:cubicBezTo>
                <a:cubicBezTo>
                  <a:pt x="33456" y="13597"/>
                  <a:pt x="31368" y="13597"/>
                  <a:pt x="29280" y="13526"/>
                </a:cubicBezTo>
                <a:cubicBezTo>
                  <a:pt x="27585" y="13526"/>
                  <a:pt x="25872" y="13526"/>
                  <a:pt x="24088" y="13597"/>
                </a:cubicBezTo>
                <a:cubicBezTo>
                  <a:pt x="21251" y="13668"/>
                  <a:pt x="18503" y="14418"/>
                  <a:pt x="15827" y="15239"/>
                </a:cubicBezTo>
                <a:cubicBezTo>
                  <a:pt x="12776" y="16202"/>
                  <a:pt x="9957" y="17683"/>
                  <a:pt x="7584" y="19771"/>
                </a:cubicBezTo>
                <a:cubicBezTo>
                  <a:pt x="5121" y="21858"/>
                  <a:pt x="3337" y="24303"/>
                  <a:pt x="1856" y="27050"/>
                </a:cubicBezTo>
                <a:cubicBezTo>
                  <a:pt x="1107" y="28460"/>
                  <a:pt x="518" y="29959"/>
                  <a:pt x="1" y="31440"/>
                </a:cubicBezTo>
                <a:lnTo>
                  <a:pt x="16130" y="31440"/>
                </a:lnTo>
                <a:cubicBezTo>
                  <a:pt x="17397" y="30244"/>
                  <a:pt x="18735" y="29209"/>
                  <a:pt x="20359" y="28317"/>
                </a:cubicBezTo>
                <a:cubicBezTo>
                  <a:pt x="23785" y="26462"/>
                  <a:pt x="27496" y="25427"/>
                  <a:pt x="31368" y="24891"/>
                </a:cubicBezTo>
                <a:cubicBezTo>
                  <a:pt x="34633" y="24445"/>
                  <a:pt x="37916" y="24160"/>
                  <a:pt x="41253" y="23857"/>
                </a:cubicBezTo>
                <a:cubicBezTo>
                  <a:pt x="42662" y="23714"/>
                  <a:pt x="44090" y="23642"/>
                  <a:pt x="45499" y="23553"/>
                </a:cubicBezTo>
                <a:cubicBezTo>
                  <a:pt x="47212" y="23482"/>
                  <a:pt x="48907" y="23410"/>
                  <a:pt x="50620" y="23268"/>
                </a:cubicBezTo>
                <a:cubicBezTo>
                  <a:pt x="53297" y="22964"/>
                  <a:pt x="55902" y="22661"/>
                  <a:pt x="58507" y="22304"/>
                </a:cubicBezTo>
                <a:cubicBezTo>
                  <a:pt x="61629" y="21858"/>
                  <a:pt x="64680" y="21323"/>
                  <a:pt x="67803" y="20663"/>
                </a:cubicBezTo>
                <a:cubicBezTo>
                  <a:pt x="68463" y="20520"/>
                  <a:pt x="69212" y="20288"/>
                  <a:pt x="69962" y="20145"/>
                </a:cubicBezTo>
                <a:cubicBezTo>
                  <a:pt x="71960" y="19628"/>
                  <a:pt x="74048" y="19182"/>
                  <a:pt x="76046" y="18575"/>
                </a:cubicBezTo>
                <a:cubicBezTo>
                  <a:pt x="77902" y="18058"/>
                  <a:pt x="79686" y="17469"/>
                  <a:pt x="81559" y="16862"/>
                </a:cubicBezTo>
                <a:cubicBezTo>
                  <a:pt x="84004" y="16131"/>
                  <a:pt x="86466" y="15310"/>
                  <a:pt x="88910" y="14489"/>
                </a:cubicBezTo>
                <a:cubicBezTo>
                  <a:pt x="91212" y="13668"/>
                  <a:pt x="93603" y="12848"/>
                  <a:pt x="95905" y="12045"/>
                </a:cubicBezTo>
                <a:cubicBezTo>
                  <a:pt x="100133" y="10546"/>
                  <a:pt x="104309" y="9065"/>
                  <a:pt x="108609" y="7584"/>
                </a:cubicBezTo>
                <a:cubicBezTo>
                  <a:pt x="110768" y="6835"/>
                  <a:pt x="112998" y="6157"/>
                  <a:pt x="115228" y="5496"/>
                </a:cubicBezTo>
                <a:lnTo>
                  <a:pt x="115228" y="4908"/>
                </a:lnTo>
                <a:lnTo>
                  <a:pt x="115228" y="1250"/>
                </a:lnTo>
                <a:lnTo>
                  <a:pt x="115228" y="1"/>
                </a:lnTo>
                <a:close/>
              </a:path>
            </a:pathLst>
          </a:custGeom>
          <a:solidFill>
            <a:srgbClr val="D62C5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49" name="Google Shape;249;p11"/>
          <p:cNvSpPr/>
          <p:nvPr/>
        </p:nvSpPr>
        <p:spPr>
          <a:xfrm>
            <a:off x="11925433" y="8621926"/>
            <a:ext cx="6341346" cy="1661972"/>
          </a:xfrm>
          <a:custGeom>
            <a:avLst/>
            <a:gdLst/>
            <a:ahLst/>
            <a:cxnLst/>
            <a:rect l="l" t="t" r="r" b="b"/>
            <a:pathLst>
              <a:path w="99099" h="25944" extrusionOk="0">
                <a:moveTo>
                  <a:pt x="99098" y="0"/>
                </a:moveTo>
                <a:cubicBezTo>
                  <a:pt x="96868" y="661"/>
                  <a:pt x="94638" y="1339"/>
                  <a:pt x="92479" y="2088"/>
                </a:cubicBezTo>
                <a:cubicBezTo>
                  <a:pt x="88179" y="3569"/>
                  <a:pt x="84003" y="5050"/>
                  <a:pt x="79775" y="6549"/>
                </a:cubicBezTo>
                <a:cubicBezTo>
                  <a:pt x="77473" y="7352"/>
                  <a:pt x="75082" y="8172"/>
                  <a:pt x="72780" y="8993"/>
                </a:cubicBezTo>
                <a:cubicBezTo>
                  <a:pt x="70336" y="9814"/>
                  <a:pt x="67874" y="10635"/>
                  <a:pt x="65429" y="11366"/>
                </a:cubicBezTo>
                <a:cubicBezTo>
                  <a:pt x="63556" y="11973"/>
                  <a:pt x="61772" y="12562"/>
                  <a:pt x="59916" y="13079"/>
                </a:cubicBezTo>
                <a:cubicBezTo>
                  <a:pt x="57918" y="13686"/>
                  <a:pt x="55830" y="14132"/>
                  <a:pt x="53832" y="14649"/>
                </a:cubicBezTo>
                <a:cubicBezTo>
                  <a:pt x="53082" y="14792"/>
                  <a:pt x="52333" y="15024"/>
                  <a:pt x="51673" y="15167"/>
                </a:cubicBezTo>
                <a:cubicBezTo>
                  <a:pt x="48550" y="15827"/>
                  <a:pt x="45499" y="16362"/>
                  <a:pt x="42377" y="16808"/>
                </a:cubicBezTo>
                <a:cubicBezTo>
                  <a:pt x="39772" y="17165"/>
                  <a:pt x="37167" y="17468"/>
                  <a:pt x="34490" y="17772"/>
                </a:cubicBezTo>
                <a:cubicBezTo>
                  <a:pt x="32777" y="17914"/>
                  <a:pt x="31082" y="17986"/>
                  <a:pt x="29369" y="18057"/>
                </a:cubicBezTo>
                <a:cubicBezTo>
                  <a:pt x="27960" y="18146"/>
                  <a:pt x="26532" y="18218"/>
                  <a:pt x="25123" y="18361"/>
                </a:cubicBezTo>
                <a:cubicBezTo>
                  <a:pt x="21786" y="18664"/>
                  <a:pt x="18503" y="18949"/>
                  <a:pt x="15238" y="19395"/>
                </a:cubicBezTo>
                <a:cubicBezTo>
                  <a:pt x="11366" y="19931"/>
                  <a:pt x="7655" y="20966"/>
                  <a:pt x="4229" y="22821"/>
                </a:cubicBezTo>
                <a:cubicBezTo>
                  <a:pt x="2605" y="23713"/>
                  <a:pt x="1267" y="24748"/>
                  <a:pt x="0" y="25944"/>
                </a:cubicBezTo>
                <a:lnTo>
                  <a:pt x="69729" y="25944"/>
                </a:lnTo>
                <a:cubicBezTo>
                  <a:pt x="70336" y="25640"/>
                  <a:pt x="70925" y="25283"/>
                  <a:pt x="71514" y="24980"/>
                </a:cubicBezTo>
                <a:cubicBezTo>
                  <a:pt x="73905" y="23713"/>
                  <a:pt x="76349" y="22518"/>
                  <a:pt x="78811" y="21269"/>
                </a:cubicBezTo>
                <a:cubicBezTo>
                  <a:pt x="80221" y="20591"/>
                  <a:pt x="81559" y="19841"/>
                  <a:pt x="82897" y="19253"/>
                </a:cubicBezTo>
                <a:cubicBezTo>
                  <a:pt x="84450" y="18503"/>
                  <a:pt x="85948" y="17914"/>
                  <a:pt x="87501" y="17165"/>
                </a:cubicBezTo>
                <a:cubicBezTo>
                  <a:pt x="88250" y="16880"/>
                  <a:pt x="88982" y="16576"/>
                  <a:pt x="89731" y="16273"/>
                </a:cubicBezTo>
                <a:cubicBezTo>
                  <a:pt x="91515" y="15541"/>
                  <a:pt x="93300" y="14792"/>
                  <a:pt x="95084" y="14132"/>
                </a:cubicBezTo>
                <a:cubicBezTo>
                  <a:pt x="96208" y="13597"/>
                  <a:pt x="97385" y="13311"/>
                  <a:pt x="98510" y="12865"/>
                </a:cubicBezTo>
                <a:cubicBezTo>
                  <a:pt x="98724" y="12865"/>
                  <a:pt x="98884" y="12794"/>
                  <a:pt x="99098" y="12704"/>
                </a:cubicBezTo>
                <a:lnTo>
                  <a:pt x="99098" y="12116"/>
                </a:lnTo>
                <a:lnTo>
                  <a:pt x="99098" y="589"/>
                </a:lnTo>
                <a:lnTo>
                  <a:pt x="99098" y="0"/>
                </a:lnTo>
                <a:close/>
              </a:path>
            </a:pathLst>
          </a:custGeom>
          <a:solidFill>
            <a:srgbClr val="A12148"/>
          </a:solidFill>
          <a:ln w="9525" cap="flat" cmpd="sng">
            <a:solidFill>
              <a:schemeClr val="dk2"/>
            </a:solidFill>
            <a:prstDash val="solid"/>
            <a:round/>
            <a:headEnd type="none" w="sm" len="sm"/>
            <a:tailEnd type="none" w="sm" len="sm"/>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0" name="Google Shape;250;p11"/>
          <p:cNvSpPr/>
          <p:nvPr/>
        </p:nvSpPr>
        <p:spPr>
          <a:xfrm>
            <a:off x="15302697" y="-3113"/>
            <a:ext cx="2983470" cy="1762546"/>
          </a:xfrm>
          <a:custGeom>
            <a:avLst/>
            <a:gdLst/>
            <a:ahLst/>
            <a:cxnLst/>
            <a:rect l="l" t="t" r="r" b="b"/>
            <a:pathLst>
              <a:path w="46624" h="27514" extrusionOk="0">
                <a:moveTo>
                  <a:pt x="1" y="0"/>
                </a:moveTo>
                <a:cubicBezTo>
                  <a:pt x="233" y="303"/>
                  <a:pt x="447" y="517"/>
                  <a:pt x="679" y="821"/>
                </a:cubicBezTo>
                <a:lnTo>
                  <a:pt x="304" y="821"/>
                </a:lnTo>
                <a:cubicBezTo>
                  <a:pt x="1196" y="1856"/>
                  <a:pt x="2088" y="3051"/>
                  <a:pt x="3052" y="4086"/>
                </a:cubicBezTo>
                <a:cubicBezTo>
                  <a:pt x="4836" y="6102"/>
                  <a:pt x="6549" y="8101"/>
                  <a:pt x="8405" y="10045"/>
                </a:cubicBezTo>
                <a:cubicBezTo>
                  <a:pt x="9672" y="11384"/>
                  <a:pt x="10938" y="12633"/>
                  <a:pt x="12348" y="13828"/>
                </a:cubicBezTo>
                <a:cubicBezTo>
                  <a:pt x="13615" y="15095"/>
                  <a:pt x="15024" y="16201"/>
                  <a:pt x="16363" y="17325"/>
                </a:cubicBezTo>
                <a:cubicBezTo>
                  <a:pt x="18664" y="19109"/>
                  <a:pt x="21269" y="20662"/>
                  <a:pt x="23874" y="22000"/>
                </a:cubicBezTo>
                <a:cubicBezTo>
                  <a:pt x="25801" y="22981"/>
                  <a:pt x="27889" y="23873"/>
                  <a:pt x="29959" y="24534"/>
                </a:cubicBezTo>
                <a:cubicBezTo>
                  <a:pt x="31904" y="25051"/>
                  <a:pt x="33759" y="25568"/>
                  <a:pt x="35615" y="26015"/>
                </a:cubicBezTo>
                <a:cubicBezTo>
                  <a:pt x="38523" y="26764"/>
                  <a:pt x="41414" y="27139"/>
                  <a:pt x="44393" y="27353"/>
                </a:cubicBezTo>
                <a:cubicBezTo>
                  <a:pt x="45054" y="27442"/>
                  <a:pt x="45660" y="27442"/>
                  <a:pt x="46320" y="27442"/>
                </a:cubicBezTo>
                <a:cubicBezTo>
                  <a:pt x="46392" y="27513"/>
                  <a:pt x="46552" y="27513"/>
                  <a:pt x="46624" y="27513"/>
                </a:cubicBezTo>
                <a:lnTo>
                  <a:pt x="46624" y="14720"/>
                </a:lnTo>
                <a:cubicBezTo>
                  <a:pt x="46552" y="14720"/>
                  <a:pt x="46392" y="14649"/>
                  <a:pt x="46320" y="14649"/>
                </a:cubicBezTo>
                <a:lnTo>
                  <a:pt x="46320" y="13899"/>
                </a:lnTo>
                <a:cubicBezTo>
                  <a:pt x="45660" y="13685"/>
                  <a:pt x="45054" y="13525"/>
                  <a:pt x="44465" y="13311"/>
                </a:cubicBezTo>
                <a:cubicBezTo>
                  <a:pt x="42823" y="12793"/>
                  <a:pt x="41200" y="12276"/>
                  <a:pt x="39558" y="11598"/>
                </a:cubicBezTo>
                <a:cubicBezTo>
                  <a:pt x="38434" y="11223"/>
                  <a:pt x="37399" y="10634"/>
                  <a:pt x="36293" y="10188"/>
                </a:cubicBezTo>
                <a:cubicBezTo>
                  <a:pt x="34205" y="9296"/>
                  <a:pt x="32350" y="8101"/>
                  <a:pt x="30494" y="6762"/>
                </a:cubicBezTo>
                <a:cubicBezTo>
                  <a:pt x="28103" y="5139"/>
                  <a:pt x="26176" y="3122"/>
                  <a:pt x="24088" y="1195"/>
                </a:cubicBezTo>
                <a:cubicBezTo>
                  <a:pt x="23714" y="821"/>
                  <a:pt x="23500" y="375"/>
                  <a:pt x="23125" y="0"/>
                </a:cubicBezTo>
                <a:close/>
              </a:path>
            </a:pathLst>
          </a:custGeom>
          <a:solidFill>
            <a:srgbClr val="D11543"/>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1" name="Google Shape;251;p11"/>
          <p:cNvSpPr/>
          <p:nvPr/>
        </p:nvSpPr>
        <p:spPr>
          <a:xfrm>
            <a:off x="16387391" y="9435745"/>
            <a:ext cx="1879386" cy="848154"/>
          </a:xfrm>
          <a:custGeom>
            <a:avLst/>
            <a:gdLst/>
            <a:ahLst/>
            <a:cxnLst/>
            <a:rect l="l" t="t" r="r" b="b"/>
            <a:pathLst>
              <a:path w="29370" h="13240" extrusionOk="0">
                <a:moveTo>
                  <a:pt x="29369" y="0"/>
                </a:moveTo>
                <a:cubicBezTo>
                  <a:pt x="29155" y="90"/>
                  <a:pt x="28995" y="161"/>
                  <a:pt x="28781" y="161"/>
                </a:cubicBezTo>
                <a:cubicBezTo>
                  <a:pt x="27656" y="607"/>
                  <a:pt x="26479" y="893"/>
                  <a:pt x="25355" y="1428"/>
                </a:cubicBezTo>
                <a:cubicBezTo>
                  <a:pt x="23571" y="2088"/>
                  <a:pt x="21786" y="2837"/>
                  <a:pt x="20002" y="3569"/>
                </a:cubicBezTo>
                <a:cubicBezTo>
                  <a:pt x="19253" y="3872"/>
                  <a:pt x="18521" y="4176"/>
                  <a:pt x="17772" y="4461"/>
                </a:cubicBezTo>
                <a:cubicBezTo>
                  <a:pt x="16219" y="5210"/>
                  <a:pt x="14721" y="5799"/>
                  <a:pt x="13168" y="6549"/>
                </a:cubicBezTo>
                <a:cubicBezTo>
                  <a:pt x="11830" y="7137"/>
                  <a:pt x="10492" y="7887"/>
                  <a:pt x="9082" y="8565"/>
                </a:cubicBezTo>
                <a:cubicBezTo>
                  <a:pt x="6620" y="9814"/>
                  <a:pt x="4176" y="11009"/>
                  <a:pt x="1785" y="12276"/>
                </a:cubicBezTo>
                <a:cubicBezTo>
                  <a:pt x="1196" y="12579"/>
                  <a:pt x="607" y="12936"/>
                  <a:pt x="0" y="13240"/>
                </a:cubicBezTo>
                <a:lnTo>
                  <a:pt x="10331" y="13240"/>
                </a:lnTo>
                <a:cubicBezTo>
                  <a:pt x="12419" y="12133"/>
                  <a:pt x="14506" y="11009"/>
                  <a:pt x="16665" y="9974"/>
                </a:cubicBezTo>
                <a:cubicBezTo>
                  <a:pt x="19413" y="8476"/>
                  <a:pt x="22304" y="7227"/>
                  <a:pt x="25283" y="6031"/>
                </a:cubicBezTo>
                <a:cubicBezTo>
                  <a:pt x="26622" y="5514"/>
                  <a:pt x="28031" y="4996"/>
                  <a:pt x="29369" y="4461"/>
                </a:cubicBezTo>
                <a:lnTo>
                  <a:pt x="29369" y="1428"/>
                </a:lnTo>
                <a:lnTo>
                  <a:pt x="29369" y="0"/>
                </a:lnTo>
                <a:close/>
              </a:path>
            </a:pathLst>
          </a:custGeom>
          <a:solidFill>
            <a:srgbClr val="D11543"/>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2" name="Google Shape;252;p11"/>
          <p:cNvSpPr/>
          <p:nvPr/>
        </p:nvSpPr>
        <p:spPr>
          <a:xfrm>
            <a:off x="17048473" y="9721517"/>
            <a:ext cx="1218306" cy="562382"/>
          </a:xfrm>
          <a:custGeom>
            <a:avLst/>
            <a:gdLst/>
            <a:ahLst/>
            <a:cxnLst/>
            <a:rect l="l" t="t" r="r" b="b"/>
            <a:pathLst>
              <a:path w="19039" h="8779" extrusionOk="0">
                <a:moveTo>
                  <a:pt x="19038" y="0"/>
                </a:moveTo>
                <a:cubicBezTo>
                  <a:pt x="17700" y="535"/>
                  <a:pt x="16291" y="1053"/>
                  <a:pt x="14952" y="1570"/>
                </a:cubicBezTo>
                <a:cubicBezTo>
                  <a:pt x="11973" y="2766"/>
                  <a:pt x="9082" y="4015"/>
                  <a:pt x="6334" y="5513"/>
                </a:cubicBezTo>
                <a:cubicBezTo>
                  <a:pt x="4175" y="6548"/>
                  <a:pt x="2088" y="7672"/>
                  <a:pt x="0" y="8779"/>
                </a:cubicBezTo>
                <a:lnTo>
                  <a:pt x="19038" y="8779"/>
                </a:lnTo>
                <a:lnTo>
                  <a:pt x="19038" y="1427"/>
                </a:lnTo>
                <a:lnTo>
                  <a:pt x="19038" y="1196"/>
                </a:lnTo>
                <a:lnTo>
                  <a:pt x="19038" y="0"/>
                </a:lnTo>
                <a:close/>
              </a:path>
            </a:pathLst>
          </a:custGeom>
          <a:solidFill>
            <a:srgbClr val="D62C5A"/>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253" name="Google Shape;253;p11"/>
          <p:cNvGrpSpPr/>
          <p:nvPr/>
        </p:nvGrpSpPr>
        <p:grpSpPr>
          <a:xfrm>
            <a:off x="-1280" y="-3114"/>
            <a:ext cx="7340356" cy="10287012"/>
            <a:chOff x="-640" y="-1557"/>
            <a:chExt cx="3670178" cy="5143506"/>
          </a:xfrm>
        </p:grpSpPr>
        <p:sp>
          <p:nvSpPr>
            <p:cNvPr id="254" name="Google Shape;254;p11"/>
            <p:cNvSpPr/>
            <p:nvPr/>
          </p:nvSpPr>
          <p:spPr>
            <a:xfrm>
              <a:off x="-640" y="-1557"/>
              <a:ext cx="175845" cy="685826"/>
            </a:xfrm>
            <a:custGeom>
              <a:avLst/>
              <a:gdLst/>
              <a:ahLst/>
              <a:cxnLst/>
              <a:rect l="l" t="t" r="r" b="b"/>
              <a:pathLst>
                <a:path w="5496" h="21412" extrusionOk="0">
                  <a:moveTo>
                    <a:pt x="0" y="0"/>
                  </a:moveTo>
                  <a:lnTo>
                    <a:pt x="0" y="21411"/>
                  </a:lnTo>
                  <a:cubicBezTo>
                    <a:pt x="517" y="20376"/>
                    <a:pt x="964" y="19252"/>
                    <a:pt x="1410" y="18146"/>
                  </a:cubicBezTo>
                  <a:cubicBezTo>
                    <a:pt x="2373" y="16058"/>
                    <a:pt x="3051" y="13899"/>
                    <a:pt x="3640" y="11669"/>
                  </a:cubicBezTo>
                  <a:lnTo>
                    <a:pt x="4318" y="8993"/>
                  </a:lnTo>
                  <a:cubicBezTo>
                    <a:pt x="4693" y="6923"/>
                    <a:pt x="4978" y="4764"/>
                    <a:pt x="5281" y="2676"/>
                  </a:cubicBezTo>
                  <a:lnTo>
                    <a:pt x="5496" y="0"/>
                  </a:lnTo>
                  <a:close/>
                </a:path>
              </a:pathLst>
            </a:custGeom>
            <a:solidFill>
              <a:srgbClr val="9E324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5" name="Google Shape;255;p11"/>
            <p:cNvSpPr/>
            <p:nvPr/>
          </p:nvSpPr>
          <p:spPr>
            <a:xfrm>
              <a:off x="223133" y="-1557"/>
              <a:ext cx="3446405" cy="5143506"/>
            </a:xfrm>
            <a:custGeom>
              <a:avLst/>
              <a:gdLst/>
              <a:ahLst/>
              <a:cxnLst/>
              <a:rect l="l" t="t" r="r" b="b"/>
              <a:pathLst>
                <a:path w="107717" h="160584" extrusionOk="0">
                  <a:moveTo>
                    <a:pt x="18289" y="0"/>
                  </a:moveTo>
                  <a:cubicBezTo>
                    <a:pt x="18289" y="303"/>
                    <a:pt x="18289" y="589"/>
                    <a:pt x="18360" y="892"/>
                  </a:cubicBezTo>
                  <a:cubicBezTo>
                    <a:pt x="18503" y="2534"/>
                    <a:pt x="18806" y="4157"/>
                    <a:pt x="18806" y="5799"/>
                  </a:cubicBezTo>
                  <a:cubicBezTo>
                    <a:pt x="18949" y="8618"/>
                    <a:pt x="19021" y="11384"/>
                    <a:pt x="19021" y="14131"/>
                  </a:cubicBezTo>
                  <a:lnTo>
                    <a:pt x="19021" y="14720"/>
                  </a:lnTo>
                  <a:cubicBezTo>
                    <a:pt x="19021" y="17254"/>
                    <a:pt x="19021" y="19770"/>
                    <a:pt x="18806" y="22232"/>
                  </a:cubicBezTo>
                  <a:cubicBezTo>
                    <a:pt x="18575" y="25354"/>
                    <a:pt x="18128" y="28405"/>
                    <a:pt x="17468" y="31367"/>
                  </a:cubicBezTo>
                  <a:cubicBezTo>
                    <a:pt x="16951" y="34204"/>
                    <a:pt x="16130" y="36881"/>
                    <a:pt x="15309" y="39557"/>
                  </a:cubicBezTo>
                  <a:cubicBezTo>
                    <a:pt x="14274" y="42751"/>
                    <a:pt x="13008" y="45873"/>
                    <a:pt x="11741" y="48924"/>
                  </a:cubicBezTo>
                  <a:cubicBezTo>
                    <a:pt x="10991" y="50548"/>
                    <a:pt x="10188" y="52190"/>
                    <a:pt x="9510" y="53831"/>
                  </a:cubicBezTo>
                  <a:cubicBezTo>
                    <a:pt x="8244" y="56508"/>
                    <a:pt x="7066" y="59255"/>
                    <a:pt x="5871" y="62003"/>
                  </a:cubicBezTo>
                  <a:cubicBezTo>
                    <a:pt x="4907" y="64305"/>
                    <a:pt x="4015" y="66535"/>
                    <a:pt x="3194" y="68926"/>
                  </a:cubicBezTo>
                  <a:cubicBezTo>
                    <a:pt x="2516" y="70782"/>
                    <a:pt x="2070" y="72637"/>
                    <a:pt x="1553" y="74564"/>
                  </a:cubicBezTo>
                  <a:cubicBezTo>
                    <a:pt x="821" y="77027"/>
                    <a:pt x="518" y="79542"/>
                    <a:pt x="143" y="82076"/>
                  </a:cubicBezTo>
                  <a:cubicBezTo>
                    <a:pt x="72" y="82451"/>
                    <a:pt x="0" y="82897"/>
                    <a:pt x="0" y="83343"/>
                  </a:cubicBezTo>
                  <a:lnTo>
                    <a:pt x="0" y="83718"/>
                  </a:lnTo>
                  <a:lnTo>
                    <a:pt x="0" y="87732"/>
                  </a:lnTo>
                  <a:cubicBezTo>
                    <a:pt x="0" y="89659"/>
                    <a:pt x="72" y="91586"/>
                    <a:pt x="518" y="93602"/>
                  </a:cubicBezTo>
                  <a:cubicBezTo>
                    <a:pt x="589" y="93745"/>
                    <a:pt x="589" y="93906"/>
                    <a:pt x="589" y="94048"/>
                  </a:cubicBezTo>
                  <a:cubicBezTo>
                    <a:pt x="892" y="95529"/>
                    <a:pt x="1107" y="96939"/>
                    <a:pt x="1481" y="98438"/>
                  </a:cubicBezTo>
                  <a:cubicBezTo>
                    <a:pt x="1927" y="100151"/>
                    <a:pt x="2516" y="101774"/>
                    <a:pt x="3051" y="103416"/>
                  </a:cubicBezTo>
                  <a:cubicBezTo>
                    <a:pt x="3944" y="106164"/>
                    <a:pt x="5282" y="108697"/>
                    <a:pt x="6763" y="111070"/>
                  </a:cubicBezTo>
                  <a:cubicBezTo>
                    <a:pt x="8404" y="113675"/>
                    <a:pt x="10331" y="116209"/>
                    <a:pt x="12633" y="118279"/>
                  </a:cubicBezTo>
                  <a:cubicBezTo>
                    <a:pt x="14203" y="119688"/>
                    <a:pt x="15755" y="121027"/>
                    <a:pt x="17540" y="122222"/>
                  </a:cubicBezTo>
                  <a:cubicBezTo>
                    <a:pt x="18503" y="122900"/>
                    <a:pt x="19467" y="123560"/>
                    <a:pt x="20519" y="124078"/>
                  </a:cubicBezTo>
                  <a:cubicBezTo>
                    <a:pt x="22143" y="124898"/>
                    <a:pt x="23856" y="125719"/>
                    <a:pt x="25640" y="126469"/>
                  </a:cubicBezTo>
                  <a:cubicBezTo>
                    <a:pt x="27353" y="127057"/>
                    <a:pt x="29137" y="127575"/>
                    <a:pt x="30850" y="128021"/>
                  </a:cubicBezTo>
                  <a:cubicBezTo>
                    <a:pt x="33295" y="128699"/>
                    <a:pt x="35757" y="129288"/>
                    <a:pt x="38291" y="129734"/>
                  </a:cubicBezTo>
                  <a:cubicBezTo>
                    <a:pt x="40664" y="130180"/>
                    <a:pt x="43108" y="130394"/>
                    <a:pt x="45570" y="130769"/>
                  </a:cubicBezTo>
                  <a:cubicBezTo>
                    <a:pt x="46231" y="130840"/>
                    <a:pt x="46909" y="131001"/>
                    <a:pt x="47569" y="131072"/>
                  </a:cubicBezTo>
                  <a:cubicBezTo>
                    <a:pt x="50406" y="131447"/>
                    <a:pt x="53225" y="131821"/>
                    <a:pt x="56044" y="132178"/>
                  </a:cubicBezTo>
                  <a:cubicBezTo>
                    <a:pt x="57918" y="132410"/>
                    <a:pt x="59702" y="132785"/>
                    <a:pt x="61557" y="133070"/>
                  </a:cubicBezTo>
                  <a:lnTo>
                    <a:pt x="61843" y="133070"/>
                  </a:lnTo>
                  <a:cubicBezTo>
                    <a:pt x="63484" y="133445"/>
                    <a:pt x="65055" y="133677"/>
                    <a:pt x="66607" y="134052"/>
                  </a:cubicBezTo>
                  <a:cubicBezTo>
                    <a:pt x="68016" y="134337"/>
                    <a:pt x="69426" y="134783"/>
                    <a:pt x="70853" y="135158"/>
                  </a:cubicBezTo>
                  <a:cubicBezTo>
                    <a:pt x="71585" y="135390"/>
                    <a:pt x="72263" y="135604"/>
                    <a:pt x="72923" y="135836"/>
                  </a:cubicBezTo>
                  <a:cubicBezTo>
                    <a:pt x="74047" y="136282"/>
                    <a:pt x="75082" y="136567"/>
                    <a:pt x="76117" y="137014"/>
                  </a:cubicBezTo>
                  <a:cubicBezTo>
                    <a:pt x="77687" y="137692"/>
                    <a:pt x="79097" y="138512"/>
                    <a:pt x="80578" y="139172"/>
                  </a:cubicBezTo>
                  <a:cubicBezTo>
                    <a:pt x="83629" y="140582"/>
                    <a:pt x="86305" y="142527"/>
                    <a:pt x="88696" y="144900"/>
                  </a:cubicBezTo>
                  <a:cubicBezTo>
                    <a:pt x="91729" y="147880"/>
                    <a:pt x="94406" y="151216"/>
                    <a:pt x="96636" y="154928"/>
                  </a:cubicBezTo>
                  <a:cubicBezTo>
                    <a:pt x="97760" y="156801"/>
                    <a:pt x="98795" y="158657"/>
                    <a:pt x="99759" y="160584"/>
                  </a:cubicBezTo>
                  <a:lnTo>
                    <a:pt x="107716" y="160584"/>
                  </a:lnTo>
                  <a:cubicBezTo>
                    <a:pt x="107342" y="159763"/>
                    <a:pt x="107056" y="158942"/>
                    <a:pt x="106682" y="158211"/>
                  </a:cubicBezTo>
                  <a:cubicBezTo>
                    <a:pt x="105718" y="156052"/>
                    <a:pt x="104755" y="153893"/>
                    <a:pt x="103702" y="151734"/>
                  </a:cubicBezTo>
                  <a:cubicBezTo>
                    <a:pt x="102970" y="150110"/>
                    <a:pt x="102221" y="148540"/>
                    <a:pt x="101400" y="146988"/>
                  </a:cubicBezTo>
                  <a:cubicBezTo>
                    <a:pt x="99991" y="144383"/>
                    <a:pt x="98420" y="141849"/>
                    <a:pt x="96493" y="139690"/>
                  </a:cubicBezTo>
                  <a:cubicBezTo>
                    <a:pt x="95012" y="138209"/>
                    <a:pt x="93674" y="136639"/>
                    <a:pt x="92033" y="135301"/>
                  </a:cubicBezTo>
                  <a:cubicBezTo>
                    <a:pt x="89053" y="132856"/>
                    <a:pt x="85645" y="131072"/>
                    <a:pt x="82148" y="129805"/>
                  </a:cubicBezTo>
                  <a:cubicBezTo>
                    <a:pt x="79989" y="128984"/>
                    <a:pt x="77759" y="128253"/>
                    <a:pt x="75528" y="127646"/>
                  </a:cubicBezTo>
                  <a:cubicBezTo>
                    <a:pt x="73084" y="127057"/>
                    <a:pt x="70550" y="126469"/>
                    <a:pt x="68016" y="125933"/>
                  </a:cubicBezTo>
                  <a:cubicBezTo>
                    <a:pt x="65055" y="125344"/>
                    <a:pt x="62075" y="124898"/>
                    <a:pt x="59024" y="124452"/>
                  </a:cubicBezTo>
                  <a:cubicBezTo>
                    <a:pt x="56276" y="124006"/>
                    <a:pt x="53528" y="123560"/>
                    <a:pt x="50780" y="123043"/>
                  </a:cubicBezTo>
                  <a:cubicBezTo>
                    <a:pt x="47569" y="122525"/>
                    <a:pt x="44304" y="122079"/>
                    <a:pt x="41181" y="121116"/>
                  </a:cubicBezTo>
                  <a:lnTo>
                    <a:pt x="38291" y="120438"/>
                  </a:lnTo>
                  <a:cubicBezTo>
                    <a:pt x="35971" y="119849"/>
                    <a:pt x="33741" y="119100"/>
                    <a:pt x="31510" y="118207"/>
                  </a:cubicBezTo>
                  <a:cubicBezTo>
                    <a:pt x="29137" y="117244"/>
                    <a:pt x="26907" y="116048"/>
                    <a:pt x="24748" y="114567"/>
                  </a:cubicBezTo>
                  <a:cubicBezTo>
                    <a:pt x="22821" y="113229"/>
                    <a:pt x="21037" y="111748"/>
                    <a:pt x="19395" y="110035"/>
                  </a:cubicBezTo>
                  <a:cubicBezTo>
                    <a:pt x="18218" y="108697"/>
                    <a:pt x="17165" y="107288"/>
                    <a:pt x="16130" y="105860"/>
                  </a:cubicBezTo>
                  <a:cubicBezTo>
                    <a:pt x="14274" y="103113"/>
                    <a:pt x="13008" y="100061"/>
                    <a:pt x="12115" y="96796"/>
                  </a:cubicBezTo>
                  <a:cubicBezTo>
                    <a:pt x="11527" y="94798"/>
                    <a:pt x="11223" y="92710"/>
                    <a:pt x="10920" y="90623"/>
                  </a:cubicBezTo>
                  <a:cubicBezTo>
                    <a:pt x="10777" y="89516"/>
                    <a:pt x="10706" y="88392"/>
                    <a:pt x="10706" y="87286"/>
                  </a:cubicBezTo>
                  <a:cubicBezTo>
                    <a:pt x="10706" y="86323"/>
                    <a:pt x="10777" y="85430"/>
                    <a:pt x="10849" y="84449"/>
                  </a:cubicBezTo>
                  <a:cubicBezTo>
                    <a:pt x="11081" y="80809"/>
                    <a:pt x="11884" y="77241"/>
                    <a:pt x="12776" y="73672"/>
                  </a:cubicBezTo>
                  <a:cubicBezTo>
                    <a:pt x="13311" y="71371"/>
                    <a:pt x="14042" y="69212"/>
                    <a:pt x="14792" y="66981"/>
                  </a:cubicBezTo>
                  <a:cubicBezTo>
                    <a:pt x="15684" y="64537"/>
                    <a:pt x="16648" y="62074"/>
                    <a:pt x="17540" y="59559"/>
                  </a:cubicBezTo>
                  <a:cubicBezTo>
                    <a:pt x="18503" y="56793"/>
                    <a:pt x="19556" y="53974"/>
                    <a:pt x="20591" y="51155"/>
                  </a:cubicBezTo>
                  <a:cubicBezTo>
                    <a:pt x="20805" y="50334"/>
                    <a:pt x="21108" y="49585"/>
                    <a:pt x="21411" y="48764"/>
                  </a:cubicBezTo>
                  <a:lnTo>
                    <a:pt x="22375" y="45356"/>
                  </a:lnTo>
                  <a:cubicBezTo>
                    <a:pt x="22892" y="43500"/>
                    <a:pt x="23570" y="41484"/>
                    <a:pt x="23927" y="39557"/>
                  </a:cubicBezTo>
                  <a:cubicBezTo>
                    <a:pt x="24534" y="36506"/>
                    <a:pt x="25123" y="33526"/>
                    <a:pt x="25355" y="30475"/>
                  </a:cubicBezTo>
                  <a:cubicBezTo>
                    <a:pt x="25569" y="27888"/>
                    <a:pt x="25944" y="25354"/>
                    <a:pt x="25872" y="22749"/>
                  </a:cubicBezTo>
                  <a:lnTo>
                    <a:pt x="25872" y="22161"/>
                  </a:lnTo>
                  <a:lnTo>
                    <a:pt x="25872" y="21411"/>
                  </a:lnTo>
                  <a:lnTo>
                    <a:pt x="25872" y="20073"/>
                  </a:lnTo>
                  <a:cubicBezTo>
                    <a:pt x="25944" y="19324"/>
                    <a:pt x="25944" y="18663"/>
                    <a:pt x="25872" y="17914"/>
                  </a:cubicBezTo>
                  <a:cubicBezTo>
                    <a:pt x="25801" y="16130"/>
                    <a:pt x="25712" y="14274"/>
                    <a:pt x="25569" y="12490"/>
                  </a:cubicBezTo>
                  <a:cubicBezTo>
                    <a:pt x="25497" y="11294"/>
                    <a:pt x="25355" y="10117"/>
                    <a:pt x="25266" y="8921"/>
                  </a:cubicBezTo>
                  <a:cubicBezTo>
                    <a:pt x="25123" y="6102"/>
                    <a:pt x="24677" y="3265"/>
                    <a:pt x="24302" y="446"/>
                  </a:cubicBezTo>
                  <a:cubicBezTo>
                    <a:pt x="24231" y="303"/>
                    <a:pt x="24231" y="143"/>
                    <a:pt x="24231" y="0"/>
                  </a:cubicBezTo>
                  <a:close/>
                </a:path>
              </a:pathLst>
            </a:custGeom>
            <a:solidFill>
              <a:srgbClr val="A12148"/>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6" name="Google Shape;256;p11"/>
            <p:cNvSpPr/>
            <p:nvPr/>
          </p:nvSpPr>
          <p:spPr>
            <a:xfrm>
              <a:off x="-640" y="-1557"/>
              <a:ext cx="3415562" cy="5143506"/>
            </a:xfrm>
            <a:custGeom>
              <a:avLst/>
              <a:gdLst/>
              <a:ahLst/>
              <a:cxnLst/>
              <a:rect l="l" t="t" r="r" b="b"/>
              <a:pathLst>
                <a:path w="106753" h="160584" extrusionOk="0">
                  <a:moveTo>
                    <a:pt x="5496" y="0"/>
                  </a:moveTo>
                  <a:lnTo>
                    <a:pt x="5281" y="2676"/>
                  </a:lnTo>
                  <a:cubicBezTo>
                    <a:pt x="4978" y="4764"/>
                    <a:pt x="4693" y="6923"/>
                    <a:pt x="4318" y="8993"/>
                  </a:cubicBezTo>
                  <a:lnTo>
                    <a:pt x="3640" y="11669"/>
                  </a:lnTo>
                  <a:cubicBezTo>
                    <a:pt x="3051" y="13899"/>
                    <a:pt x="2373" y="16058"/>
                    <a:pt x="1410" y="18146"/>
                  </a:cubicBezTo>
                  <a:cubicBezTo>
                    <a:pt x="964" y="19252"/>
                    <a:pt x="517" y="20376"/>
                    <a:pt x="0" y="21411"/>
                  </a:cubicBezTo>
                  <a:lnTo>
                    <a:pt x="0" y="22000"/>
                  </a:lnTo>
                  <a:lnTo>
                    <a:pt x="0" y="133820"/>
                  </a:lnTo>
                  <a:cubicBezTo>
                    <a:pt x="1338" y="135533"/>
                    <a:pt x="2819" y="137174"/>
                    <a:pt x="4389" y="138726"/>
                  </a:cubicBezTo>
                  <a:cubicBezTo>
                    <a:pt x="4764" y="139172"/>
                    <a:pt x="5210" y="139547"/>
                    <a:pt x="5656" y="139993"/>
                  </a:cubicBezTo>
                  <a:cubicBezTo>
                    <a:pt x="6994" y="141260"/>
                    <a:pt x="8404" y="142366"/>
                    <a:pt x="9885" y="143419"/>
                  </a:cubicBezTo>
                  <a:cubicBezTo>
                    <a:pt x="11901" y="144829"/>
                    <a:pt x="13971" y="146238"/>
                    <a:pt x="16058" y="147505"/>
                  </a:cubicBezTo>
                  <a:cubicBezTo>
                    <a:pt x="17629" y="148468"/>
                    <a:pt x="19324" y="149129"/>
                    <a:pt x="20965" y="149878"/>
                  </a:cubicBezTo>
                  <a:cubicBezTo>
                    <a:pt x="21857" y="150324"/>
                    <a:pt x="22749" y="150699"/>
                    <a:pt x="23642" y="151002"/>
                  </a:cubicBezTo>
                  <a:cubicBezTo>
                    <a:pt x="25354" y="151591"/>
                    <a:pt x="26996" y="152108"/>
                    <a:pt x="28691" y="152697"/>
                  </a:cubicBezTo>
                  <a:cubicBezTo>
                    <a:pt x="29583" y="152929"/>
                    <a:pt x="30564" y="153143"/>
                    <a:pt x="31457" y="153375"/>
                  </a:cubicBezTo>
                  <a:cubicBezTo>
                    <a:pt x="33009" y="153750"/>
                    <a:pt x="34490" y="154196"/>
                    <a:pt x="36060" y="154410"/>
                  </a:cubicBezTo>
                  <a:cubicBezTo>
                    <a:pt x="37987" y="154785"/>
                    <a:pt x="39843" y="155017"/>
                    <a:pt x="41787" y="155302"/>
                  </a:cubicBezTo>
                  <a:cubicBezTo>
                    <a:pt x="42822" y="155463"/>
                    <a:pt x="43857" y="155606"/>
                    <a:pt x="44839" y="155748"/>
                  </a:cubicBezTo>
                  <a:cubicBezTo>
                    <a:pt x="46623" y="155909"/>
                    <a:pt x="48318" y="156052"/>
                    <a:pt x="50102" y="156266"/>
                  </a:cubicBezTo>
                  <a:cubicBezTo>
                    <a:pt x="52564" y="156640"/>
                    <a:pt x="55009" y="156801"/>
                    <a:pt x="57471" y="157158"/>
                  </a:cubicBezTo>
                  <a:cubicBezTo>
                    <a:pt x="60005" y="157604"/>
                    <a:pt x="62521" y="158050"/>
                    <a:pt x="65054" y="158657"/>
                  </a:cubicBezTo>
                  <a:cubicBezTo>
                    <a:pt x="66018" y="158871"/>
                    <a:pt x="67053" y="159245"/>
                    <a:pt x="67945" y="159620"/>
                  </a:cubicBezTo>
                  <a:cubicBezTo>
                    <a:pt x="68766" y="159923"/>
                    <a:pt x="69586" y="160209"/>
                    <a:pt x="70336" y="160584"/>
                  </a:cubicBezTo>
                  <a:lnTo>
                    <a:pt x="106753" y="160584"/>
                  </a:lnTo>
                  <a:cubicBezTo>
                    <a:pt x="105789" y="158657"/>
                    <a:pt x="104754" y="156801"/>
                    <a:pt x="103630" y="154928"/>
                  </a:cubicBezTo>
                  <a:cubicBezTo>
                    <a:pt x="101400" y="151216"/>
                    <a:pt x="98723" y="147880"/>
                    <a:pt x="95690" y="144900"/>
                  </a:cubicBezTo>
                  <a:cubicBezTo>
                    <a:pt x="93299" y="142527"/>
                    <a:pt x="90623" y="140582"/>
                    <a:pt x="87572" y="139172"/>
                  </a:cubicBezTo>
                  <a:cubicBezTo>
                    <a:pt x="86091" y="138512"/>
                    <a:pt x="84681" y="137692"/>
                    <a:pt x="83111" y="137014"/>
                  </a:cubicBezTo>
                  <a:cubicBezTo>
                    <a:pt x="82076" y="136567"/>
                    <a:pt x="81041" y="136282"/>
                    <a:pt x="79917" y="135836"/>
                  </a:cubicBezTo>
                  <a:cubicBezTo>
                    <a:pt x="79257" y="135604"/>
                    <a:pt x="78579" y="135390"/>
                    <a:pt x="77847" y="135158"/>
                  </a:cubicBezTo>
                  <a:cubicBezTo>
                    <a:pt x="76420" y="134783"/>
                    <a:pt x="75010" y="134337"/>
                    <a:pt x="73601" y="134052"/>
                  </a:cubicBezTo>
                  <a:cubicBezTo>
                    <a:pt x="72049" y="133677"/>
                    <a:pt x="70478" y="133445"/>
                    <a:pt x="68837" y="133070"/>
                  </a:cubicBezTo>
                  <a:lnTo>
                    <a:pt x="68551" y="133070"/>
                  </a:lnTo>
                  <a:cubicBezTo>
                    <a:pt x="66696" y="132785"/>
                    <a:pt x="64912" y="132410"/>
                    <a:pt x="63038" y="132178"/>
                  </a:cubicBezTo>
                  <a:cubicBezTo>
                    <a:pt x="60219" y="131821"/>
                    <a:pt x="57400" y="131447"/>
                    <a:pt x="54563" y="131072"/>
                  </a:cubicBezTo>
                  <a:cubicBezTo>
                    <a:pt x="53903" y="131001"/>
                    <a:pt x="53225" y="130840"/>
                    <a:pt x="52564" y="130769"/>
                  </a:cubicBezTo>
                  <a:cubicBezTo>
                    <a:pt x="50102" y="130394"/>
                    <a:pt x="47658" y="130180"/>
                    <a:pt x="45285" y="129734"/>
                  </a:cubicBezTo>
                  <a:cubicBezTo>
                    <a:pt x="42751" y="129288"/>
                    <a:pt x="40289" y="128699"/>
                    <a:pt x="37844" y="128021"/>
                  </a:cubicBezTo>
                  <a:cubicBezTo>
                    <a:pt x="36131" y="127575"/>
                    <a:pt x="34347" y="127057"/>
                    <a:pt x="32634" y="126469"/>
                  </a:cubicBezTo>
                  <a:cubicBezTo>
                    <a:pt x="30850" y="125719"/>
                    <a:pt x="29137" y="124898"/>
                    <a:pt x="27513" y="124078"/>
                  </a:cubicBezTo>
                  <a:cubicBezTo>
                    <a:pt x="26461" y="123560"/>
                    <a:pt x="25497" y="122900"/>
                    <a:pt x="24534" y="122222"/>
                  </a:cubicBezTo>
                  <a:cubicBezTo>
                    <a:pt x="22749" y="121027"/>
                    <a:pt x="21197" y="119688"/>
                    <a:pt x="19627" y="118279"/>
                  </a:cubicBezTo>
                  <a:cubicBezTo>
                    <a:pt x="17325" y="116209"/>
                    <a:pt x="15398" y="113675"/>
                    <a:pt x="13757" y="111070"/>
                  </a:cubicBezTo>
                  <a:cubicBezTo>
                    <a:pt x="12276" y="108697"/>
                    <a:pt x="10938" y="106164"/>
                    <a:pt x="10045" y="103416"/>
                  </a:cubicBezTo>
                  <a:cubicBezTo>
                    <a:pt x="9510" y="101774"/>
                    <a:pt x="8921" y="100151"/>
                    <a:pt x="8475" y="98438"/>
                  </a:cubicBezTo>
                  <a:cubicBezTo>
                    <a:pt x="8101" y="96939"/>
                    <a:pt x="7886" y="95529"/>
                    <a:pt x="7583" y="94048"/>
                  </a:cubicBezTo>
                  <a:cubicBezTo>
                    <a:pt x="7583" y="93906"/>
                    <a:pt x="7583" y="93745"/>
                    <a:pt x="7512" y="93602"/>
                  </a:cubicBezTo>
                  <a:cubicBezTo>
                    <a:pt x="7066" y="91586"/>
                    <a:pt x="6994" y="89659"/>
                    <a:pt x="6994" y="87732"/>
                  </a:cubicBezTo>
                  <a:lnTo>
                    <a:pt x="6994" y="83718"/>
                  </a:lnTo>
                  <a:lnTo>
                    <a:pt x="6994" y="83343"/>
                  </a:lnTo>
                  <a:cubicBezTo>
                    <a:pt x="6994" y="82897"/>
                    <a:pt x="7066" y="82451"/>
                    <a:pt x="7137" y="82076"/>
                  </a:cubicBezTo>
                  <a:cubicBezTo>
                    <a:pt x="7512" y="79542"/>
                    <a:pt x="7815" y="77027"/>
                    <a:pt x="8547" y="74564"/>
                  </a:cubicBezTo>
                  <a:cubicBezTo>
                    <a:pt x="9064" y="72637"/>
                    <a:pt x="9510" y="70782"/>
                    <a:pt x="10188" y="68926"/>
                  </a:cubicBezTo>
                  <a:cubicBezTo>
                    <a:pt x="11009" y="66535"/>
                    <a:pt x="11901" y="64305"/>
                    <a:pt x="12865" y="62003"/>
                  </a:cubicBezTo>
                  <a:cubicBezTo>
                    <a:pt x="14060" y="59255"/>
                    <a:pt x="15238" y="56508"/>
                    <a:pt x="16504" y="53831"/>
                  </a:cubicBezTo>
                  <a:cubicBezTo>
                    <a:pt x="17182" y="52190"/>
                    <a:pt x="17985" y="50548"/>
                    <a:pt x="18735" y="48924"/>
                  </a:cubicBezTo>
                  <a:cubicBezTo>
                    <a:pt x="20002" y="45873"/>
                    <a:pt x="21268" y="42751"/>
                    <a:pt x="22303" y="39557"/>
                  </a:cubicBezTo>
                  <a:cubicBezTo>
                    <a:pt x="23124" y="36881"/>
                    <a:pt x="23945" y="34204"/>
                    <a:pt x="24462" y="31367"/>
                  </a:cubicBezTo>
                  <a:cubicBezTo>
                    <a:pt x="25122" y="28405"/>
                    <a:pt x="25569" y="25354"/>
                    <a:pt x="25800" y="22232"/>
                  </a:cubicBezTo>
                  <a:cubicBezTo>
                    <a:pt x="26015" y="19770"/>
                    <a:pt x="26015" y="17254"/>
                    <a:pt x="26015" y="14720"/>
                  </a:cubicBezTo>
                  <a:lnTo>
                    <a:pt x="26015" y="14131"/>
                  </a:lnTo>
                  <a:cubicBezTo>
                    <a:pt x="26015" y="11384"/>
                    <a:pt x="25943" y="8618"/>
                    <a:pt x="25800" y="5799"/>
                  </a:cubicBezTo>
                  <a:cubicBezTo>
                    <a:pt x="25800" y="4157"/>
                    <a:pt x="25497" y="2534"/>
                    <a:pt x="25354" y="892"/>
                  </a:cubicBezTo>
                  <a:cubicBezTo>
                    <a:pt x="25283" y="589"/>
                    <a:pt x="25283" y="303"/>
                    <a:pt x="25283" y="0"/>
                  </a:cubicBezTo>
                  <a:close/>
                </a:path>
              </a:pathLst>
            </a:custGeom>
            <a:solidFill>
              <a:srgbClr val="D11543"/>
            </a:solidFill>
            <a:ln>
              <a:noFill/>
            </a:ln>
            <a:effectLst>
              <a:outerShdw blurRad="57150" dist="38100" dir="5400000" algn="bl" rotWithShape="0">
                <a:srgbClr val="000000">
                  <a:alpha val="5882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7" name="Google Shape;257;p11"/>
            <p:cNvSpPr/>
            <p:nvPr/>
          </p:nvSpPr>
          <p:spPr>
            <a:xfrm>
              <a:off x="-640" y="4284666"/>
              <a:ext cx="2250400" cy="857283"/>
            </a:xfrm>
            <a:custGeom>
              <a:avLst/>
              <a:gdLst/>
              <a:ahLst/>
              <a:cxnLst/>
              <a:rect l="l" t="t" r="r" b="b"/>
              <a:pathLst>
                <a:path w="70336" h="26765" extrusionOk="0">
                  <a:moveTo>
                    <a:pt x="0" y="1"/>
                  </a:moveTo>
                  <a:lnTo>
                    <a:pt x="0" y="233"/>
                  </a:lnTo>
                  <a:lnTo>
                    <a:pt x="0" y="821"/>
                  </a:lnTo>
                  <a:lnTo>
                    <a:pt x="0" y="22161"/>
                  </a:lnTo>
                  <a:cubicBezTo>
                    <a:pt x="1338" y="23267"/>
                    <a:pt x="2605" y="24392"/>
                    <a:pt x="4015" y="25426"/>
                  </a:cubicBezTo>
                  <a:cubicBezTo>
                    <a:pt x="4532" y="25872"/>
                    <a:pt x="5139" y="26319"/>
                    <a:pt x="5656" y="26765"/>
                  </a:cubicBezTo>
                  <a:lnTo>
                    <a:pt x="70336" y="26765"/>
                  </a:lnTo>
                  <a:cubicBezTo>
                    <a:pt x="69586" y="26390"/>
                    <a:pt x="68766" y="26104"/>
                    <a:pt x="67945" y="25801"/>
                  </a:cubicBezTo>
                  <a:cubicBezTo>
                    <a:pt x="67053" y="25426"/>
                    <a:pt x="66018" y="25052"/>
                    <a:pt x="65054" y="24838"/>
                  </a:cubicBezTo>
                  <a:cubicBezTo>
                    <a:pt x="62521" y="24231"/>
                    <a:pt x="60005" y="23785"/>
                    <a:pt x="57471" y="23339"/>
                  </a:cubicBezTo>
                  <a:cubicBezTo>
                    <a:pt x="55009" y="22982"/>
                    <a:pt x="52564" y="22821"/>
                    <a:pt x="50102" y="22447"/>
                  </a:cubicBezTo>
                  <a:cubicBezTo>
                    <a:pt x="48318" y="22233"/>
                    <a:pt x="46623" y="22090"/>
                    <a:pt x="44839" y="21929"/>
                  </a:cubicBezTo>
                  <a:cubicBezTo>
                    <a:pt x="43857" y="21787"/>
                    <a:pt x="42822" y="21644"/>
                    <a:pt x="41787" y="21483"/>
                  </a:cubicBezTo>
                  <a:cubicBezTo>
                    <a:pt x="39843" y="21198"/>
                    <a:pt x="37987" y="20966"/>
                    <a:pt x="36060" y="20591"/>
                  </a:cubicBezTo>
                  <a:cubicBezTo>
                    <a:pt x="34490" y="20377"/>
                    <a:pt x="33009" y="19931"/>
                    <a:pt x="31457" y="19556"/>
                  </a:cubicBezTo>
                  <a:cubicBezTo>
                    <a:pt x="30564" y="19324"/>
                    <a:pt x="29583" y="19110"/>
                    <a:pt x="28691" y="18878"/>
                  </a:cubicBezTo>
                  <a:cubicBezTo>
                    <a:pt x="26996" y="18289"/>
                    <a:pt x="25354" y="17772"/>
                    <a:pt x="23642" y="17183"/>
                  </a:cubicBezTo>
                  <a:cubicBezTo>
                    <a:pt x="22749" y="16880"/>
                    <a:pt x="21857" y="16505"/>
                    <a:pt x="20965" y="16059"/>
                  </a:cubicBezTo>
                  <a:cubicBezTo>
                    <a:pt x="19324" y="15310"/>
                    <a:pt x="17629" y="14649"/>
                    <a:pt x="16058" y="13686"/>
                  </a:cubicBezTo>
                  <a:cubicBezTo>
                    <a:pt x="13971" y="12419"/>
                    <a:pt x="11901" y="11010"/>
                    <a:pt x="9885" y="9600"/>
                  </a:cubicBezTo>
                  <a:cubicBezTo>
                    <a:pt x="8404" y="8547"/>
                    <a:pt x="6994" y="7441"/>
                    <a:pt x="5656" y="6174"/>
                  </a:cubicBezTo>
                  <a:cubicBezTo>
                    <a:pt x="5210" y="5728"/>
                    <a:pt x="4764" y="5353"/>
                    <a:pt x="4389" y="4907"/>
                  </a:cubicBezTo>
                  <a:cubicBezTo>
                    <a:pt x="2819" y="3355"/>
                    <a:pt x="1338" y="1714"/>
                    <a:pt x="0" y="1"/>
                  </a:cubicBezTo>
                  <a:close/>
                </a:path>
              </a:pathLst>
            </a:custGeom>
            <a:solidFill>
              <a:srgbClr val="D62C5A"/>
            </a:solidFill>
            <a:ln>
              <a:noFill/>
            </a:ln>
            <a:effectLst>
              <a:outerShdw blurRad="57150" dist="38100" dir="14820000" algn="bl" rotWithShape="0">
                <a:srgbClr val="000000">
                  <a:alpha val="31764"/>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58" name="Google Shape;258;p11"/>
            <p:cNvSpPr/>
            <p:nvPr/>
          </p:nvSpPr>
          <p:spPr>
            <a:xfrm>
              <a:off x="-640" y="4994483"/>
              <a:ext cx="180996" cy="147466"/>
            </a:xfrm>
            <a:custGeom>
              <a:avLst/>
              <a:gdLst/>
              <a:ahLst/>
              <a:cxnLst/>
              <a:rect l="l" t="t" r="r" b="b"/>
              <a:pathLst>
                <a:path w="5657" h="4604" extrusionOk="0">
                  <a:moveTo>
                    <a:pt x="0" y="0"/>
                  </a:moveTo>
                  <a:lnTo>
                    <a:pt x="0" y="72"/>
                  </a:lnTo>
                  <a:lnTo>
                    <a:pt x="0" y="286"/>
                  </a:lnTo>
                  <a:lnTo>
                    <a:pt x="0" y="4604"/>
                  </a:lnTo>
                  <a:lnTo>
                    <a:pt x="5656" y="4604"/>
                  </a:lnTo>
                  <a:cubicBezTo>
                    <a:pt x="5139" y="4158"/>
                    <a:pt x="4532" y="3711"/>
                    <a:pt x="4015" y="3265"/>
                  </a:cubicBezTo>
                  <a:cubicBezTo>
                    <a:pt x="2605" y="2231"/>
                    <a:pt x="1338" y="1106"/>
                    <a:pt x="0" y="0"/>
                  </a:cubicBezTo>
                  <a:close/>
                </a:path>
              </a:pathLst>
            </a:custGeom>
            <a:solidFill>
              <a:srgbClr val="D4596E"/>
            </a:solidFill>
            <a:ln>
              <a:noFill/>
            </a:ln>
            <a:effectLst>
              <a:outerShdw blurRad="57150" dist="38100" dir="15840000" algn="bl" rotWithShape="0">
                <a:srgbClr val="000000">
                  <a:alpha val="5882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59" name="Google Shape;259;p11"/>
          <p:cNvSpPr/>
          <p:nvPr/>
        </p:nvSpPr>
        <p:spPr>
          <a:xfrm>
            <a:off x="16782402" y="-3113"/>
            <a:ext cx="1484376" cy="890434"/>
          </a:xfrm>
          <a:custGeom>
            <a:avLst/>
            <a:gdLst/>
            <a:ahLst/>
            <a:cxnLst/>
            <a:rect l="l" t="t" r="r" b="b"/>
            <a:pathLst>
              <a:path w="23197" h="13900" extrusionOk="0">
                <a:moveTo>
                  <a:pt x="1" y="0"/>
                </a:moveTo>
                <a:cubicBezTo>
                  <a:pt x="376" y="375"/>
                  <a:pt x="590" y="821"/>
                  <a:pt x="964" y="1195"/>
                </a:cubicBezTo>
                <a:cubicBezTo>
                  <a:pt x="3052" y="3122"/>
                  <a:pt x="4979" y="5139"/>
                  <a:pt x="7370" y="6762"/>
                </a:cubicBezTo>
                <a:cubicBezTo>
                  <a:pt x="9226" y="8101"/>
                  <a:pt x="11081" y="9296"/>
                  <a:pt x="13169" y="10188"/>
                </a:cubicBezTo>
                <a:cubicBezTo>
                  <a:pt x="14275" y="10634"/>
                  <a:pt x="15310" y="11223"/>
                  <a:pt x="16434" y="11598"/>
                </a:cubicBezTo>
                <a:cubicBezTo>
                  <a:pt x="18076" y="12276"/>
                  <a:pt x="19699" y="12793"/>
                  <a:pt x="21341" y="13311"/>
                </a:cubicBezTo>
                <a:cubicBezTo>
                  <a:pt x="21930" y="13525"/>
                  <a:pt x="22536" y="13685"/>
                  <a:pt x="23196" y="13899"/>
                </a:cubicBezTo>
                <a:lnTo>
                  <a:pt x="23196" y="0"/>
                </a:lnTo>
                <a:close/>
              </a:path>
            </a:pathLst>
          </a:custGeom>
          <a:solidFill>
            <a:srgbClr val="AE1939"/>
          </a:solidFill>
          <a:ln>
            <a:noFill/>
          </a:ln>
          <a:effectLst>
            <a:outerShdw blurRad="57150" dist="38100" dir="5400000" algn="bl" rotWithShape="0">
              <a:srgbClr val="000000">
                <a:alpha val="35686"/>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pic>
        <p:nvPicPr>
          <p:cNvPr id="260" name="Google Shape;260;p11"/>
          <p:cNvPicPr preferRelativeResize="0"/>
          <p:nvPr/>
        </p:nvPicPr>
        <p:blipFill>
          <a:blip>
            <a:alphaModFix/>
          </a:blip>
          <a:stretch>
            <a:fillRect/>
          </a:stretch>
        </p:blipFill>
        <p:spPr>
          <a:xfrm>
            <a:off x="1296925" y="1740600"/>
            <a:ext cx="16327450" cy="7283600"/>
          </a:xfrm>
          <a:prstGeom prst="rect">
            <a:avLst/>
          </a:prstGeom>
          <a:noFill/>
          <a:ln>
            <a:noFill/>
          </a:ln>
        </p:spPr>
      </p:pic>
      <p:sp>
        <p:nvSpPr>
          <p:cNvPr id="261" name="Google Shape;261;p11"/>
          <p:cNvSpPr txBox="1"/>
          <p:nvPr/>
        </p:nvSpPr>
        <p:spPr>
          <a:xfrm>
            <a:off x="1184500" y="557400"/>
            <a:ext cx="13465800" cy="1086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2.2. Phân tích </a:t>
            </a:r>
            <a:r>
              <a:rPr lang="en-US" sz="3600" b="1">
                <a:solidFill>
                  <a:schemeClr val="lt1"/>
                </a:solidFill>
                <a:latin typeface="Calibri"/>
                <a:ea typeface="Calibri"/>
                <a:cs typeface="Calibri"/>
                <a:sym typeface="Calibri"/>
              </a:rPr>
              <a:t>về doanh thu, chi phí và lợi nhuận công ty </a:t>
            </a:r>
            <a:endParaRPr>
              <a:solidFill>
                <a:schemeClr val="dk1"/>
              </a:solidFill>
            </a:endParaRPr>
          </a:p>
          <a:p>
            <a:pPr marL="0" marR="0" lvl="0" indent="0" algn="l" rtl="0">
              <a:lnSpc>
                <a:spcPct val="107187"/>
              </a:lnSpc>
              <a:spcBef>
                <a:spcPts val="0"/>
              </a:spcBef>
              <a:spcAft>
                <a:spcPts val="0"/>
              </a:spcAft>
              <a:buNone/>
            </a:pPr>
            <a:endParaRPr sz="32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a8aa651347_0_20"/>
          <p:cNvSpPr/>
          <p:nvPr/>
        </p:nvSpPr>
        <p:spPr>
          <a:xfrm>
            <a:off x="10893274" y="8269853"/>
            <a:ext cx="7373504" cy="2014046"/>
          </a:xfrm>
          <a:custGeom>
            <a:avLst/>
            <a:gdLst/>
            <a:ahLst/>
            <a:cxnLst/>
            <a:rect l="l" t="t" r="r" b="b"/>
            <a:pathLst>
              <a:path w="115229" h="31440" extrusionOk="0">
                <a:moveTo>
                  <a:pt x="115228" y="1"/>
                </a:moveTo>
                <a:cubicBezTo>
                  <a:pt x="114408" y="215"/>
                  <a:pt x="113676" y="518"/>
                  <a:pt x="112855" y="732"/>
                </a:cubicBezTo>
                <a:cubicBezTo>
                  <a:pt x="111803" y="1036"/>
                  <a:pt x="110768" y="1339"/>
                  <a:pt x="109733" y="1696"/>
                </a:cubicBezTo>
                <a:cubicBezTo>
                  <a:pt x="108091" y="2142"/>
                  <a:pt x="106539" y="2677"/>
                  <a:pt x="104969" y="3195"/>
                </a:cubicBezTo>
                <a:cubicBezTo>
                  <a:pt x="102596" y="3926"/>
                  <a:pt x="100294" y="4747"/>
                  <a:pt x="97975" y="5568"/>
                </a:cubicBezTo>
                <a:cubicBezTo>
                  <a:pt x="96797" y="5943"/>
                  <a:pt x="95673" y="6317"/>
                  <a:pt x="94495" y="6603"/>
                </a:cubicBezTo>
                <a:cubicBezTo>
                  <a:pt x="92996" y="7138"/>
                  <a:pt x="91444" y="7584"/>
                  <a:pt x="89874" y="8030"/>
                </a:cubicBezTo>
                <a:cubicBezTo>
                  <a:pt x="88322" y="8548"/>
                  <a:pt x="86680" y="8994"/>
                  <a:pt x="85039" y="9511"/>
                </a:cubicBezTo>
                <a:cubicBezTo>
                  <a:pt x="83700" y="9886"/>
                  <a:pt x="82451" y="10260"/>
                  <a:pt x="81185" y="10546"/>
                </a:cubicBezTo>
                <a:cubicBezTo>
                  <a:pt x="78954" y="11153"/>
                  <a:pt x="76724" y="11599"/>
                  <a:pt x="74494" y="12045"/>
                </a:cubicBezTo>
                <a:cubicBezTo>
                  <a:pt x="71889" y="12562"/>
                  <a:pt x="69212" y="13222"/>
                  <a:pt x="66464" y="13454"/>
                </a:cubicBezTo>
                <a:cubicBezTo>
                  <a:pt x="64377" y="13668"/>
                  <a:pt x="62289" y="13900"/>
                  <a:pt x="60219" y="14114"/>
                </a:cubicBezTo>
                <a:cubicBezTo>
                  <a:pt x="58953" y="14275"/>
                  <a:pt x="57686" y="14275"/>
                  <a:pt x="56419" y="14275"/>
                </a:cubicBezTo>
                <a:cubicBezTo>
                  <a:pt x="54492" y="14275"/>
                  <a:pt x="52557" y="14402"/>
                  <a:pt x="50604" y="14402"/>
                </a:cubicBezTo>
                <a:cubicBezTo>
                  <a:pt x="49627" y="14402"/>
                  <a:pt x="48646" y="14370"/>
                  <a:pt x="47658" y="14275"/>
                </a:cubicBezTo>
                <a:lnTo>
                  <a:pt x="47498" y="14275"/>
                </a:lnTo>
                <a:cubicBezTo>
                  <a:pt x="45428" y="14186"/>
                  <a:pt x="43340" y="14114"/>
                  <a:pt x="41253" y="14043"/>
                </a:cubicBezTo>
                <a:cubicBezTo>
                  <a:pt x="39397" y="13972"/>
                  <a:pt x="37470" y="13740"/>
                  <a:pt x="35614" y="13668"/>
                </a:cubicBezTo>
                <a:cubicBezTo>
                  <a:pt x="33456" y="13597"/>
                  <a:pt x="31368" y="13597"/>
                  <a:pt x="29280" y="13526"/>
                </a:cubicBezTo>
                <a:cubicBezTo>
                  <a:pt x="27585" y="13526"/>
                  <a:pt x="25872" y="13526"/>
                  <a:pt x="24088" y="13597"/>
                </a:cubicBezTo>
                <a:cubicBezTo>
                  <a:pt x="21251" y="13668"/>
                  <a:pt x="18503" y="14418"/>
                  <a:pt x="15827" y="15239"/>
                </a:cubicBezTo>
                <a:cubicBezTo>
                  <a:pt x="12776" y="16202"/>
                  <a:pt x="9957" y="17683"/>
                  <a:pt x="7584" y="19771"/>
                </a:cubicBezTo>
                <a:cubicBezTo>
                  <a:pt x="5121" y="21858"/>
                  <a:pt x="3337" y="24303"/>
                  <a:pt x="1856" y="27050"/>
                </a:cubicBezTo>
                <a:cubicBezTo>
                  <a:pt x="1107" y="28460"/>
                  <a:pt x="518" y="29959"/>
                  <a:pt x="1" y="31440"/>
                </a:cubicBezTo>
                <a:lnTo>
                  <a:pt x="16130" y="31440"/>
                </a:lnTo>
                <a:cubicBezTo>
                  <a:pt x="17397" y="30244"/>
                  <a:pt x="18735" y="29209"/>
                  <a:pt x="20359" y="28317"/>
                </a:cubicBezTo>
                <a:cubicBezTo>
                  <a:pt x="23785" y="26462"/>
                  <a:pt x="27496" y="25427"/>
                  <a:pt x="31368" y="24891"/>
                </a:cubicBezTo>
                <a:cubicBezTo>
                  <a:pt x="34633" y="24445"/>
                  <a:pt x="37916" y="24160"/>
                  <a:pt x="41253" y="23857"/>
                </a:cubicBezTo>
                <a:cubicBezTo>
                  <a:pt x="42662" y="23714"/>
                  <a:pt x="44090" y="23642"/>
                  <a:pt x="45499" y="23553"/>
                </a:cubicBezTo>
                <a:cubicBezTo>
                  <a:pt x="47212" y="23482"/>
                  <a:pt x="48907" y="23410"/>
                  <a:pt x="50620" y="23268"/>
                </a:cubicBezTo>
                <a:cubicBezTo>
                  <a:pt x="53297" y="22964"/>
                  <a:pt x="55902" y="22661"/>
                  <a:pt x="58507" y="22304"/>
                </a:cubicBezTo>
                <a:cubicBezTo>
                  <a:pt x="61629" y="21858"/>
                  <a:pt x="64680" y="21323"/>
                  <a:pt x="67803" y="20663"/>
                </a:cubicBezTo>
                <a:cubicBezTo>
                  <a:pt x="68463" y="20520"/>
                  <a:pt x="69212" y="20288"/>
                  <a:pt x="69962" y="20145"/>
                </a:cubicBezTo>
                <a:cubicBezTo>
                  <a:pt x="71960" y="19628"/>
                  <a:pt x="74048" y="19182"/>
                  <a:pt x="76046" y="18575"/>
                </a:cubicBezTo>
                <a:cubicBezTo>
                  <a:pt x="77902" y="18058"/>
                  <a:pt x="79686" y="17469"/>
                  <a:pt x="81559" y="16862"/>
                </a:cubicBezTo>
                <a:cubicBezTo>
                  <a:pt x="84004" y="16131"/>
                  <a:pt x="86466" y="15310"/>
                  <a:pt x="88910" y="14489"/>
                </a:cubicBezTo>
                <a:cubicBezTo>
                  <a:pt x="91212" y="13668"/>
                  <a:pt x="93603" y="12848"/>
                  <a:pt x="95905" y="12045"/>
                </a:cubicBezTo>
                <a:cubicBezTo>
                  <a:pt x="100133" y="10546"/>
                  <a:pt x="104309" y="9065"/>
                  <a:pt x="108609" y="7584"/>
                </a:cubicBezTo>
                <a:cubicBezTo>
                  <a:pt x="110768" y="6835"/>
                  <a:pt x="112998" y="6157"/>
                  <a:pt x="115228" y="5496"/>
                </a:cubicBezTo>
                <a:lnTo>
                  <a:pt x="115228" y="4908"/>
                </a:lnTo>
                <a:lnTo>
                  <a:pt x="115228" y="1250"/>
                </a:lnTo>
                <a:lnTo>
                  <a:pt x="115228" y="1"/>
                </a:lnTo>
                <a:close/>
              </a:path>
            </a:pathLst>
          </a:custGeom>
          <a:solidFill>
            <a:srgbClr val="D62C5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67" name="Google Shape;267;g2a8aa651347_0_20"/>
          <p:cNvSpPr/>
          <p:nvPr/>
        </p:nvSpPr>
        <p:spPr>
          <a:xfrm>
            <a:off x="11925433" y="8621926"/>
            <a:ext cx="6341345" cy="1661973"/>
          </a:xfrm>
          <a:custGeom>
            <a:avLst/>
            <a:gdLst/>
            <a:ahLst/>
            <a:cxnLst/>
            <a:rect l="l" t="t" r="r" b="b"/>
            <a:pathLst>
              <a:path w="99099" h="25944" extrusionOk="0">
                <a:moveTo>
                  <a:pt x="99098" y="0"/>
                </a:moveTo>
                <a:cubicBezTo>
                  <a:pt x="96868" y="661"/>
                  <a:pt x="94638" y="1339"/>
                  <a:pt x="92479" y="2088"/>
                </a:cubicBezTo>
                <a:cubicBezTo>
                  <a:pt x="88179" y="3569"/>
                  <a:pt x="84003" y="5050"/>
                  <a:pt x="79775" y="6549"/>
                </a:cubicBezTo>
                <a:cubicBezTo>
                  <a:pt x="77473" y="7352"/>
                  <a:pt x="75082" y="8172"/>
                  <a:pt x="72780" y="8993"/>
                </a:cubicBezTo>
                <a:cubicBezTo>
                  <a:pt x="70336" y="9814"/>
                  <a:pt x="67874" y="10635"/>
                  <a:pt x="65429" y="11366"/>
                </a:cubicBezTo>
                <a:cubicBezTo>
                  <a:pt x="63556" y="11973"/>
                  <a:pt x="61772" y="12562"/>
                  <a:pt x="59916" y="13079"/>
                </a:cubicBezTo>
                <a:cubicBezTo>
                  <a:pt x="57918" y="13686"/>
                  <a:pt x="55830" y="14132"/>
                  <a:pt x="53832" y="14649"/>
                </a:cubicBezTo>
                <a:cubicBezTo>
                  <a:pt x="53082" y="14792"/>
                  <a:pt x="52333" y="15024"/>
                  <a:pt x="51673" y="15167"/>
                </a:cubicBezTo>
                <a:cubicBezTo>
                  <a:pt x="48550" y="15827"/>
                  <a:pt x="45499" y="16362"/>
                  <a:pt x="42377" y="16808"/>
                </a:cubicBezTo>
                <a:cubicBezTo>
                  <a:pt x="39772" y="17165"/>
                  <a:pt x="37167" y="17468"/>
                  <a:pt x="34490" y="17772"/>
                </a:cubicBezTo>
                <a:cubicBezTo>
                  <a:pt x="32777" y="17914"/>
                  <a:pt x="31082" y="17986"/>
                  <a:pt x="29369" y="18057"/>
                </a:cubicBezTo>
                <a:cubicBezTo>
                  <a:pt x="27960" y="18146"/>
                  <a:pt x="26532" y="18218"/>
                  <a:pt x="25123" y="18361"/>
                </a:cubicBezTo>
                <a:cubicBezTo>
                  <a:pt x="21786" y="18664"/>
                  <a:pt x="18503" y="18949"/>
                  <a:pt x="15238" y="19395"/>
                </a:cubicBezTo>
                <a:cubicBezTo>
                  <a:pt x="11366" y="19931"/>
                  <a:pt x="7655" y="20966"/>
                  <a:pt x="4229" y="22821"/>
                </a:cubicBezTo>
                <a:cubicBezTo>
                  <a:pt x="2605" y="23713"/>
                  <a:pt x="1267" y="24748"/>
                  <a:pt x="0" y="25944"/>
                </a:cubicBezTo>
                <a:lnTo>
                  <a:pt x="69729" y="25944"/>
                </a:lnTo>
                <a:cubicBezTo>
                  <a:pt x="70336" y="25640"/>
                  <a:pt x="70925" y="25283"/>
                  <a:pt x="71514" y="24980"/>
                </a:cubicBezTo>
                <a:cubicBezTo>
                  <a:pt x="73905" y="23713"/>
                  <a:pt x="76349" y="22518"/>
                  <a:pt x="78811" y="21269"/>
                </a:cubicBezTo>
                <a:cubicBezTo>
                  <a:pt x="80221" y="20591"/>
                  <a:pt x="81559" y="19841"/>
                  <a:pt x="82897" y="19253"/>
                </a:cubicBezTo>
                <a:cubicBezTo>
                  <a:pt x="84450" y="18503"/>
                  <a:pt x="85948" y="17914"/>
                  <a:pt x="87501" y="17165"/>
                </a:cubicBezTo>
                <a:cubicBezTo>
                  <a:pt x="88250" y="16880"/>
                  <a:pt x="88982" y="16576"/>
                  <a:pt x="89731" y="16273"/>
                </a:cubicBezTo>
                <a:cubicBezTo>
                  <a:pt x="91515" y="15541"/>
                  <a:pt x="93300" y="14792"/>
                  <a:pt x="95084" y="14132"/>
                </a:cubicBezTo>
                <a:cubicBezTo>
                  <a:pt x="96208" y="13597"/>
                  <a:pt x="97385" y="13311"/>
                  <a:pt x="98510" y="12865"/>
                </a:cubicBezTo>
                <a:cubicBezTo>
                  <a:pt x="98724" y="12865"/>
                  <a:pt x="98884" y="12794"/>
                  <a:pt x="99098" y="12704"/>
                </a:cubicBezTo>
                <a:lnTo>
                  <a:pt x="99098" y="12116"/>
                </a:lnTo>
                <a:lnTo>
                  <a:pt x="99098" y="589"/>
                </a:lnTo>
                <a:lnTo>
                  <a:pt x="99098" y="0"/>
                </a:lnTo>
                <a:close/>
              </a:path>
            </a:pathLst>
          </a:custGeom>
          <a:solidFill>
            <a:srgbClr val="A12148"/>
          </a:solidFill>
          <a:ln w="9525" cap="flat" cmpd="sng">
            <a:solidFill>
              <a:schemeClr val="dk2"/>
            </a:solidFill>
            <a:prstDash val="solid"/>
            <a:round/>
            <a:headEnd type="none" w="sm" len="sm"/>
            <a:tailEnd type="none" w="sm" len="sm"/>
          </a:ln>
          <a:effectLst>
            <a:outerShdw blurRad="57150" dist="38100" dir="19080000" algn="bl" rotWithShape="0">
              <a:srgbClr val="000000">
                <a:alpha val="4392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68" name="Google Shape;268;g2a8aa651347_0_20"/>
          <p:cNvSpPr/>
          <p:nvPr/>
        </p:nvSpPr>
        <p:spPr>
          <a:xfrm>
            <a:off x="15302697" y="-3113"/>
            <a:ext cx="2983470" cy="1762547"/>
          </a:xfrm>
          <a:custGeom>
            <a:avLst/>
            <a:gdLst/>
            <a:ahLst/>
            <a:cxnLst/>
            <a:rect l="l" t="t" r="r" b="b"/>
            <a:pathLst>
              <a:path w="46624" h="27514" extrusionOk="0">
                <a:moveTo>
                  <a:pt x="1" y="0"/>
                </a:moveTo>
                <a:cubicBezTo>
                  <a:pt x="233" y="303"/>
                  <a:pt x="447" y="517"/>
                  <a:pt x="679" y="821"/>
                </a:cubicBezTo>
                <a:lnTo>
                  <a:pt x="304" y="821"/>
                </a:lnTo>
                <a:cubicBezTo>
                  <a:pt x="1196" y="1856"/>
                  <a:pt x="2088" y="3051"/>
                  <a:pt x="3052" y="4086"/>
                </a:cubicBezTo>
                <a:cubicBezTo>
                  <a:pt x="4836" y="6102"/>
                  <a:pt x="6549" y="8101"/>
                  <a:pt x="8405" y="10045"/>
                </a:cubicBezTo>
                <a:cubicBezTo>
                  <a:pt x="9672" y="11384"/>
                  <a:pt x="10938" y="12633"/>
                  <a:pt x="12348" y="13828"/>
                </a:cubicBezTo>
                <a:cubicBezTo>
                  <a:pt x="13615" y="15095"/>
                  <a:pt x="15024" y="16201"/>
                  <a:pt x="16363" y="17325"/>
                </a:cubicBezTo>
                <a:cubicBezTo>
                  <a:pt x="18664" y="19109"/>
                  <a:pt x="21269" y="20662"/>
                  <a:pt x="23874" y="22000"/>
                </a:cubicBezTo>
                <a:cubicBezTo>
                  <a:pt x="25801" y="22981"/>
                  <a:pt x="27889" y="23873"/>
                  <a:pt x="29959" y="24534"/>
                </a:cubicBezTo>
                <a:cubicBezTo>
                  <a:pt x="31904" y="25051"/>
                  <a:pt x="33759" y="25568"/>
                  <a:pt x="35615" y="26015"/>
                </a:cubicBezTo>
                <a:cubicBezTo>
                  <a:pt x="38523" y="26764"/>
                  <a:pt x="41414" y="27139"/>
                  <a:pt x="44393" y="27353"/>
                </a:cubicBezTo>
                <a:cubicBezTo>
                  <a:pt x="45054" y="27442"/>
                  <a:pt x="45660" y="27442"/>
                  <a:pt x="46320" y="27442"/>
                </a:cubicBezTo>
                <a:cubicBezTo>
                  <a:pt x="46392" y="27513"/>
                  <a:pt x="46552" y="27513"/>
                  <a:pt x="46624" y="27513"/>
                </a:cubicBezTo>
                <a:lnTo>
                  <a:pt x="46624" y="14720"/>
                </a:lnTo>
                <a:cubicBezTo>
                  <a:pt x="46552" y="14720"/>
                  <a:pt x="46392" y="14649"/>
                  <a:pt x="46320" y="14649"/>
                </a:cubicBezTo>
                <a:lnTo>
                  <a:pt x="46320" y="13899"/>
                </a:lnTo>
                <a:cubicBezTo>
                  <a:pt x="45660" y="13685"/>
                  <a:pt x="45054" y="13525"/>
                  <a:pt x="44465" y="13311"/>
                </a:cubicBezTo>
                <a:cubicBezTo>
                  <a:pt x="42823" y="12793"/>
                  <a:pt x="41200" y="12276"/>
                  <a:pt x="39558" y="11598"/>
                </a:cubicBezTo>
                <a:cubicBezTo>
                  <a:pt x="38434" y="11223"/>
                  <a:pt x="37399" y="10634"/>
                  <a:pt x="36293" y="10188"/>
                </a:cubicBezTo>
                <a:cubicBezTo>
                  <a:pt x="34205" y="9296"/>
                  <a:pt x="32350" y="8101"/>
                  <a:pt x="30494" y="6762"/>
                </a:cubicBezTo>
                <a:cubicBezTo>
                  <a:pt x="28103" y="5139"/>
                  <a:pt x="26176" y="3122"/>
                  <a:pt x="24088" y="1195"/>
                </a:cubicBezTo>
                <a:cubicBezTo>
                  <a:pt x="23714" y="821"/>
                  <a:pt x="23500" y="375"/>
                  <a:pt x="23125" y="0"/>
                </a:cubicBezTo>
                <a:close/>
              </a:path>
            </a:pathLst>
          </a:custGeom>
          <a:solidFill>
            <a:srgbClr val="D11543"/>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69" name="Google Shape;269;g2a8aa651347_0_20"/>
          <p:cNvSpPr/>
          <p:nvPr/>
        </p:nvSpPr>
        <p:spPr>
          <a:xfrm>
            <a:off x="16387391" y="9435745"/>
            <a:ext cx="1879386" cy="848154"/>
          </a:xfrm>
          <a:custGeom>
            <a:avLst/>
            <a:gdLst/>
            <a:ahLst/>
            <a:cxnLst/>
            <a:rect l="l" t="t" r="r" b="b"/>
            <a:pathLst>
              <a:path w="29370" h="13240" extrusionOk="0">
                <a:moveTo>
                  <a:pt x="29369" y="0"/>
                </a:moveTo>
                <a:cubicBezTo>
                  <a:pt x="29155" y="90"/>
                  <a:pt x="28995" y="161"/>
                  <a:pt x="28781" y="161"/>
                </a:cubicBezTo>
                <a:cubicBezTo>
                  <a:pt x="27656" y="607"/>
                  <a:pt x="26479" y="893"/>
                  <a:pt x="25355" y="1428"/>
                </a:cubicBezTo>
                <a:cubicBezTo>
                  <a:pt x="23571" y="2088"/>
                  <a:pt x="21786" y="2837"/>
                  <a:pt x="20002" y="3569"/>
                </a:cubicBezTo>
                <a:cubicBezTo>
                  <a:pt x="19253" y="3872"/>
                  <a:pt x="18521" y="4176"/>
                  <a:pt x="17772" y="4461"/>
                </a:cubicBezTo>
                <a:cubicBezTo>
                  <a:pt x="16219" y="5210"/>
                  <a:pt x="14721" y="5799"/>
                  <a:pt x="13168" y="6549"/>
                </a:cubicBezTo>
                <a:cubicBezTo>
                  <a:pt x="11830" y="7137"/>
                  <a:pt x="10492" y="7887"/>
                  <a:pt x="9082" y="8565"/>
                </a:cubicBezTo>
                <a:cubicBezTo>
                  <a:pt x="6620" y="9814"/>
                  <a:pt x="4176" y="11009"/>
                  <a:pt x="1785" y="12276"/>
                </a:cubicBezTo>
                <a:cubicBezTo>
                  <a:pt x="1196" y="12579"/>
                  <a:pt x="607" y="12936"/>
                  <a:pt x="0" y="13240"/>
                </a:cubicBezTo>
                <a:lnTo>
                  <a:pt x="10331" y="13240"/>
                </a:lnTo>
                <a:cubicBezTo>
                  <a:pt x="12419" y="12133"/>
                  <a:pt x="14506" y="11009"/>
                  <a:pt x="16665" y="9974"/>
                </a:cubicBezTo>
                <a:cubicBezTo>
                  <a:pt x="19413" y="8476"/>
                  <a:pt x="22304" y="7227"/>
                  <a:pt x="25283" y="6031"/>
                </a:cubicBezTo>
                <a:cubicBezTo>
                  <a:pt x="26622" y="5514"/>
                  <a:pt x="28031" y="4996"/>
                  <a:pt x="29369" y="4461"/>
                </a:cubicBezTo>
                <a:lnTo>
                  <a:pt x="29369" y="1428"/>
                </a:lnTo>
                <a:lnTo>
                  <a:pt x="29369" y="0"/>
                </a:lnTo>
                <a:close/>
              </a:path>
            </a:pathLst>
          </a:custGeom>
          <a:solidFill>
            <a:srgbClr val="D11543"/>
          </a:solidFill>
          <a:ln>
            <a:noFill/>
          </a:ln>
          <a:effectLst>
            <a:outerShdw blurRad="57150" dist="38100" dir="19080000" algn="bl" rotWithShape="0">
              <a:srgbClr val="000000">
                <a:alpha val="4392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0" name="Google Shape;270;g2a8aa651347_0_20"/>
          <p:cNvSpPr/>
          <p:nvPr/>
        </p:nvSpPr>
        <p:spPr>
          <a:xfrm>
            <a:off x="17048473" y="9721517"/>
            <a:ext cx="1218306" cy="562383"/>
          </a:xfrm>
          <a:custGeom>
            <a:avLst/>
            <a:gdLst/>
            <a:ahLst/>
            <a:cxnLst/>
            <a:rect l="l" t="t" r="r" b="b"/>
            <a:pathLst>
              <a:path w="19039" h="8779" extrusionOk="0">
                <a:moveTo>
                  <a:pt x="19038" y="0"/>
                </a:moveTo>
                <a:cubicBezTo>
                  <a:pt x="17700" y="535"/>
                  <a:pt x="16291" y="1053"/>
                  <a:pt x="14952" y="1570"/>
                </a:cubicBezTo>
                <a:cubicBezTo>
                  <a:pt x="11973" y="2766"/>
                  <a:pt x="9082" y="4015"/>
                  <a:pt x="6334" y="5513"/>
                </a:cubicBezTo>
                <a:cubicBezTo>
                  <a:pt x="4175" y="6548"/>
                  <a:pt x="2088" y="7672"/>
                  <a:pt x="0" y="8779"/>
                </a:cubicBezTo>
                <a:lnTo>
                  <a:pt x="19038" y="8779"/>
                </a:lnTo>
                <a:lnTo>
                  <a:pt x="19038" y="1427"/>
                </a:lnTo>
                <a:lnTo>
                  <a:pt x="19038" y="1196"/>
                </a:lnTo>
                <a:lnTo>
                  <a:pt x="19038" y="0"/>
                </a:lnTo>
                <a:close/>
              </a:path>
            </a:pathLst>
          </a:custGeom>
          <a:solidFill>
            <a:srgbClr val="D62C5A"/>
          </a:solidFill>
          <a:ln>
            <a:noFill/>
          </a:ln>
          <a:effectLst>
            <a:outerShdw blurRad="57150" dist="38100" dir="19080000" algn="bl" rotWithShape="0">
              <a:srgbClr val="000000">
                <a:alpha val="4392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271" name="Google Shape;271;g2a8aa651347_0_20"/>
          <p:cNvGrpSpPr/>
          <p:nvPr/>
        </p:nvGrpSpPr>
        <p:grpSpPr>
          <a:xfrm>
            <a:off x="-1280" y="-3114"/>
            <a:ext cx="7340357" cy="10287012"/>
            <a:chOff x="-640" y="-1557"/>
            <a:chExt cx="3670178" cy="5143506"/>
          </a:xfrm>
        </p:grpSpPr>
        <p:sp>
          <p:nvSpPr>
            <p:cNvPr id="272" name="Google Shape;272;g2a8aa651347_0_20"/>
            <p:cNvSpPr/>
            <p:nvPr/>
          </p:nvSpPr>
          <p:spPr>
            <a:xfrm>
              <a:off x="-640" y="-1557"/>
              <a:ext cx="175845" cy="685826"/>
            </a:xfrm>
            <a:custGeom>
              <a:avLst/>
              <a:gdLst/>
              <a:ahLst/>
              <a:cxnLst/>
              <a:rect l="l" t="t" r="r" b="b"/>
              <a:pathLst>
                <a:path w="5496" h="21412" extrusionOk="0">
                  <a:moveTo>
                    <a:pt x="0" y="0"/>
                  </a:moveTo>
                  <a:lnTo>
                    <a:pt x="0" y="21411"/>
                  </a:lnTo>
                  <a:cubicBezTo>
                    <a:pt x="517" y="20376"/>
                    <a:pt x="964" y="19252"/>
                    <a:pt x="1410" y="18146"/>
                  </a:cubicBezTo>
                  <a:cubicBezTo>
                    <a:pt x="2373" y="16058"/>
                    <a:pt x="3051" y="13899"/>
                    <a:pt x="3640" y="11669"/>
                  </a:cubicBezTo>
                  <a:lnTo>
                    <a:pt x="4318" y="8993"/>
                  </a:lnTo>
                  <a:cubicBezTo>
                    <a:pt x="4693" y="6923"/>
                    <a:pt x="4978" y="4764"/>
                    <a:pt x="5281" y="2676"/>
                  </a:cubicBezTo>
                  <a:lnTo>
                    <a:pt x="5496" y="0"/>
                  </a:lnTo>
                  <a:close/>
                </a:path>
              </a:pathLst>
            </a:custGeom>
            <a:solidFill>
              <a:srgbClr val="9E324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3" name="Google Shape;273;g2a8aa651347_0_20"/>
            <p:cNvSpPr/>
            <p:nvPr/>
          </p:nvSpPr>
          <p:spPr>
            <a:xfrm>
              <a:off x="223133" y="-1557"/>
              <a:ext cx="3446405" cy="5143506"/>
            </a:xfrm>
            <a:custGeom>
              <a:avLst/>
              <a:gdLst/>
              <a:ahLst/>
              <a:cxnLst/>
              <a:rect l="l" t="t" r="r" b="b"/>
              <a:pathLst>
                <a:path w="107717" h="160584" extrusionOk="0">
                  <a:moveTo>
                    <a:pt x="18289" y="0"/>
                  </a:moveTo>
                  <a:cubicBezTo>
                    <a:pt x="18289" y="303"/>
                    <a:pt x="18289" y="589"/>
                    <a:pt x="18360" y="892"/>
                  </a:cubicBezTo>
                  <a:cubicBezTo>
                    <a:pt x="18503" y="2534"/>
                    <a:pt x="18806" y="4157"/>
                    <a:pt x="18806" y="5799"/>
                  </a:cubicBezTo>
                  <a:cubicBezTo>
                    <a:pt x="18949" y="8618"/>
                    <a:pt x="19021" y="11384"/>
                    <a:pt x="19021" y="14131"/>
                  </a:cubicBezTo>
                  <a:lnTo>
                    <a:pt x="19021" y="14720"/>
                  </a:lnTo>
                  <a:cubicBezTo>
                    <a:pt x="19021" y="17254"/>
                    <a:pt x="19021" y="19770"/>
                    <a:pt x="18806" y="22232"/>
                  </a:cubicBezTo>
                  <a:cubicBezTo>
                    <a:pt x="18575" y="25354"/>
                    <a:pt x="18128" y="28405"/>
                    <a:pt x="17468" y="31367"/>
                  </a:cubicBezTo>
                  <a:cubicBezTo>
                    <a:pt x="16951" y="34204"/>
                    <a:pt x="16130" y="36881"/>
                    <a:pt x="15309" y="39557"/>
                  </a:cubicBezTo>
                  <a:cubicBezTo>
                    <a:pt x="14274" y="42751"/>
                    <a:pt x="13008" y="45873"/>
                    <a:pt x="11741" y="48924"/>
                  </a:cubicBezTo>
                  <a:cubicBezTo>
                    <a:pt x="10991" y="50548"/>
                    <a:pt x="10188" y="52190"/>
                    <a:pt x="9510" y="53831"/>
                  </a:cubicBezTo>
                  <a:cubicBezTo>
                    <a:pt x="8244" y="56508"/>
                    <a:pt x="7066" y="59255"/>
                    <a:pt x="5871" y="62003"/>
                  </a:cubicBezTo>
                  <a:cubicBezTo>
                    <a:pt x="4907" y="64305"/>
                    <a:pt x="4015" y="66535"/>
                    <a:pt x="3194" y="68926"/>
                  </a:cubicBezTo>
                  <a:cubicBezTo>
                    <a:pt x="2516" y="70782"/>
                    <a:pt x="2070" y="72637"/>
                    <a:pt x="1553" y="74564"/>
                  </a:cubicBezTo>
                  <a:cubicBezTo>
                    <a:pt x="821" y="77027"/>
                    <a:pt x="518" y="79542"/>
                    <a:pt x="143" y="82076"/>
                  </a:cubicBezTo>
                  <a:cubicBezTo>
                    <a:pt x="72" y="82451"/>
                    <a:pt x="0" y="82897"/>
                    <a:pt x="0" y="83343"/>
                  </a:cubicBezTo>
                  <a:lnTo>
                    <a:pt x="0" y="83718"/>
                  </a:lnTo>
                  <a:lnTo>
                    <a:pt x="0" y="87732"/>
                  </a:lnTo>
                  <a:cubicBezTo>
                    <a:pt x="0" y="89659"/>
                    <a:pt x="72" y="91586"/>
                    <a:pt x="518" y="93602"/>
                  </a:cubicBezTo>
                  <a:cubicBezTo>
                    <a:pt x="589" y="93745"/>
                    <a:pt x="589" y="93906"/>
                    <a:pt x="589" y="94048"/>
                  </a:cubicBezTo>
                  <a:cubicBezTo>
                    <a:pt x="892" y="95529"/>
                    <a:pt x="1107" y="96939"/>
                    <a:pt x="1481" y="98438"/>
                  </a:cubicBezTo>
                  <a:cubicBezTo>
                    <a:pt x="1927" y="100151"/>
                    <a:pt x="2516" y="101774"/>
                    <a:pt x="3051" y="103416"/>
                  </a:cubicBezTo>
                  <a:cubicBezTo>
                    <a:pt x="3944" y="106164"/>
                    <a:pt x="5282" y="108697"/>
                    <a:pt x="6763" y="111070"/>
                  </a:cubicBezTo>
                  <a:cubicBezTo>
                    <a:pt x="8404" y="113675"/>
                    <a:pt x="10331" y="116209"/>
                    <a:pt x="12633" y="118279"/>
                  </a:cubicBezTo>
                  <a:cubicBezTo>
                    <a:pt x="14203" y="119688"/>
                    <a:pt x="15755" y="121027"/>
                    <a:pt x="17540" y="122222"/>
                  </a:cubicBezTo>
                  <a:cubicBezTo>
                    <a:pt x="18503" y="122900"/>
                    <a:pt x="19467" y="123560"/>
                    <a:pt x="20519" y="124078"/>
                  </a:cubicBezTo>
                  <a:cubicBezTo>
                    <a:pt x="22143" y="124898"/>
                    <a:pt x="23856" y="125719"/>
                    <a:pt x="25640" y="126469"/>
                  </a:cubicBezTo>
                  <a:cubicBezTo>
                    <a:pt x="27353" y="127057"/>
                    <a:pt x="29137" y="127575"/>
                    <a:pt x="30850" y="128021"/>
                  </a:cubicBezTo>
                  <a:cubicBezTo>
                    <a:pt x="33295" y="128699"/>
                    <a:pt x="35757" y="129288"/>
                    <a:pt x="38291" y="129734"/>
                  </a:cubicBezTo>
                  <a:cubicBezTo>
                    <a:pt x="40664" y="130180"/>
                    <a:pt x="43108" y="130394"/>
                    <a:pt x="45570" y="130769"/>
                  </a:cubicBezTo>
                  <a:cubicBezTo>
                    <a:pt x="46231" y="130840"/>
                    <a:pt x="46909" y="131001"/>
                    <a:pt x="47569" y="131072"/>
                  </a:cubicBezTo>
                  <a:cubicBezTo>
                    <a:pt x="50406" y="131447"/>
                    <a:pt x="53225" y="131821"/>
                    <a:pt x="56044" y="132178"/>
                  </a:cubicBezTo>
                  <a:cubicBezTo>
                    <a:pt x="57918" y="132410"/>
                    <a:pt x="59702" y="132785"/>
                    <a:pt x="61557" y="133070"/>
                  </a:cubicBezTo>
                  <a:lnTo>
                    <a:pt x="61843" y="133070"/>
                  </a:lnTo>
                  <a:cubicBezTo>
                    <a:pt x="63484" y="133445"/>
                    <a:pt x="65055" y="133677"/>
                    <a:pt x="66607" y="134052"/>
                  </a:cubicBezTo>
                  <a:cubicBezTo>
                    <a:pt x="68016" y="134337"/>
                    <a:pt x="69426" y="134783"/>
                    <a:pt x="70853" y="135158"/>
                  </a:cubicBezTo>
                  <a:cubicBezTo>
                    <a:pt x="71585" y="135390"/>
                    <a:pt x="72263" y="135604"/>
                    <a:pt x="72923" y="135836"/>
                  </a:cubicBezTo>
                  <a:cubicBezTo>
                    <a:pt x="74047" y="136282"/>
                    <a:pt x="75082" y="136567"/>
                    <a:pt x="76117" y="137014"/>
                  </a:cubicBezTo>
                  <a:cubicBezTo>
                    <a:pt x="77687" y="137692"/>
                    <a:pt x="79097" y="138512"/>
                    <a:pt x="80578" y="139172"/>
                  </a:cubicBezTo>
                  <a:cubicBezTo>
                    <a:pt x="83629" y="140582"/>
                    <a:pt x="86305" y="142527"/>
                    <a:pt x="88696" y="144900"/>
                  </a:cubicBezTo>
                  <a:cubicBezTo>
                    <a:pt x="91729" y="147880"/>
                    <a:pt x="94406" y="151216"/>
                    <a:pt x="96636" y="154928"/>
                  </a:cubicBezTo>
                  <a:cubicBezTo>
                    <a:pt x="97760" y="156801"/>
                    <a:pt x="98795" y="158657"/>
                    <a:pt x="99759" y="160584"/>
                  </a:cubicBezTo>
                  <a:lnTo>
                    <a:pt x="107716" y="160584"/>
                  </a:lnTo>
                  <a:cubicBezTo>
                    <a:pt x="107342" y="159763"/>
                    <a:pt x="107056" y="158942"/>
                    <a:pt x="106682" y="158211"/>
                  </a:cubicBezTo>
                  <a:cubicBezTo>
                    <a:pt x="105718" y="156052"/>
                    <a:pt x="104755" y="153893"/>
                    <a:pt x="103702" y="151734"/>
                  </a:cubicBezTo>
                  <a:cubicBezTo>
                    <a:pt x="102970" y="150110"/>
                    <a:pt x="102221" y="148540"/>
                    <a:pt x="101400" y="146988"/>
                  </a:cubicBezTo>
                  <a:cubicBezTo>
                    <a:pt x="99991" y="144383"/>
                    <a:pt x="98420" y="141849"/>
                    <a:pt x="96493" y="139690"/>
                  </a:cubicBezTo>
                  <a:cubicBezTo>
                    <a:pt x="95012" y="138209"/>
                    <a:pt x="93674" y="136639"/>
                    <a:pt x="92033" y="135301"/>
                  </a:cubicBezTo>
                  <a:cubicBezTo>
                    <a:pt x="89053" y="132856"/>
                    <a:pt x="85645" y="131072"/>
                    <a:pt x="82148" y="129805"/>
                  </a:cubicBezTo>
                  <a:cubicBezTo>
                    <a:pt x="79989" y="128984"/>
                    <a:pt x="77759" y="128253"/>
                    <a:pt x="75528" y="127646"/>
                  </a:cubicBezTo>
                  <a:cubicBezTo>
                    <a:pt x="73084" y="127057"/>
                    <a:pt x="70550" y="126469"/>
                    <a:pt x="68016" y="125933"/>
                  </a:cubicBezTo>
                  <a:cubicBezTo>
                    <a:pt x="65055" y="125344"/>
                    <a:pt x="62075" y="124898"/>
                    <a:pt x="59024" y="124452"/>
                  </a:cubicBezTo>
                  <a:cubicBezTo>
                    <a:pt x="56276" y="124006"/>
                    <a:pt x="53528" y="123560"/>
                    <a:pt x="50780" y="123043"/>
                  </a:cubicBezTo>
                  <a:cubicBezTo>
                    <a:pt x="47569" y="122525"/>
                    <a:pt x="44304" y="122079"/>
                    <a:pt x="41181" y="121116"/>
                  </a:cubicBezTo>
                  <a:lnTo>
                    <a:pt x="38291" y="120438"/>
                  </a:lnTo>
                  <a:cubicBezTo>
                    <a:pt x="35971" y="119849"/>
                    <a:pt x="33741" y="119100"/>
                    <a:pt x="31510" y="118207"/>
                  </a:cubicBezTo>
                  <a:cubicBezTo>
                    <a:pt x="29137" y="117244"/>
                    <a:pt x="26907" y="116048"/>
                    <a:pt x="24748" y="114567"/>
                  </a:cubicBezTo>
                  <a:cubicBezTo>
                    <a:pt x="22821" y="113229"/>
                    <a:pt x="21037" y="111748"/>
                    <a:pt x="19395" y="110035"/>
                  </a:cubicBezTo>
                  <a:cubicBezTo>
                    <a:pt x="18218" y="108697"/>
                    <a:pt x="17165" y="107288"/>
                    <a:pt x="16130" y="105860"/>
                  </a:cubicBezTo>
                  <a:cubicBezTo>
                    <a:pt x="14274" y="103113"/>
                    <a:pt x="13008" y="100061"/>
                    <a:pt x="12115" y="96796"/>
                  </a:cubicBezTo>
                  <a:cubicBezTo>
                    <a:pt x="11527" y="94798"/>
                    <a:pt x="11223" y="92710"/>
                    <a:pt x="10920" y="90623"/>
                  </a:cubicBezTo>
                  <a:cubicBezTo>
                    <a:pt x="10777" y="89516"/>
                    <a:pt x="10706" y="88392"/>
                    <a:pt x="10706" y="87286"/>
                  </a:cubicBezTo>
                  <a:cubicBezTo>
                    <a:pt x="10706" y="86323"/>
                    <a:pt x="10777" y="85430"/>
                    <a:pt x="10849" y="84449"/>
                  </a:cubicBezTo>
                  <a:cubicBezTo>
                    <a:pt x="11081" y="80809"/>
                    <a:pt x="11884" y="77241"/>
                    <a:pt x="12776" y="73672"/>
                  </a:cubicBezTo>
                  <a:cubicBezTo>
                    <a:pt x="13311" y="71371"/>
                    <a:pt x="14042" y="69212"/>
                    <a:pt x="14792" y="66981"/>
                  </a:cubicBezTo>
                  <a:cubicBezTo>
                    <a:pt x="15684" y="64537"/>
                    <a:pt x="16648" y="62074"/>
                    <a:pt x="17540" y="59559"/>
                  </a:cubicBezTo>
                  <a:cubicBezTo>
                    <a:pt x="18503" y="56793"/>
                    <a:pt x="19556" y="53974"/>
                    <a:pt x="20591" y="51155"/>
                  </a:cubicBezTo>
                  <a:cubicBezTo>
                    <a:pt x="20805" y="50334"/>
                    <a:pt x="21108" y="49585"/>
                    <a:pt x="21411" y="48764"/>
                  </a:cubicBezTo>
                  <a:lnTo>
                    <a:pt x="22375" y="45356"/>
                  </a:lnTo>
                  <a:cubicBezTo>
                    <a:pt x="22892" y="43500"/>
                    <a:pt x="23570" y="41484"/>
                    <a:pt x="23927" y="39557"/>
                  </a:cubicBezTo>
                  <a:cubicBezTo>
                    <a:pt x="24534" y="36506"/>
                    <a:pt x="25123" y="33526"/>
                    <a:pt x="25355" y="30475"/>
                  </a:cubicBezTo>
                  <a:cubicBezTo>
                    <a:pt x="25569" y="27888"/>
                    <a:pt x="25944" y="25354"/>
                    <a:pt x="25872" y="22749"/>
                  </a:cubicBezTo>
                  <a:lnTo>
                    <a:pt x="25872" y="22161"/>
                  </a:lnTo>
                  <a:lnTo>
                    <a:pt x="25872" y="21411"/>
                  </a:lnTo>
                  <a:lnTo>
                    <a:pt x="25872" y="20073"/>
                  </a:lnTo>
                  <a:cubicBezTo>
                    <a:pt x="25944" y="19324"/>
                    <a:pt x="25944" y="18663"/>
                    <a:pt x="25872" y="17914"/>
                  </a:cubicBezTo>
                  <a:cubicBezTo>
                    <a:pt x="25801" y="16130"/>
                    <a:pt x="25712" y="14274"/>
                    <a:pt x="25569" y="12490"/>
                  </a:cubicBezTo>
                  <a:cubicBezTo>
                    <a:pt x="25497" y="11294"/>
                    <a:pt x="25355" y="10117"/>
                    <a:pt x="25266" y="8921"/>
                  </a:cubicBezTo>
                  <a:cubicBezTo>
                    <a:pt x="25123" y="6102"/>
                    <a:pt x="24677" y="3265"/>
                    <a:pt x="24302" y="446"/>
                  </a:cubicBezTo>
                  <a:cubicBezTo>
                    <a:pt x="24231" y="303"/>
                    <a:pt x="24231" y="143"/>
                    <a:pt x="24231" y="0"/>
                  </a:cubicBezTo>
                  <a:close/>
                </a:path>
              </a:pathLst>
            </a:custGeom>
            <a:solidFill>
              <a:srgbClr val="A12148"/>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4" name="Google Shape;274;g2a8aa651347_0_20"/>
            <p:cNvSpPr/>
            <p:nvPr/>
          </p:nvSpPr>
          <p:spPr>
            <a:xfrm>
              <a:off x="-640" y="-1557"/>
              <a:ext cx="3415562" cy="5143506"/>
            </a:xfrm>
            <a:custGeom>
              <a:avLst/>
              <a:gdLst/>
              <a:ahLst/>
              <a:cxnLst/>
              <a:rect l="l" t="t" r="r" b="b"/>
              <a:pathLst>
                <a:path w="106753" h="160584" extrusionOk="0">
                  <a:moveTo>
                    <a:pt x="5496" y="0"/>
                  </a:moveTo>
                  <a:lnTo>
                    <a:pt x="5281" y="2676"/>
                  </a:lnTo>
                  <a:cubicBezTo>
                    <a:pt x="4978" y="4764"/>
                    <a:pt x="4693" y="6923"/>
                    <a:pt x="4318" y="8993"/>
                  </a:cubicBezTo>
                  <a:lnTo>
                    <a:pt x="3640" y="11669"/>
                  </a:lnTo>
                  <a:cubicBezTo>
                    <a:pt x="3051" y="13899"/>
                    <a:pt x="2373" y="16058"/>
                    <a:pt x="1410" y="18146"/>
                  </a:cubicBezTo>
                  <a:cubicBezTo>
                    <a:pt x="964" y="19252"/>
                    <a:pt x="517" y="20376"/>
                    <a:pt x="0" y="21411"/>
                  </a:cubicBezTo>
                  <a:lnTo>
                    <a:pt x="0" y="22000"/>
                  </a:lnTo>
                  <a:lnTo>
                    <a:pt x="0" y="133820"/>
                  </a:lnTo>
                  <a:cubicBezTo>
                    <a:pt x="1338" y="135533"/>
                    <a:pt x="2819" y="137174"/>
                    <a:pt x="4389" y="138726"/>
                  </a:cubicBezTo>
                  <a:cubicBezTo>
                    <a:pt x="4764" y="139172"/>
                    <a:pt x="5210" y="139547"/>
                    <a:pt x="5656" y="139993"/>
                  </a:cubicBezTo>
                  <a:cubicBezTo>
                    <a:pt x="6994" y="141260"/>
                    <a:pt x="8404" y="142366"/>
                    <a:pt x="9885" y="143419"/>
                  </a:cubicBezTo>
                  <a:cubicBezTo>
                    <a:pt x="11901" y="144829"/>
                    <a:pt x="13971" y="146238"/>
                    <a:pt x="16058" y="147505"/>
                  </a:cubicBezTo>
                  <a:cubicBezTo>
                    <a:pt x="17629" y="148468"/>
                    <a:pt x="19324" y="149129"/>
                    <a:pt x="20965" y="149878"/>
                  </a:cubicBezTo>
                  <a:cubicBezTo>
                    <a:pt x="21857" y="150324"/>
                    <a:pt x="22749" y="150699"/>
                    <a:pt x="23642" y="151002"/>
                  </a:cubicBezTo>
                  <a:cubicBezTo>
                    <a:pt x="25354" y="151591"/>
                    <a:pt x="26996" y="152108"/>
                    <a:pt x="28691" y="152697"/>
                  </a:cubicBezTo>
                  <a:cubicBezTo>
                    <a:pt x="29583" y="152929"/>
                    <a:pt x="30564" y="153143"/>
                    <a:pt x="31457" y="153375"/>
                  </a:cubicBezTo>
                  <a:cubicBezTo>
                    <a:pt x="33009" y="153750"/>
                    <a:pt x="34490" y="154196"/>
                    <a:pt x="36060" y="154410"/>
                  </a:cubicBezTo>
                  <a:cubicBezTo>
                    <a:pt x="37987" y="154785"/>
                    <a:pt x="39843" y="155017"/>
                    <a:pt x="41787" y="155302"/>
                  </a:cubicBezTo>
                  <a:cubicBezTo>
                    <a:pt x="42822" y="155463"/>
                    <a:pt x="43857" y="155606"/>
                    <a:pt x="44839" y="155748"/>
                  </a:cubicBezTo>
                  <a:cubicBezTo>
                    <a:pt x="46623" y="155909"/>
                    <a:pt x="48318" y="156052"/>
                    <a:pt x="50102" y="156266"/>
                  </a:cubicBezTo>
                  <a:cubicBezTo>
                    <a:pt x="52564" y="156640"/>
                    <a:pt x="55009" y="156801"/>
                    <a:pt x="57471" y="157158"/>
                  </a:cubicBezTo>
                  <a:cubicBezTo>
                    <a:pt x="60005" y="157604"/>
                    <a:pt x="62521" y="158050"/>
                    <a:pt x="65054" y="158657"/>
                  </a:cubicBezTo>
                  <a:cubicBezTo>
                    <a:pt x="66018" y="158871"/>
                    <a:pt x="67053" y="159245"/>
                    <a:pt x="67945" y="159620"/>
                  </a:cubicBezTo>
                  <a:cubicBezTo>
                    <a:pt x="68766" y="159923"/>
                    <a:pt x="69586" y="160209"/>
                    <a:pt x="70336" y="160584"/>
                  </a:cubicBezTo>
                  <a:lnTo>
                    <a:pt x="106753" y="160584"/>
                  </a:lnTo>
                  <a:cubicBezTo>
                    <a:pt x="105789" y="158657"/>
                    <a:pt x="104754" y="156801"/>
                    <a:pt x="103630" y="154928"/>
                  </a:cubicBezTo>
                  <a:cubicBezTo>
                    <a:pt x="101400" y="151216"/>
                    <a:pt x="98723" y="147880"/>
                    <a:pt x="95690" y="144900"/>
                  </a:cubicBezTo>
                  <a:cubicBezTo>
                    <a:pt x="93299" y="142527"/>
                    <a:pt x="90623" y="140582"/>
                    <a:pt x="87572" y="139172"/>
                  </a:cubicBezTo>
                  <a:cubicBezTo>
                    <a:pt x="86091" y="138512"/>
                    <a:pt x="84681" y="137692"/>
                    <a:pt x="83111" y="137014"/>
                  </a:cubicBezTo>
                  <a:cubicBezTo>
                    <a:pt x="82076" y="136567"/>
                    <a:pt x="81041" y="136282"/>
                    <a:pt x="79917" y="135836"/>
                  </a:cubicBezTo>
                  <a:cubicBezTo>
                    <a:pt x="79257" y="135604"/>
                    <a:pt x="78579" y="135390"/>
                    <a:pt x="77847" y="135158"/>
                  </a:cubicBezTo>
                  <a:cubicBezTo>
                    <a:pt x="76420" y="134783"/>
                    <a:pt x="75010" y="134337"/>
                    <a:pt x="73601" y="134052"/>
                  </a:cubicBezTo>
                  <a:cubicBezTo>
                    <a:pt x="72049" y="133677"/>
                    <a:pt x="70478" y="133445"/>
                    <a:pt x="68837" y="133070"/>
                  </a:cubicBezTo>
                  <a:lnTo>
                    <a:pt x="68551" y="133070"/>
                  </a:lnTo>
                  <a:cubicBezTo>
                    <a:pt x="66696" y="132785"/>
                    <a:pt x="64912" y="132410"/>
                    <a:pt x="63038" y="132178"/>
                  </a:cubicBezTo>
                  <a:cubicBezTo>
                    <a:pt x="60219" y="131821"/>
                    <a:pt x="57400" y="131447"/>
                    <a:pt x="54563" y="131072"/>
                  </a:cubicBezTo>
                  <a:cubicBezTo>
                    <a:pt x="53903" y="131001"/>
                    <a:pt x="53225" y="130840"/>
                    <a:pt x="52564" y="130769"/>
                  </a:cubicBezTo>
                  <a:cubicBezTo>
                    <a:pt x="50102" y="130394"/>
                    <a:pt x="47658" y="130180"/>
                    <a:pt x="45285" y="129734"/>
                  </a:cubicBezTo>
                  <a:cubicBezTo>
                    <a:pt x="42751" y="129288"/>
                    <a:pt x="40289" y="128699"/>
                    <a:pt x="37844" y="128021"/>
                  </a:cubicBezTo>
                  <a:cubicBezTo>
                    <a:pt x="36131" y="127575"/>
                    <a:pt x="34347" y="127057"/>
                    <a:pt x="32634" y="126469"/>
                  </a:cubicBezTo>
                  <a:cubicBezTo>
                    <a:pt x="30850" y="125719"/>
                    <a:pt x="29137" y="124898"/>
                    <a:pt x="27513" y="124078"/>
                  </a:cubicBezTo>
                  <a:cubicBezTo>
                    <a:pt x="26461" y="123560"/>
                    <a:pt x="25497" y="122900"/>
                    <a:pt x="24534" y="122222"/>
                  </a:cubicBezTo>
                  <a:cubicBezTo>
                    <a:pt x="22749" y="121027"/>
                    <a:pt x="21197" y="119688"/>
                    <a:pt x="19627" y="118279"/>
                  </a:cubicBezTo>
                  <a:cubicBezTo>
                    <a:pt x="17325" y="116209"/>
                    <a:pt x="15398" y="113675"/>
                    <a:pt x="13757" y="111070"/>
                  </a:cubicBezTo>
                  <a:cubicBezTo>
                    <a:pt x="12276" y="108697"/>
                    <a:pt x="10938" y="106164"/>
                    <a:pt x="10045" y="103416"/>
                  </a:cubicBezTo>
                  <a:cubicBezTo>
                    <a:pt x="9510" y="101774"/>
                    <a:pt x="8921" y="100151"/>
                    <a:pt x="8475" y="98438"/>
                  </a:cubicBezTo>
                  <a:cubicBezTo>
                    <a:pt x="8101" y="96939"/>
                    <a:pt x="7886" y="95529"/>
                    <a:pt x="7583" y="94048"/>
                  </a:cubicBezTo>
                  <a:cubicBezTo>
                    <a:pt x="7583" y="93906"/>
                    <a:pt x="7583" y="93745"/>
                    <a:pt x="7512" y="93602"/>
                  </a:cubicBezTo>
                  <a:cubicBezTo>
                    <a:pt x="7066" y="91586"/>
                    <a:pt x="6994" y="89659"/>
                    <a:pt x="6994" y="87732"/>
                  </a:cubicBezTo>
                  <a:lnTo>
                    <a:pt x="6994" y="83718"/>
                  </a:lnTo>
                  <a:lnTo>
                    <a:pt x="6994" y="83343"/>
                  </a:lnTo>
                  <a:cubicBezTo>
                    <a:pt x="6994" y="82897"/>
                    <a:pt x="7066" y="82451"/>
                    <a:pt x="7137" y="82076"/>
                  </a:cubicBezTo>
                  <a:cubicBezTo>
                    <a:pt x="7512" y="79542"/>
                    <a:pt x="7815" y="77027"/>
                    <a:pt x="8547" y="74564"/>
                  </a:cubicBezTo>
                  <a:cubicBezTo>
                    <a:pt x="9064" y="72637"/>
                    <a:pt x="9510" y="70782"/>
                    <a:pt x="10188" y="68926"/>
                  </a:cubicBezTo>
                  <a:cubicBezTo>
                    <a:pt x="11009" y="66535"/>
                    <a:pt x="11901" y="64305"/>
                    <a:pt x="12865" y="62003"/>
                  </a:cubicBezTo>
                  <a:cubicBezTo>
                    <a:pt x="14060" y="59255"/>
                    <a:pt x="15238" y="56508"/>
                    <a:pt x="16504" y="53831"/>
                  </a:cubicBezTo>
                  <a:cubicBezTo>
                    <a:pt x="17182" y="52190"/>
                    <a:pt x="17985" y="50548"/>
                    <a:pt x="18735" y="48924"/>
                  </a:cubicBezTo>
                  <a:cubicBezTo>
                    <a:pt x="20002" y="45873"/>
                    <a:pt x="21268" y="42751"/>
                    <a:pt x="22303" y="39557"/>
                  </a:cubicBezTo>
                  <a:cubicBezTo>
                    <a:pt x="23124" y="36881"/>
                    <a:pt x="23945" y="34204"/>
                    <a:pt x="24462" y="31367"/>
                  </a:cubicBezTo>
                  <a:cubicBezTo>
                    <a:pt x="25122" y="28405"/>
                    <a:pt x="25569" y="25354"/>
                    <a:pt x="25800" y="22232"/>
                  </a:cubicBezTo>
                  <a:cubicBezTo>
                    <a:pt x="26015" y="19770"/>
                    <a:pt x="26015" y="17254"/>
                    <a:pt x="26015" y="14720"/>
                  </a:cubicBezTo>
                  <a:lnTo>
                    <a:pt x="26015" y="14131"/>
                  </a:lnTo>
                  <a:cubicBezTo>
                    <a:pt x="26015" y="11384"/>
                    <a:pt x="25943" y="8618"/>
                    <a:pt x="25800" y="5799"/>
                  </a:cubicBezTo>
                  <a:cubicBezTo>
                    <a:pt x="25800" y="4157"/>
                    <a:pt x="25497" y="2534"/>
                    <a:pt x="25354" y="892"/>
                  </a:cubicBezTo>
                  <a:cubicBezTo>
                    <a:pt x="25283" y="589"/>
                    <a:pt x="25283" y="303"/>
                    <a:pt x="25283" y="0"/>
                  </a:cubicBezTo>
                  <a:close/>
                </a:path>
              </a:pathLst>
            </a:custGeom>
            <a:solidFill>
              <a:srgbClr val="D11543"/>
            </a:solidFill>
            <a:ln>
              <a:noFill/>
            </a:ln>
            <a:effectLst>
              <a:outerShdw blurRad="57150" dist="38100" dir="5400000" algn="bl" rotWithShape="0">
                <a:srgbClr val="000000">
                  <a:alpha val="58819"/>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5" name="Google Shape;275;g2a8aa651347_0_20"/>
            <p:cNvSpPr/>
            <p:nvPr/>
          </p:nvSpPr>
          <p:spPr>
            <a:xfrm>
              <a:off x="-640" y="4284666"/>
              <a:ext cx="2250400" cy="857283"/>
            </a:xfrm>
            <a:custGeom>
              <a:avLst/>
              <a:gdLst/>
              <a:ahLst/>
              <a:cxnLst/>
              <a:rect l="l" t="t" r="r" b="b"/>
              <a:pathLst>
                <a:path w="70336" h="26765" extrusionOk="0">
                  <a:moveTo>
                    <a:pt x="0" y="1"/>
                  </a:moveTo>
                  <a:lnTo>
                    <a:pt x="0" y="233"/>
                  </a:lnTo>
                  <a:lnTo>
                    <a:pt x="0" y="821"/>
                  </a:lnTo>
                  <a:lnTo>
                    <a:pt x="0" y="22161"/>
                  </a:lnTo>
                  <a:cubicBezTo>
                    <a:pt x="1338" y="23267"/>
                    <a:pt x="2605" y="24392"/>
                    <a:pt x="4015" y="25426"/>
                  </a:cubicBezTo>
                  <a:cubicBezTo>
                    <a:pt x="4532" y="25872"/>
                    <a:pt x="5139" y="26319"/>
                    <a:pt x="5656" y="26765"/>
                  </a:cubicBezTo>
                  <a:lnTo>
                    <a:pt x="70336" y="26765"/>
                  </a:lnTo>
                  <a:cubicBezTo>
                    <a:pt x="69586" y="26390"/>
                    <a:pt x="68766" y="26104"/>
                    <a:pt x="67945" y="25801"/>
                  </a:cubicBezTo>
                  <a:cubicBezTo>
                    <a:pt x="67053" y="25426"/>
                    <a:pt x="66018" y="25052"/>
                    <a:pt x="65054" y="24838"/>
                  </a:cubicBezTo>
                  <a:cubicBezTo>
                    <a:pt x="62521" y="24231"/>
                    <a:pt x="60005" y="23785"/>
                    <a:pt x="57471" y="23339"/>
                  </a:cubicBezTo>
                  <a:cubicBezTo>
                    <a:pt x="55009" y="22982"/>
                    <a:pt x="52564" y="22821"/>
                    <a:pt x="50102" y="22447"/>
                  </a:cubicBezTo>
                  <a:cubicBezTo>
                    <a:pt x="48318" y="22233"/>
                    <a:pt x="46623" y="22090"/>
                    <a:pt x="44839" y="21929"/>
                  </a:cubicBezTo>
                  <a:cubicBezTo>
                    <a:pt x="43857" y="21787"/>
                    <a:pt x="42822" y="21644"/>
                    <a:pt x="41787" y="21483"/>
                  </a:cubicBezTo>
                  <a:cubicBezTo>
                    <a:pt x="39843" y="21198"/>
                    <a:pt x="37987" y="20966"/>
                    <a:pt x="36060" y="20591"/>
                  </a:cubicBezTo>
                  <a:cubicBezTo>
                    <a:pt x="34490" y="20377"/>
                    <a:pt x="33009" y="19931"/>
                    <a:pt x="31457" y="19556"/>
                  </a:cubicBezTo>
                  <a:cubicBezTo>
                    <a:pt x="30564" y="19324"/>
                    <a:pt x="29583" y="19110"/>
                    <a:pt x="28691" y="18878"/>
                  </a:cubicBezTo>
                  <a:cubicBezTo>
                    <a:pt x="26996" y="18289"/>
                    <a:pt x="25354" y="17772"/>
                    <a:pt x="23642" y="17183"/>
                  </a:cubicBezTo>
                  <a:cubicBezTo>
                    <a:pt x="22749" y="16880"/>
                    <a:pt x="21857" y="16505"/>
                    <a:pt x="20965" y="16059"/>
                  </a:cubicBezTo>
                  <a:cubicBezTo>
                    <a:pt x="19324" y="15310"/>
                    <a:pt x="17629" y="14649"/>
                    <a:pt x="16058" y="13686"/>
                  </a:cubicBezTo>
                  <a:cubicBezTo>
                    <a:pt x="13971" y="12419"/>
                    <a:pt x="11901" y="11010"/>
                    <a:pt x="9885" y="9600"/>
                  </a:cubicBezTo>
                  <a:cubicBezTo>
                    <a:pt x="8404" y="8547"/>
                    <a:pt x="6994" y="7441"/>
                    <a:pt x="5656" y="6174"/>
                  </a:cubicBezTo>
                  <a:cubicBezTo>
                    <a:pt x="5210" y="5728"/>
                    <a:pt x="4764" y="5353"/>
                    <a:pt x="4389" y="4907"/>
                  </a:cubicBezTo>
                  <a:cubicBezTo>
                    <a:pt x="2819" y="3355"/>
                    <a:pt x="1338" y="1714"/>
                    <a:pt x="0" y="1"/>
                  </a:cubicBezTo>
                  <a:close/>
                </a:path>
              </a:pathLst>
            </a:custGeom>
            <a:solidFill>
              <a:srgbClr val="D62C5A"/>
            </a:solidFill>
            <a:ln>
              <a:noFill/>
            </a:ln>
            <a:effectLst>
              <a:outerShdw blurRad="57150" dist="38100" dir="14820000" algn="bl" rotWithShape="0">
                <a:srgbClr val="000000">
                  <a:alpha val="3176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6" name="Google Shape;276;g2a8aa651347_0_20"/>
            <p:cNvSpPr/>
            <p:nvPr/>
          </p:nvSpPr>
          <p:spPr>
            <a:xfrm>
              <a:off x="-640" y="4994483"/>
              <a:ext cx="180996" cy="147466"/>
            </a:xfrm>
            <a:custGeom>
              <a:avLst/>
              <a:gdLst/>
              <a:ahLst/>
              <a:cxnLst/>
              <a:rect l="l" t="t" r="r" b="b"/>
              <a:pathLst>
                <a:path w="5657" h="4604" extrusionOk="0">
                  <a:moveTo>
                    <a:pt x="0" y="0"/>
                  </a:moveTo>
                  <a:lnTo>
                    <a:pt x="0" y="72"/>
                  </a:lnTo>
                  <a:lnTo>
                    <a:pt x="0" y="286"/>
                  </a:lnTo>
                  <a:lnTo>
                    <a:pt x="0" y="4604"/>
                  </a:lnTo>
                  <a:lnTo>
                    <a:pt x="5656" y="4604"/>
                  </a:lnTo>
                  <a:cubicBezTo>
                    <a:pt x="5139" y="4158"/>
                    <a:pt x="4532" y="3711"/>
                    <a:pt x="4015" y="3265"/>
                  </a:cubicBezTo>
                  <a:cubicBezTo>
                    <a:pt x="2605" y="2231"/>
                    <a:pt x="1338" y="1106"/>
                    <a:pt x="0" y="0"/>
                  </a:cubicBezTo>
                  <a:close/>
                </a:path>
              </a:pathLst>
            </a:custGeom>
            <a:solidFill>
              <a:srgbClr val="D4596E"/>
            </a:solidFill>
            <a:ln>
              <a:noFill/>
            </a:ln>
            <a:effectLst>
              <a:outerShdw blurRad="57150" dist="38100" dir="15840000" algn="bl" rotWithShape="0">
                <a:srgbClr val="000000">
                  <a:alpha val="58819"/>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77" name="Google Shape;277;g2a8aa651347_0_20"/>
          <p:cNvSpPr/>
          <p:nvPr/>
        </p:nvSpPr>
        <p:spPr>
          <a:xfrm>
            <a:off x="16782402" y="-3113"/>
            <a:ext cx="1484376" cy="890434"/>
          </a:xfrm>
          <a:custGeom>
            <a:avLst/>
            <a:gdLst/>
            <a:ahLst/>
            <a:cxnLst/>
            <a:rect l="l" t="t" r="r" b="b"/>
            <a:pathLst>
              <a:path w="23197" h="13900" extrusionOk="0">
                <a:moveTo>
                  <a:pt x="1" y="0"/>
                </a:moveTo>
                <a:cubicBezTo>
                  <a:pt x="376" y="375"/>
                  <a:pt x="590" y="821"/>
                  <a:pt x="964" y="1195"/>
                </a:cubicBezTo>
                <a:cubicBezTo>
                  <a:pt x="3052" y="3122"/>
                  <a:pt x="4979" y="5139"/>
                  <a:pt x="7370" y="6762"/>
                </a:cubicBezTo>
                <a:cubicBezTo>
                  <a:pt x="9226" y="8101"/>
                  <a:pt x="11081" y="9296"/>
                  <a:pt x="13169" y="10188"/>
                </a:cubicBezTo>
                <a:cubicBezTo>
                  <a:pt x="14275" y="10634"/>
                  <a:pt x="15310" y="11223"/>
                  <a:pt x="16434" y="11598"/>
                </a:cubicBezTo>
                <a:cubicBezTo>
                  <a:pt x="18076" y="12276"/>
                  <a:pt x="19699" y="12793"/>
                  <a:pt x="21341" y="13311"/>
                </a:cubicBezTo>
                <a:cubicBezTo>
                  <a:pt x="21930" y="13525"/>
                  <a:pt x="22536" y="13685"/>
                  <a:pt x="23196" y="13899"/>
                </a:cubicBezTo>
                <a:lnTo>
                  <a:pt x="23196" y="0"/>
                </a:lnTo>
                <a:close/>
              </a:path>
            </a:pathLst>
          </a:custGeom>
          <a:solidFill>
            <a:srgbClr val="AE1939"/>
          </a:solidFill>
          <a:ln>
            <a:noFill/>
          </a:ln>
          <a:effectLst>
            <a:outerShdw blurRad="57150" dist="38100" dir="5400000" algn="bl" rotWithShape="0">
              <a:srgbClr val="000000">
                <a:alpha val="3569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8" name="Google Shape;278;g2a8aa651347_0_20"/>
          <p:cNvSpPr txBox="1"/>
          <p:nvPr/>
        </p:nvSpPr>
        <p:spPr>
          <a:xfrm>
            <a:off x="1314450" y="560493"/>
            <a:ext cx="128664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2.2. Phân tích </a:t>
            </a:r>
            <a:r>
              <a:rPr lang="en-US" sz="3600" b="1">
                <a:solidFill>
                  <a:schemeClr val="lt1"/>
                </a:solidFill>
                <a:latin typeface="Calibri"/>
                <a:ea typeface="Calibri"/>
                <a:cs typeface="Calibri"/>
                <a:sym typeface="Calibri"/>
              </a:rPr>
              <a:t>về doanh thu, chi phí và lợi nhuận công ty </a:t>
            </a:r>
            <a:endParaRPr sz="3600" b="1">
              <a:solidFill>
                <a:schemeClr val="lt1"/>
              </a:solidFill>
              <a:latin typeface="Calibri"/>
              <a:ea typeface="Calibri"/>
              <a:cs typeface="Calibri"/>
              <a:sym typeface="Calibri"/>
            </a:endParaRPr>
          </a:p>
        </p:txBody>
      </p:sp>
      <p:pic>
        <p:nvPicPr>
          <p:cNvPr id="279" name="Google Shape;279;g2a8aa651347_0_20"/>
          <p:cNvPicPr preferRelativeResize="0"/>
          <p:nvPr/>
        </p:nvPicPr>
        <p:blipFill>
          <a:blip>
            <a:alphaModFix/>
          </a:blip>
          <a:stretch>
            <a:fillRect/>
          </a:stretch>
        </p:blipFill>
        <p:spPr>
          <a:xfrm>
            <a:off x="647027" y="1759434"/>
            <a:ext cx="10410825" cy="6172200"/>
          </a:xfrm>
          <a:prstGeom prst="rect">
            <a:avLst/>
          </a:prstGeom>
          <a:noFill/>
          <a:ln>
            <a:noFill/>
          </a:ln>
        </p:spPr>
      </p:pic>
      <p:pic>
        <p:nvPicPr>
          <p:cNvPr id="280" name="Google Shape;280;g2a8aa651347_0_20"/>
          <p:cNvPicPr preferRelativeResize="0"/>
          <p:nvPr/>
        </p:nvPicPr>
        <p:blipFill>
          <a:blip>
            <a:alphaModFix/>
          </a:blip>
          <a:stretch>
            <a:fillRect/>
          </a:stretch>
        </p:blipFill>
        <p:spPr>
          <a:xfrm>
            <a:off x="11816550" y="1759425"/>
            <a:ext cx="5787450" cy="343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2"/>
          <p:cNvSpPr txBox="1"/>
          <p:nvPr/>
        </p:nvSpPr>
        <p:spPr>
          <a:xfrm>
            <a:off x="1524000" y="126125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2.3.1 Nhóm khách hàng</a:t>
            </a:r>
            <a:endParaRPr sz="2600">
              <a:solidFill>
                <a:schemeClr val="lt1"/>
              </a:solidFill>
              <a:latin typeface="Georgia"/>
              <a:ea typeface="Georgia"/>
              <a:cs typeface="Georgia"/>
              <a:sym typeface="Georgia"/>
            </a:endParaRPr>
          </a:p>
        </p:txBody>
      </p:sp>
      <p:pic>
        <p:nvPicPr>
          <p:cNvPr id="286" name="Google Shape;286;p12"/>
          <p:cNvPicPr preferRelativeResize="0"/>
          <p:nvPr/>
        </p:nvPicPr>
        <p:blipFill rotWithShape="1">
          <a:blip>
            <a:alphaModFix/>
          </a:blip>
          <a:srcRect/>
          <a:stretch/>
        </p:blipFill>
        <p:spPr>
          <a:xfrm>
            <a:off x="2743200" y="1706621"/>
            <a:ext cx="13174863" cy="8422639"/>
          </a:xfrm>
          <a:prstGeom prst="rect">
            <a:avLst/>
          </a:prstGeom>
          <a:noFill/>
          <a:ln>
            <a:noFill/>
          </a:ln>
        </p:spPr>
      </p:pic>
      <p:sp>
        <p:nvSpPr>
          <p:cNvPr id="287" name="Google Shape;287;p12"/>
          <p:cNvSpPr txBox="1"/>
          <p:nvPr/>
        </p:nvSpPr>
        <p:spPr>
          <a:xfrm>
            <a:off x="1246997" y="512575"/>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13"/>
          <p:cNvPicPr preferRelativeResize="0"/>
          <p:nvPr/>
        </p:nvPicPr>
        <p:blipFill rotWithShape="1">
          <a:blip>
            <a:alphaModFix/>
          </a:blip>
          <a:srcRect/>
          <a:stretch/>
        </p:blipFill>
        <p:spPr>
          <a:xfrm>
            <a:off x="762000" y="2121564"/>
            <a:ext cx="17047697" cy="6869968"/>
          </a:xfrm>
          <a:prstGeom prst="rect">
            <a:avLst/>
          </a:prstGeom>
          <a:noFill/>
          <a:ln>
            <a:noFill/>
          </a:ln>
        </p:spPr>
      </p:pic>
      <p:sp>
        <p:nvSpPr>
          <p:cNvPr id="293" name="Google Shape;293;p13"/>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294" name="Google Shape;294;p13"/>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14"/>
          <p:cNvPicPr preferRelativeResize="0"/>
          <p:nvPr/>
        </p:nvPicPr>
        <p:blipFill rotWithShape="1">
          <a:blip>
            <a:alphaModFix/>
          </a:blip>
          <a:srcRect/>
          <a:stretch/>
        </p:blipFill>
        <p:spPr>
          <a:xfrm>
            <a:off x="1676400" y="1668747"/>
            <a:ext cx="15259377" cy="8618253"/>
          </a:xfrm>
          <a:prstGeom prst="rect">
            <a:avLst/>
          </a:prstGeom>
          <a:noFill/>
          <a:ln>
            <a:noFill/>
          </a:ln>
        </p:spPr>
      </p:pic>
      <p:sp>
        <p:nvSpPr>
          <p:cNvPr id="300" name="Google Shape;300;p14"/>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01" name="Google Shape;301;p14"/>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15"/>
          <p:cNvPicPr preferRelativeResize="0"/>
          <p:nvPr/>
        </p:nvPicPr>
        <p:blipFill rotWithShape="1">
          <a:blip>
            <a:alphaModFix/>
          </a:blip>
          <a:srcRect/>
          <a:stretch/>
        </p:blipFill>
        <p:spPr>
          <a:xfrm>
            <a:off x="1676400" y="1668747"/>
            <a:ext cx="15259377" cy="8618253"/>
          </a:xfrm>
          <a:prstGeom prst="rect">
            <a:avLst/>
          </a:prstGeom>
          <a:noFill/>
          <a:ln>
            <a:noFill/>
          </a:ln>
        </p:spPr>
      </p:pic>
      <p:sp>
        <p:nvSpPr>
          <p:cNvPr id="307" name="Google Shape;307;p15"/>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08" name="Google Shape;308;p15"/>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6"/>
          <p:cNvPicPr preferRelativeResize="0"/>
          <p:nvPr/>
        </p:nvPicPr>
        <p:blipFill rotWithShape="1">
          <a:blip>
            <a:alphaModFix/>
          </a:blip>
          <a:srcRect/>
          <a:stretch/>
        </p:blipFill>
        <p:spPr>
          <a:xfrm>
            <a:off x="1752600" y="1729223"/>
            <a:ext cx="15011400" cy="8496530"/>
          </a:xfrm>
          <a:prstGeom prst="rect">
            <a:avLst/>
          </a:prstGeom>
          <a:noFill/>
          <a:ln>
            <a:noFill/>
          </a:ln>
        </p:spPr>
      </p:pic>
      <p:sp>
        <p:nvSpPr>
          <p:cNvPr id="314" name="Google Shape;314;p16"/>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15" name="Google Shape;315;p16"/>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17"/>
          <p:cNvPicPr preferRelativeResize="0"/>
          <p:nvPr/>
        </p:nvPicPr>
        <p:blipFill rotWithShape="1">
          <a:blip>
            <a:alphaModFix/>
          </a:blip>
          <a:srcRect/>
          <a:stretch/>
        </p:blipFill>
        <p:spPr>
          <a:xfrm>
            <a:off x="1524000" y="1832330"/>
            <a:ext cx="14354271" cy="8253526"/>
          </a:xfrm>
          <a:prstGeom prst="rect">
            <a:avLst/>
          </a:prstGeom>
          <a:noFill/>
          <a:ln>
            <a:noFill/>
          </a:ln>
        </p:spPr>
      </p:pic>
      <p:sp>
        <p:nvSpPr>
          <p:cNvPr id="321" name="Google Shape;321;p17"/>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22" name="Google Shape;322;p17"/>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18"/>
          <p:cNvPicPr preferRelativeResize="0"/>
          <p:nvPr/>
        </p:nvPicPr>
        <p:blipFill rotWithShape="1">
          <a:blip>
            <a:alphaModFix/>
          </a:blip>
          <a:srcRect/>
          <a:stretch/>
        </p:blipFill>
        <p:spPr>
          <a:xfrm>
            <a:off x="841496" y="2045131"/>
            <a:ext cx="8237296" cy="5212165"/>
          </a:xfrm>
          <a:prstGeom prst="rect">
            <a:avLst/>
          </a:prstGeom>
          <a:noFill/>
          <a:ln>
            <a:noFill/>
          </a:ln>
        </p:spPr>
      </p:pic>
      <p:pic>
        <p:nvPicPr>
          <p:cNvPr id="328" name="Google Shape;328;p18"/>
          <p:cNvPicPr preferRelativeResize="0"/>
          <p:nvPr/>
        </p:nvPicPr>
        <p:blipFill rotWithShape="1">
          <a:blip>
            <a:alphaModFix/>
          </a:blip>
          <a:srcRect/>
          <a:stretch/>
        </p:blipFill>
        <p:spPr>
          <a:xfrm>
            <a:off x="9372600" y="2036736"/>
            <a:ext cx="8254597" cy="5212165"/>
          </a:xfrm>
          <a:prstGeom prst="rect">
            <a:avLst/>
          </a:prstGeom>
          <a:noFill/>
          <a:ln>
            <a:noFill/>
          </a:ln>
        </p:spPr>
      </p:pic>
      <p:sp>
        <p:nvSpPr>
          <p:cNvPr id="329" name="Google Shape;329;p18"/>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30" name="Google Shape;330;p18"/>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7" name="Google Shape;127;p2"/>
          <p:cNvGrpSpPr/>
          <p:nvPr/>
        </p:nvGrpSpPr>
        <p:grpSpPr>
          <a:xfrm>
            <a:off x="541157" y="500990"/>
            <a:ext cx="9163050" cy="9176409"/>
            <a:chOff x="0" y="-38100"/>
            <a:chExt cx="2814696" cy="3219058"/>
          </a:xfrm>
        </p:grpSpPr>
        <p:sp>
          <p:nvSpPr>
            <p:cNvPr id="128" name="Google Shape;128;p2"/>
            <p:cNvSpPr/>
            <p:nvPr/>
          </p:nvSpPr>
          <p:spPr>
            <a:xfrm>
              <a:off x="0" y="0"/>
              <a:ext cx="2814696" cy="3180958"/>
            </a:xfrm>
            <a:custGeom>
              <a:avLst/>
              <a:gdLst/>
              <a:ahLst/>
              <a:cxnLst/>
              <a:rect l="l" t="t" r="r" b="b"/>
              <a:pathLst>
                <a:path w="2814696" h="3180958" extrusionOk="0">
                  <a:moveTo>
                    <a:pt x="0" y="0"/>
                  </a:moveTo>
                  <a:lnTo>
                    <a:pt x="2814696" y="0"/>
                  </a:lnTo>
                  <a:lnTo>
                    <a:pt x="2814696" y="3180958"/>
                  </a:lnTo>
                  <a:lnTo>
                    <a:pt x="0" y="3180958"/>
                  </a:lnTo>
                  <a:close/>
                </a:path>
              </a:pathLst>
            </a:custGeom>
            <a:solidFill>
              <a:srgbClr val="F8BDC1"/>
            </a:solidFill>
            <a:ln>
              <a:noFill/>
            </a:ln>
          </p:spPr>
        </p:sp>
        <p:sp>
          <p:nvSpPr>
            <p:cNvPr id="129" name="Google Shape;129;p2"/>
            <p:cNvSpPr txBox="1"/>
            <p:nvPr/>
          </p:nvSpPr>
          <p:spPr>
            <a:xfrm>
              <a:off x="0" y="-38100"/>
              <a:ext cx="2814696" cy="32190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0" name="Google Shape;130;p2"/>
          <p:cNvGrpSpPr/>
          <p:nvPr/>
        </p:nvGrpSpPr>
        <p:grpSpPr>
          <a:xfrm>
            <a:off x="1016816" y="798488"/>
            <a:ext cx="1278370" cy="1278370"/>
            <a:chOff x="0" y="0"/>
            <a:chExt cx="812800" cy="812800"/>
          </a:xfrm>
        </p:grpSpPr>
        <p:sp>
          <p:nvSpPr>
            <p:cNvPr id="131" name="Google Shape;131;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40010"/>
                </a:lnSpc>
                <a:spcBef>
                  <a:spcPts val="0"/>
                </a:spcBef>
                <a:spcAft>
                  <a:spcPts val="0"/>
                </a:spcAft>
                <a:buNone/>
              </a:pPr>
              <a:r>
                <a:rPr lang="en-US" sz="3699" b="1" i="0" u="none" strike="noStrike" cap="none">
                  <a:solidFill>
                    <a:srgbClr val="222222"/>
                  </a:solidFill>
                  <a:latin typeface="Inter"/>
                  <a:ea typeface="Inter"/>
                  <a:cs typeface="Inter"/>
                  <a:sym typeface="Inter"/>
                </a:rPr>
                <a:t>01</a:t>
              </a:r>
              <a:endParaRPr/>
            </a:p>
          </p:txBody>
        </p:sp>
      </p:grpSp>
      <p:grpSp>
        <p:nvGrpSpPr>
          <p:cNvPr id="133" name="Google Shape;133;p2"/>
          <p:cNvGrpSpPr/>
          <p:nvPr/>
        </p:nvGrpSpPr>
        <p:grpSpPr>
          <a:xfrm>
            <a:off x="1037749" y="3204875"/>
            <a:ext cx="1278370" cy="1278370"/>
            <a:chOff x="0" y="0"/>
            <a:chExt cx="812800" cy="812800"/>
          </a:xfrm>
        </p:grpSpPr>
        <p:sp>
          <p:nvSpPr>
            <p:cNvPr id="134" name="Google Shape;134;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40010"/>
                </a:lnSpc>
                <a:spcBef>
                  <a:spcPts val="0"/>
                </a:spcBef>
                <a:spcAft>
                  <a:spcPts val="0"/>
                </a:spcAft>
                <a:buNone/>
              </a:pPr>
              <a:r>
                <a:rPr lang="en-US" sz="3699" b="1" i="0" u="none" strike="noStrike" cap="none">
                  <a:solidFill>
                    <a:srgbClr val="222222"/>
                  </a:solidFill>
                  <a:latin typeface="Inter"/>
                  <a:ea typeface="Inter"/>
                  <a:cs typeface="Inter"/>
                  <a:sym typeface="Inter"/>
                </a:rPr>
                <a:t>02</a:t>
              </a:r>
              <a:endParaRPr/>
            </a:p>
          </p:txBody>
        </p:sp>
      </p:grpSp>
      <p:grpSp>
        <p:nvGrpSpPr>
          <p:cNvPr id="136" name="Google Shape;136;p2"/>
          <p:cNvGrpSpPr/>
          <p:nvPr/>
        </p:nvGrpSpPr>
        <p:grpSpPr>
          <a:xfrm>
            <a:off x="1148547" y="7277101"/>
            <a:ext cx="1278370" cy="1278370"/>
            <a:chOff x="76200" y="1048352"/>
            <a:chExt cx="812800" cy="812800"/>
          </a:xfrm>
        </p:grpSpPr>
        <p:sp>
          <p:nvSpPr>
            <p:cNvPr id="137" name="Google Shape;137;p2"/>
            <p:cNvSpPr/>
            <p:nvPr/>
          </p:nvSpPr>
          <p:spPr>
            <a:xfrm>
              <a:off x="76200" y="1048352"/>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txBox="1"/>
            <p:nvPr/>
          </p:nvSpPr>
          <p:spPr>
            <a:xfrm>
              <a:off x="144844" y="1086452"/>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40010"/>
                </a:lnSpc>
                <a:spcBef>
                  <a:spcPts val="0"/>
                </a:spcBef>
                <a:spcAft>
                  <a:spcPts val="0"/>
                </a:spcAft>
                <a:buNone/>
              </a:pPr>
              <a:r>
                <a:rPr lang="en-US" sz="3699" b="1" i="0" u="none" strike="noStrike" cap="none">
                  <a:solidFill>
                    <a:srgbClr val="222222"/>
                  </a:solidFill>
                  <a:latin typeface="Inter"/>
                  <a:ea typeface="Inter"/>
                  <a:cs typeface="Inter"/>
                  <a:sym typeface="Inter"/>
                </a:rPr>
                <a:t>03</a:t>
              </a:r>
              <a:endParaRPr/>
            </a:p>
          </p:txBody>
        </p:sp>
      </p:grpSp>
      <p:sp>
        <p:nvSpPr>
          <p:cNvPr id="139" name="Google Shape;139;p2"/>
          <p:cNvSpPr txBox="1"/>
          <p:nvPr/>
        </p:nvSpPr>
        <p:spPr>
          <a:xfrm>
            <a:off x="11315469" y="973992"/>
            <a:ext cx="6972531" cy="11028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551" b="1" i="0" u="none" strike="noStrike" cap="none">
                <a:solidFill>
                  <a:srgbClr val="FFFFFF"/>
                </a:solidFill>
                <a:latin typeface="Inter"/>
                <a:ea typeface="Inter"/>
                <a:cs typeface="Inter"/>
                <a:sym typeface="Inter"/>
              </a:rPr>
              <a:t>MỤC LỤC</a:t>
            </a:r>
            <a:endParaRPr/>
          </a:p>
        </p:txBody>
      </p:sp>
      <p:sp>
        <p:nvSpPr>
          <p:cNvPr id="140" name="Google Shape;140;p2"/>
          <p:cNvSpPr txBox="1"/>
          <p:nvPr/>
        </p:nvSpPr>
        <p:spPr>
          <a:xfrm>
            <a:off x="2835312" y="1147871"/>
            <a:ext cx="5257633" cy="4483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399" b="1" i="0" u="none" strike="noStrike" cap="none">
                <a:solidFill>
                  <a:srgbClr val="393636"/>
                </a:solidFill>
                <a:latin typeface="Inter"/>
                <a:ea typeface="Inter"/>
                <a:cs typeface="Inter"/>
                <a:sym typeface="Inter"/>
              </a:rPr>
              <a:t>TỔNG QUAN</a:t>
            </a:r>
            <a:endParaRPr/>
          </a:p>
        </p:txBody>
      </p:sp>
      <p:sp>
        <p:nvSpPr>
          <p:cNvPr id="141" name="Google Shape;141;p2"/>
          <p:cNvSpPr txBox="1"/>
          <p:nvPr/>
        </p:nvSpPr>
        <p:spPr>
          <a:xfrm>
            <a:off x="2835312" y="3395750"/>
            <a:ext cx="5257633" cy="4483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399" b="1" i="0" u="none" strike="noStrike" cap="none">
                <a:solidFill>
                  <a:srgbClr val="393636"/>
                </a:solidFill>
                <a:latin typeface="Inter"/>
                <a:ea typeface="Inter"/>
                <a:cs typeface="Inter"/>
                <a:sym typeface="Inter"/>
              </a:rPr>
              <a:t>Phân tích</a:t>
            </a:r>
            <a:endParaRPr sz="3399" b="1" i="0" u="none" strike="noStrike" cap="none">
              <a:solidFill>
                <a:srgbClr val="393636"/>
              </a:solidFill>
              <a:latin typeface="Inter"/>
              <a:ea typeface="Inter"/>
              <a:cs typeface="Inter"/>
              <a:sym typeface="Inter"/>
            </a:endParaRPr>
          </a:p>
        </p:txBody>
      </p:sp>
      <p:sp>
        <p:nvSpPr>
          <p:cNvPr id="142" name="Google Shape;142;p2"/>
          <p:cNvSpPr txBox="1"/>
          <p:nvPr/>
        </p:nvSpPr>
        <p:spPr>
          <a:xfrm>
            <a:off x="2835311" y="7743189"/>
            <a:ext cx="5257633" cy="4483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399" b="1" i="0" u="none" strike="noStrike" cap="none">
                <a:solidFill>
                  <a:srgbClr val="393636"/>
                </a:solidFill>
                <a:latin typeface="Inter"/>
                <a:ea typeface="Inter"/>
                <a:cs typeface="Inter"/>
                <a:sym typeface="Inter"/>
              </a:rPr>
              <a:t>Đánh giá, nêu giải pháp</a:t>
            </a:r>
            <a:endParaRPr sz="3399" b="1" i="0" u="none" strike="noStrike" cap="none">
              <a:solidFill>
                <a:srgbClr val="393636"/>
              </a:solidFill>
              <a:latin typeface="Inter"/>
              <a:ea typeface="Inter"/>
              <a:cs typeface="Inter"/>
              <a:sym typeface="Inter"/>
            </a:endParaRPr>
          </a:p>
        </p:txBody>
      </p:sp>
      <p:sp>
        <p:nvSpPr>
          <p:cNvPr id="143" name="Google Shape;143;p2"/>
          <p:cNvSpPr txBox="1"/>
          <p:nvPr/>
        </p:nvSpPr>
        <p:spPr>
          <a:xfrm>
            <a:off x="2552399" y="1773900"/>
            <a:ext cx="6972600" cy="1020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i="0" u="none" strike="noStrike" cap="none">
                <a:solidFill>
                  <a:srgbClr val="4A4640"/>
                </a:solidFill>
                <a:latin typeface="Montserrat"/>
                <a:ea typeface="Montserrat"/>
                <a:cs typeface="Montserrat"/>
                <a:sym typeface="Montserrat"/>
              </a:rPr>
              <a:t>1.1 Giới thiệu về công ty và dataset</a:t>
            </a:r>
            <a:endParaRPr>
              <a:latin typeface="Montserrat"/>
              <a:ea typeface="Montserrat"/>
              <a:cs typeface="Montserrat"/>
              <a:sym typeface="Montserrat"/>
            </a:endParaRPr>
          </a:p>
          <a:p>
            <a:pPr marL="0" marR="0" lvl="0" indent="0" algn="l" rtl="0">
              <a:lnSpc>
                <a:spcPct val="107187"/>
              </a:lnSpc>
              <a:spcBef>
                <a:spcPts val="0"/>
              </a:spcBef>
              <a:spcAft>
                <a:spcPts val="0"/>
              </a:spcAft>
              <a:buNone/>
            </a:pPr>
            <a:r>
              <a:rPr lang="en-US" sz="3200" i="0" u="none" strike="noStrike" cap="none">
                <a:solidFill>
                  <a:srgbClr val="4A4640"/>
                </a:solidFill>
                <a:latin typeface="Montserrat"/>
                <a:ea typeface="Montserrat"/>
                <a:cs typeface="Montserrat"/>
                <a:sym typeface="Montserrat"/>
              </a:rPr>
              <a:t>1.2 Tiền xử lý dữ liệu</a:t>
            </a:r>
            <a:endParaRPr sz="3200" i="0" u="none" strike="noStrike" cap="none">
              <a:solidFill>
                <a:srgbClr val="4A4640"/>
              </a:solidFill>
              <a:latin typeface="Montserrat"/>
              <a:ea typeface="Montserrat"/>
              <a:cs typeface="Montserrat"/>
              <a:sym typeface="Montserrat"/>
            </a:endParaRPr>
          </a:p>
        </p:txBody>
      </p:sp>
      <p:sp>
        <p:nvSpPr>
          <p:cNvPr id="144" name="Google Shape;144;p2"/>
          <p:cNvSpPr txBox="1"/>
          <p:nvPr/>
        </p:nvSpPr>
        <p:spPr>
          <a:xfrm>
            <a:off x="2835312" y="3906290"/>
            <a:ext cx="6689688" cy="3052118"/>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0" i="0" u="none" strike="noStrike" cap="none">
                <a:solidFill>
                  <a:srgbClr val="4A4640"/>
                </a:solidFill>
                <a:latin typeface="Georgia"/>
                <a:ea typeface="Georgia"/>
                <a:cs typeface="Georgia"/>
                <a:sym typeface="Georgia"/>
              </a:rPr>
              <a:t>Kiểm tra dữ liệu (std,var,outliar,…)</a:t>
            </a:r>
            <a:endParaRPr/>
          </a:p>
          <a:p>
            <a:pPr marL="0" marR="0" lvl="0" indent="0" algn="l" rtl="0">
              <a:lnSpc>
                <a:spcPct val="107187"/>
              </a:lnSpc>
              <a:spcBef>
                <a:spcPts val="0"/>
              </a:spcBef>
              <a:spcAft>
                <a:spcPts val="0"/>
              </a:spcAft>
              <a:buNone/>
            </a:pPr>
            <a:r>
              <a:rPr lang="en-US" sz="3200" b="0" i="0" u="none" strike="noStrike" cap="none">
                <a:solidFill>
                  <a:srgbClr val="4A4640"/>
                </a:solidFill>
                <a:latin typeface="Georgia"/>
                <a:ea typeface="Georgia"/>
                <a:cs typeface="Georgia"/>
                <a:sym typeface="Georgia"/>
              </a:rPr>
              <a:t>Phân tích sự tương quan giữa các yếu tố</a:t>
            </a:r>
            <a:endParaRPr sz="3200" b="0" i="0" u="none" strike="noStrike" cap="none">
              <a:solidFill>
                <a:srgbClr val="4A4640"/>
              </a:solidFill>
              <a:latin typeface="Georgia"/>
              <a:ea typeface="Georgia"/>
              <a:cs typeface="Georgia"/>
              <a:sym typeface="Georgia"/>
            </a:endParaRPr>
          </a:p>
          <a:p>
            <a:pPr marL="0" marR="0" lvl="0" indent="0" algn="l" rtl="0">
              <a:lnSpc>
                <a:spcPct val="107187"/>
              </a:lnSpc>
              <a:spcBef>
                <a:spcPts val="0"/>
              </a:spcBef>
              <a:spcAft>
                <a:spcPts val="0"/>
              </a:spcAft>
              <a:buNone/>
            </a:pPr>
            <a:r>
              <a:rPr lang="en-US" sz="3200" b="0" i="0" u="none" strike="noStrike" cap="none">
                <a:solidFill>
                  <a:srgbClr val="4A4640"/>
                </a:solidFill>
                <a:latin typeface="Georgia"/>
                <a:ea typeface="Georgia"/>
                <a:cs typeface="Georgia"/>
                <a:sym typeface="Georgia"/>
              </a:rPr>
              <a:t>Phân tích tình hình kinh doanh của công ty qua thời gian</a:t>
            </a:r>
            <a:endParaRPr sz="3200" b="0" i="0" u="none" strike="noStrike" cap="none">
              <a:solidFill>
                <a:srgbClr val="4A4640"/>
              </a:solidFill>
              <a:latin typeface="Georgia"/>
              <a:ea typeface="Georgia"/>
              <a:cs typeface="Georgia"/>
              <a:sym typeface="Georgia"/>
            </a:endParaRPr>
          </a:p>
          <a:p>
            <a:pPr marL="0" marR="0" lvl="0" indent="0" algn="l" rtl="0">
              <a:lnSpc>
                <a:spcPct val="107187"/>
              </a:lnSpc>
              <a:spcBef>
                <a:spcPts val="0"/>
              </a:spcBef>
              <a:spcAft>
                <a:spcPts val="0"/>
              </a:spcAft>
              <a:buNone/>
            </a:pPr>
            <a:r>
              <a:rPr lang="en-US" sz="3200" b="0" i="0" u="none" strike="noStrike" cap="none">
                <a:solidFill>
                  <a:srgbClr val="4A4640"/>
                </a:solidFill>
                <a:latin typeface="Georgia"/>
                <a:ea typeface="Georgia"/>
                <a:cs typeface="Georgia"/>
                <a:sym typeface="Georgia"/>
              </a:rPr>
              <a:t>Phân tích các yếu tố ảnh hưởng tới tình hình kinh doanh của cty</a:t>
            </a:r>
            <a:endParaRPr sz="3200" b="0" i="0" u="none" strike="noStrike" cap="none">
              <a:solidFill>
                <a:srgbClr val="4A4640"/>
              </a:solidFill>
              <a:latin typeface="Georgia"/>
              <a:ea typeface="Georgia"/>
              <a:cs typeface="Georgia"/>
              <a:sym typeface="Georgia"/>
            </a:endParaRPr>
          </a:p>
        </p:txBody>
      </p:sp>
      <p:cxnSp>
        <p:nvCxnSpPr>
          <p:cNvPr id="145" name="Google Shape;145;p2"/>
          <p:cNvCxnSpPr/>
          <p:nvPr/>
        </p:nvCxnSpPr>
        <p:spPr>
          <a:xfrm rot="10800000">
            <a:off x="11091008" y="2284207"/>
            <a:ext cx="5873982" cy="0"/>
          </a:xfrm>
          <a:prstGeom prst="straightConnector1">
            <a:avLst/>
          </a:prstGeom>
          <a:noFill/>
          <a:ln w="66675" cap="rnd" cmpd="sng">
            <a:solidFill>
              <a:srgbClr val="FFFFFF"/>
            </a:solidFill>
            <a:prstDash val="solid"/>
            <a:round/>
            <a:headEnd type="none" w="sm" len="sm"/>
            <a:tailEnd type="none" w="sm" len="sm"/>
          </a:ln>
        </p:spPr>
      </p:cxnSp>
      <p:pic>
        <p:nvPicPr>
          <p:cNvPr id="146" name="Google Shape;146;p2" descr="Santa Cruz Bicycles | Quality Bicycles Since 1994"/>
          <p:cNvPicPr preferRelativeResize="0"/>
          <p:nvPr/>
        </p:nvPicPr>
        <p:blipFill rotWithShape="1">
          <a:blip>
            <a:alphaModFix/>
          </a:blip>
          <a:srcRect/>
          <a:stretch/>
        </p:blipFill>
        <p:spPr>
          <a:xfrm>
            <a:off x="9989964" y="3395750"/>
            <a:ext cx="8076071" cy="47957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19"/>
          <p:cNvPicPr preferRelativeResize="0"/>
          <p:nvPr/>
        </p:nvPicPr>
        <p:blipFill rotWithShape="1">
          <a:blip>
            <a:alphaModFix/>
          </a:blip>
          <a:srcRect/>
          <a:stretch/>
        </p:blipFill>
        <p:spPr>
          <a:xfrm>
            <a:off x="1524000" y="1742138"/>
            <a:ext cx="14862260" cy="8379238"/>
          </a:xfrm>
          <a:prstGeom prst="rect">
            <a:avLst/>
          </a:prstGeom>
          <a:noFill/>
          <a:ln>
            <a:noFill/>
          </a:ln>
        </p:spPr>
      </p:pic>
      <p:sp>
        <p:nvSpPr>
          <p:cNvPr id="336" name="Google Shape;336;p19"/>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37" name="Google Shape;337;p19"/>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20"/>
          <p:cNvPicPr preferRelativeResize="0"/>
          <p:nvPr/>
        </p:nvPicPr>
        <p:blipFill rotWithShape="1">
          <a:blip>
            <a:alphaModFix/>
          </a:blip>
          <a:srcRect/>
          <a:stretch/>
        </p:blipFill>
        <p:spPr>
          <a:xfrm>
            <a:off x="1925314" y="1706621"/>
            <a:ext cx="14811564" cy="8420010"/>
          </a:xfrm>
          <a:prstGeom prst="rect">
            <a:avLst/>
          </a:prstGeom>
          <a:noFill/>
          <a:ln>
            <a:noFill/>
          </a:ln>
        </p:spPr>
      </p:pic>
      <p:sp>
        <p:nvSpPr>
          <p:cNvPr id="343" name="Google Shape;343;p20"/>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44" name="Google Shape;344;p20"/>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g2a8aa651347_0_46"/>
          <p:cNvPicPr preferRelativeResize="0"/>
          <p:nvPr/>
        </p:nvPicPr>
        <p:blipFill>
          <a:blip>
            <a:alphaModFix/>
          </a:blip>
          <a:stretch>
            <a:fillRect/>
          </a:stretch>
        </p:blipFill>
        <p:spPr>
          <a:xfrm>
            <a:off x="152400" y="1941643"/>
            <a:ext cx="13201650" cy="7400925"/>
          </a:xfrm>
          <a:prstGeom prst="rect">
            <a:avLst/>
          </a:prstGeom>
          <a:noFill/>
          <a:ln>
            <a:noFill/>
          </a:ln>
        </p:spPr>
      </p:pic>
      <p:pic>
        <p:nvPicPr>
          <p:cNvPr id="350" name="Google Shape;350;g2a8aa651347_0_46"/>
          <p:cNvPicPr preferRelativeResize="0"/>
          <p:nvPr/>
        </p:nvPicPr>
        <p:blipFill>
          <a:blip>
            <a:alphaModFix/>
          </a:blip>
          <a:stretch>
            <a:fillRect/>
          </a:stretch>
        </p:blipFill>
        <p:spPr>
          <a:xfrm>
            <a:off x="13506450" y="816751"/>
            <a:ext cx="4003750" cy="8392475"/>
          </a:xfrm>
          <a:prstGeom prst="rect">
            <a:avLst/>
          </a:prstGeom>
          <a:noFill/>
          <a:ln>
            <a:noFill/>
          </a:ln>
        </p:spPr>
      </p:pic>
      <p:sp>
        <p:nvSpPr>
          <p:cNvPr id="351" name="Google Shape;351;g2a8aa651347_0_46"/>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Sản phẩm</a:t>
            </a:r>
            <a:endParaRPr sz="2600">
              <a:solidFill>
                <a:schemeClr val="lt1"/>
              </a:solidFill>
              <a:latin typeface="Georgia"/>
              <a:ea typeface="Georgia"/>
              <a:cs typeface="Georgia"/>
              <a:sym typeface="Georgia"/>
            </a:endParaRPr>
          </a:p>
        </p:txBody>
      </p:sp>
      <p:sp>
        <p:nvSpPr>
          <p:cNvPr id="352" name="Google Shape;352;g2a8aa651347_0_46"/>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g2a8aa651347_0_39"/>
          <p:cNvPicPr preferRelativeResize="0"/>
          <p:nvPr/>
        </p:nvPicPr>
        <p:blipFill>
          <a:blip>
            <a:alphaModFix/>
          </a:blip>
          <a:stretch>
            <a:fillRect/>
          </a:stretch>
        </p:blipFill>
        <p:spPr>
          <a:xfrm>
            <a:off x="2649450" y="1891100"/>
            <a:ext cx="12989099" cy="8203642"/>
          </a:xfrm>
          <a:prstGeom prst="rect">
            <a:avLst/>
          </a:prstGeom>
          <a:noFill/>
          <a:ln>
            <a:noFill/>
          </a:ln>
        </p:spPr>
      </p:pic>
      <p:sp>
        <p:nvSpPr>
          <p:cNvPr id="358" name="Google Shape;358;g2a8aa651347_0_39"/>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Khu vực</a:t>
            </a:r>
            <a:endParaRPr sz="2600">
              <a:solidFill>
                <a:schemeClr val="lt1"/>
              </a:solidFill>
              <a:latin typeface="Georgia"/>
              <a:ea typeface="Georgia"/>
              <a:cs typeface="Georgia"/>
              <a:sym typeface="Georgia"/>
            </a:endParaRPr>
          </a:p>
        </p:txBody>
      </p:sp>
      <p:sp>
        <p:nvSpPr>
          <p:cNvPr id="359" name="Google Shape;359;g2a8aa651347_0_39"/>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2a8aa651347_0_89"/>
          <p:cNvSpPr txBox="1"/>
          <p:nvPr/>
        </p:nvSpPr>
        <p:spPr>
          <a:xfrm>
            <a:off x="1529450" y="1016800"/>
            <a:ext cx="4000500" cy="3432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2.3.2. Giới tính</a:t>
            </a:r>
            <a:endParaRPr sz="2600">
              <a:solidFill>
                <a:schemeClr val="lt1"/>
              </a:solidFill>
              <a:latin typeface="Georgia"/>
              <a:ea typeface="Georgia"/>
              <a:cs typeface="Georgia"/>
              <a:sym typeface="Georgia"/>
            </a:endParaRPr>
          </a:p>
        </p:txBody>
      </p:sp>
      <p:sp>
        <p:nvSpPr>
          <p:cNvPr id="365" name="Google Shape;365;g2a8aa651347_0_89"/>
          <p:cNvSpPr txBox="1"/>
          <p:nvPr/>
        </p:nvSpPr>
        <p:spPr>
          <a:xfrm>
            <a:off x="1048747" y="288500"/>
            <a:ext cx="11855100" cy="646500"/>
          </a:xfrm>
          <a:prstGeom prst="rect">
            <a:avLst/>
          </a:prstGeom>
          <a:noFill/>
          <a:ln>
            <a:noFill/>
          </a:ln>
        </p:spPr>
        <p:txBody>
          <a:bodyPr spcFirstLastPara="1" wrap="square" lIns="91425" tIns="45700" rIns="91425" bIns="45700" anchor="t" anchorCtr="0">
            <a:spAutoFit/>
          </a:bodyPr>
          <a:lstStyle/>
          <a:p>
            <a:pPr marL="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2.3. Phân tích các yếu tố ảnh hưởn đến</a:t>
            </a:r>
            <a:r>
              <a:rPr lang="en-US" sz="3600" b="1">
                <a:solidFill>
                  <a:schemeClr val="lt1"/>
                </a:solidFill>
                <a:latin typeface="Calibri"/>
                <a:ea typeface="Calibri"/>
                <a:cs typeface="Calibri"/>
                <a:sym typeface="Calibri"/>
              </a:rPr>
              <a:t> lợi nhuận công ty </a:t>
            </a:r>
            <a:endParaRPr sz="3600" b="1">
              <a:solidFill>
                <a:schemeClr val="lt1"/>
              </a:solidFill>
              <a:latin typeface="Calibri"/>
              <a:ea typeface="Calibri"/>
              <a:cs typeface="Calibri"/>
              <a:sym typeface="Calibri"/>
            </a:endParaRPr>
          </a:p>
        </p:txBody>
      </p:sp>
      <p:pic>
        <p:nvPicPr>
          <p:cNvPr id="366" name="Google Shape;366;g2a8aa651347_0_89"/>
          <p:cNvPicPr preferRelativeResize="0"/>
          <p:nvPr/>
        </p:nvPicPr>
        <p:blipFill>
          <a:blip>
            <a:alphaModFix/>
          </a:blip>
          <a:stretch>
            <a:fillRect/>
          </a:stretch>
        </p:blipFill>
        <p:spPr>
          <a:xfrm>
            <a:off x="3736825" y="2472950"/>
            <a:ext cx="10379475" cy="477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1"/>
          <p:cNvSpPr txBox="1"/>
          <p:nvPr/>
        </p:nvSpPr>
        <p:spPr>
          <a:xfrm>
            <a:off x="1143000" y="495300"/>
            <a:ext cx="11894700" cy="4224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3200" b="1">
                <a:solidFill>
                  <a:schemeClr val="lt1"/>
                </a:solidFill>
                <a:latin typeface="Montserrat"/>
                <a:ea typeface="Montserrat"/>
                <a:cs typeface="Montserrat"/>
                <a:sym typeface="Montserrat"/>
              </a:rPr>
              <a:t>2.4. Phân tích về RFM</a:t>
            </a:r>
            <a:endParaRPr/>
          </a:p>
        </p:txBody>
      </p:sp>
      <p:pic>
        <p:nvPicPr>
          <p:cNvPr id="372" name="Google Shape;372;p21"/>
          <p:cNvPicPr preferRelativeResize="0"/>
          <p:nvPr/>
        </p:nvPicPr>
        <p:blipFill rotWithShape="1">
          <a:blip>
            <a:alphaModFix/>
          </a:blip>
          <a:srcRect/>
          <a:stretch/>
        </p:blipFill>
        <p:spPr>
          <a:xfrm>
            <a:off x="984504" y="991684"/>
            <a:ext cx="16115526" cy="91048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22"/>
          <p:cNvPicPr preferRelativeResize="0"/>
          <p:nvPr/>
        </p:nvPicPr>
        <p:blipFill rotWithShape="1">
          <a:blip>
            <a:alphaModFix/>
          </a:blip>
          <a:srcRect/>
          <a:stretch/>
        </p:blipFill>
        <p:spPr>
          <a:xfrm>
            <a:off x="7924800" y="0"/>
            <a:ext cx="10363200" cy="10287000"/>
          </a:xfrm>
          <a:prstGeom prst="rect">
            <a:avLst/>
          </a:prstGeom>
          <a:noFill/>
          <a:ln>
            <a:noFill/>
          </a:ln>
        </p:spPr>
      </p:pic>
      <p:pic>
        <p:nvPicPr>
          <p:cNvPr id="378" name="Google Shape;378;p22"/>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379" name="Google Shape;379;p22"/>
          <p:cNvSpPr txBox="1"/>
          <p:nvPr/>
        </p:nvSpPr>
        <p:spPr>
          <a:xfrm>
            <a:off x="179875" y="1783823"/>
            <a:ext cx="7516200" cy="41709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Champion</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Nhóm khách hàng tốt nhất nhưng chỉ chiếm rất ít trong tổng số khách hàng, doanh thu đóng góp 2,24%. Họ đã mua gần đây, đặt hàng thường xuyên và chi tiêu nhiều nhất</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Cần chăm sóc nhóm khách hang này, dự báo số lượng sản phẩm này tiêu thụ để tồn kho, hàng hóa phải sẵn sàng để đáp ứng nhu cầu khách hàng. Khi có sản phẩm mới, phải giới thiệu với họ trước tiên, họ có thể là những người giới thiệu sản phẩm tốt</a:t>
            </a:r>
            <a:endParaRPr sz="2600">
              <a:solidFill>
                <a:schemeClr val="lt1"/>
              </a:solidFill>
              <a:latin typeface="Georgia"/>
              <a:ea typeface="Georgia"/>
              <a:cs typeface="Georgia"/>
              <a:sym typeface="Georgia"/>
            </a:endParaRPr>
          </a:p>
        </p:txBody>
      </p:sp>
      <p:sp>
        <p:nvSpPr>
          <p:cNvPr id="380" name="Google Shape;380;p22"/>
          <p:cNvSpPr txBox="1"/>
          <p:nvPr/>
        </p:nvSpPr>
        <p:spPr>
          <a:xfrm>
            <a:off x="613375" y="474950"/>
            <a:ext cx="4931400" cy="4224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3200" b="1">
                <a:solidFill>
                  <a:schemeClr val="lt1"/>
                </a:solidFill>
                <a:latin typeface="Montserrat"/>
                <a:ea typeface="Montserrat"/>
                <a:cs typeface="Montserrat"/>
                <a:sym typeface="Montserrat"/>
              </a:rPr>
              <a:t>2.4. Phân tích về RFM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23"/>
          <p:cNvPicPr preferRelativeResize="0"/>
          <p:nvPr/>
        </p:nvPicPr>
        <p:blipFill rotWithShape="1">
          <a:blip>
            <a:alphaModFix/>
          </a:blip>
          <a:srcRect/>
          <a:stretch/>
        </p:blipFill>
        <p:spPr>
          <a:xfrm>
            <a:off x="7543800" y="0"/>
            <a:ext cx="10631404" cy="10287000"/>
          </a:xfrm>
          <a:prstGeom prst="rect">
            <a:avLst/>
          </a:prstGeom>
          <a:noFill/>
          <a:ln>
            <a:noFill/>
          </a:ln>
        </p:spPr>
      </p:pic>
      <p:pic>
        <p:nvPicPr>
          <p:cNvPr id="386" name="Google Shape;386;p23"/>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387" name="Google Shape;387;p23"/>
          <p:cNvSpPr txBox="1"/>
          <p:nvPr/>
        </p:nvSpPr>
        <p:spPr>
          <a:xfrm>
            <a:off x="179882" y="1783830"/>
            <a:ext cx="6830400" cy="47868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Loyal</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Nhóm khách hàng tốt thứ 2 nhưng chỉ chiếm 5,33% trong tổng số khách hàng, doanh thu đóng góp 2,56%. Khách hàng Loyal là khách hang Đặt hàng thường xuyên. Có tương tác các chương trình khuyến mãi.</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Đưa ra những chương trình khuyến mãi phù hợp với họ để nâng cấp nhóm KH này lên champion.</a:t>
            </a:r>
            <a:endParaRPr/>
          </a:p>
          <a:p>
            <a:pPr marL="0" marR="0" lvl="0" indent="0" algn="l" rtl="0">
              <a:lnSpc>
                <a:spcPct val="122500"/>
              </a:lnSpc>
              <a:spcBef>
                <a:spcPts val="0"/>
              </a:spcBef>
              <a:spcAft>
                <a:spcPts val="0"/>
              </a:spcAft>
              <a:buNone/>
            </a:pPr>
            <a:br>
              <a:rPr lang="en-US" sz="2800">
                <a:solidFill>
                  <a:schemeClr val="lt1"/>
                </a:solidFill>
                <a:latin typeface="Georgia"/>
                <a:ea typeface="Georgia"/>
                <a:cs typeface="Georgia"/>
                <a:sym typeface="Georgia"/>
              </a:rPr>
            </a:br>
            <a:endParaRPr sz="2800">
              <a:solidFill>
                <a:schemeClr val="lt1"/>
              </a:solidFill>
              <a:latin typeface="Georgia"/>
              <a:ea typeface="Georgia"/>
              <a:cs typeface="Georgia"/>
              <a:sym typeface="Georgia"/>
            </a:endParaRPr>
          </a:p>
        </p:txBody>
      </p:sp>
      <p:sp>
        <p:nvSpPr>
          <p:cNvPr id="388" name="Google Shape;388;p23"/>
          <p:cNvSpPr txBox="1"/>
          <p:nvPr/>
        </p:nvSpPr>
        <p:spPr>
          <a:xfrm>
            <a:off x="762000" y="419100"/>
            <a:ext cx="11894696" cy="445378"/>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4000" b="1">
                <a:solidFill>
                  <a:schemeClr val="lt1"/>
                </a:solidFill>
                <a:latin typeface="Georgia"/>
                <a:ea typeface="Georgia"/>
                <a:cs typeface="Georgia"/>
                <a:sym typeface="Georgia"/>
              </a:rPr>
              <a:t>2.4. Phân tích về RFM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24"/>
          <p:cNvPicPr preferRelativeResize="0"/>
          <p:nvPr/>
        </p:nvPicPr>
        <p:blipFill rotWithShape="1">
          <a:blip>
            <a:alphaModFix/>
          </a:blip>
          <a:srcRect/>
          <a:stretch/>
        </p:blipFill>
        <p:spPr>
          <a:xfrm>
            <a:off x="7604336" y="0"/>
            <a:ext cx="10503782" cy="10287000"/>
          </a:xfrm>
          <a:prstGeom prst="rect">
            <a:avLst/>
          </a:prstGeom>
          <a:noFill/>
          <a:ln>
            <a:noFill/>
          </a:ln>
        </p:spPr>
      </p:pic>
      <p:pic>
        <p:nvPicPr>
          <p:cNvPr id="394" name="Google Shape;394;p24"/>
          <p:cNvPicPr preferRelativeResize="0"/>
          <p:nvPr/>
        </p:nvPicPr>
        <p:blipFill rotWithShape="1">
          <a:blip>
            <a:alphaModFix/>
          </a:blip>
          <a:srcRect/>
          <a:stretch/>
        </p:blipFill>
        <p:spPr>
          <a:xfrm>
            <a:off x="13221324" y="4332157"/>
            <a:ext cx="5066676" cy="5954842"/>
          </a:xfrm>
          <a:prstGeom prst="rect">
            <a:avLst/>
          </a:prstGeom>
          <a:noFill/>
          <a:ln>
            <a:noFill/>
          </a:ln>
        </p:spPr>
      </p:pic>
      <p:sp>
        <p:nvSpPr>
          <p:cNvPr id="395" name="Google Shape;395;p24"/>
          <p:cNvSpPr txBox="1"/>
          <p:nvPr/>
        </p:nvSpPr>
        <p:spPr>
          <a:xfrm>
            <a:off x="179882" y="1783830"/>
            <a:ext cx="7059000" cy="4170900"/>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Potential Loyalist:</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Đây là nhóm chiếm tỷ trọng nhiều nhất trong tổng số lượng khách hàng (18,36%) và cả doanh thu (22,37%). Khách hàng Potential Loyalist là những khách hàng  đã mua hàng gần đây và chi tiêu tốt.</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Tương tự nhóm Loyal, đưa ra những chương</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trình khuyến mãi đã được cá nhân hoá cho phù hợp với họ để nâng cấp nhóm KH này lên loyal hoặc champion.</a:t>
            </a:r>
            <a:endParaRPr sz="2800">
              <a:solidFill>
                <a:schemeClr val="lt1"/>
              </a:solidFill>
              <a:latin typeface="Georgia"/>
              <a:ea typeface="Georgia"/>
              <a:cs typeface="Georgia"/>
              <a:sym typeface="Georgia"/>
            </a:endParaRPr>
          </a:p>
        </p:txBody>
      </p:sp>
      <p:sp>
        <p:nvSpPr>
          <p:cNvPr id="396" name="Google Shape;396;p24"/>
          <p:cNvSpPr txBox="1"/>
          <p:nvPr/>
        </p:nvSpPr>
        <p:spPr>
          <a:xfrm>
            <a:off x="762000" y="419100"/>
            <a:ext cx="11894696" cy="445378"/>
          </a:xfrm>
          <a:prstGeom prst="rect">
            <a:avLst/>
          </a:prstGeom>
          <a:noFill/>
          <a:ln>
            <a:noFill/>
          </a:ln>
        </p:spPr>
        <p:txBody>
          <a:bodyPr spcFirstLastPara="1" wrap="square" lIns="0" tIns="0" rIns="0" bIns="0" anchor="t" anchorCtr="0">
            <a:spAutoFit/>
          </a:bodyPr>
          <a:lstStyle/>
          <a:p>
            <a:pPr marL="0" marR="0" lvl="0" indent="0" algn="l" rtl="0">
              <a:lnSpc>
                <a:spcPct val="85750"/>
              </a:lnSpc>
              <a:spcBef>
                <a:spcPts val="0"/>
              </a:spcBef>
              <a:spcAft>
                <a:spcPts val="0"/>
              </a:spcAft>
              <a:buNone/>
            </a:pPr>
            <a:r>
              <a:rPr lang="en-US" sz="4000" b="1">
                <a:solidFill>
                  <a:schemeClr val="lt1"/>
                </a:solidFill>
                <a:latin typeface="Georgia"/>
                <a:ea typeface="Georgia"/>
                <a:cs typeface="Georgia"/>
                <a:sym typeface="Georgia"/>
              </a:rPr>
              <a:t>2.4. Phân tích về RFM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25"/>
          <p:cNvPicPr preferRelativeResize="0"/>
          <p:nvPr/>
        </p:nvPicPr>
        <p:blipFill rotWithShape="1">
          <a:blip>
            <a:alphaModFix/>
          </a:blip>
          <a:srcRect/>
          <a:stretch/>
        </p:blipFill>
        <p:spPr>
          <a:xfrm>
            <a:off x="9402113" y="0"/>
            <a:ext cx="8754258" cy="10287000"/>
          </a:xfrm>
          <a:prstGeom prst="rect">
            <a:avLst/>
          </a:prstGeom>
          <a:noFill/>
          <a:ln>
            <a:noFill/>
          </a:ln>
        </p:spPr>
      </p:pic>
      <p:sp>
        <p:nvSpPr>
          <p:cNvPr id="402" name="Google Shape;402;p25"/>
          <p:cNvSpPr txBox="1"/>
          <p:nvPr/>
        </p:nvSpPr>
        <p:spPr>
          <a:xfrm>
            <a:off x="3949908" y="0"/>
            <a:ext cx="94887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Viga"/>
                <a:ea typeface="Viga"/>
                <a:cs typeface="Viga"/>
                <a:sym typeface="Viga"/>
              </a:rPr>
              <a:t>Phân tích về RFM</a:t>
            </a:r>
            <a:endParaRPr sz="4800">
              <a:solidFill>
                <a:schemeClr val="lt1"/>
              </a:solidFill>
              <a:latin typeface="Viga"/>
              <a:ea typeface="Viga"/>
              <a:cs typeface="Viga"/>
              <a:sym typeface="Viga"/>
            </a:endParaRPr>
          </a:p>
        </p:txBody>
      </p:sp>
      <p:pic>
        <p:nvPicPr>
          <p:cNvPr id="403" name="Google Shape;403;p25"/>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404" name="Google Shape;404;p25"/>
          <p:cNvSpPr txBox="1"/>
          <p:nvPr/>
        </p:nvSpPr>
        <p:spPr>
          <a:xfrm>
            <a:off x="179882" y="1783830"/>
            <a:ext cx="8754300" cy="3524100"/>
          </a:xfrm>
          <a:prstGeom prst="rect">
            <a:avLst/>
          </a:prstGeom>
          <a:noFill/>
          <a:ln>
            <a:noFill/>
          </a:ln>
        </p:spPr>
        <p:txBody>
          <a:bodyPr spcFirstLastPara="1" wrap="square" lIns="91425" tIns="45700" rIns="91425" bIns="45700" anchor="t" anchorCtr="0">
            <a:spAutoFit/>
          </a:bodyPr>
          <a:lstStyle/>
          <a:p>
            <a:pPr marL="0" marR="0" lvl="0" indent="0" algn="l" rtl="0">
              <a:lnSpc>
                <a:spcPct val="85750"/>
              </a:lnSpc>
              <a:spcBef>
                <a:spcPts val="0"/>
              </a:spcBef>
              <a:spcAft>
                <a:spcPts val="0"/>
              </a:spcAft>
              <a:buNone/>
            </a:pPr>
            <a:r>
              <a:rPr lang="en-US" sz="2600" b="1" u="sng">
                <a:solidFill>
                  <a:schemeClr val="lt1"/>
                </a:solidFill>
                <a:latin typeface="Montserrat"/>
                <a:ea typeface="Montserrat"/>
                <a:cs typeface="Montserrat"/>
                <a:sym typeface="Montserrat"/>
              </a:rPr>
              <a:t>Promising:</a:t>
            </a:r>
            <a:endParaRPr sz="26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Đây là nhóm chiếm tỷ trọng nhiều thứ 3 (13,4%), doanh thu chiếm 11,76%. Họ từng là khách hàng trung thành, chi tiêu thường xuyên và khá nhiều tiền, nhưng lần mua cuối cùng đã cách đây hơi xa.</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cung cấp phiếu giảm giá, đưa ra chương trình khuyến mãi đã được cá nhân hoá để giữ tương tác với họ. Dự trù sản phẩm stock kho cho nhóm KH này.</a:t>
            </a:r>
            <a:endParaRPr sz="3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p:nvPr/>
        </p:nvSpPr>
        <p:spPr>
          <a:xfrm>
            <a:off x="10893274" y="8269853"/>
            <a:ext cx="7373504" cy="2014046"/>
          </a:xfrm>
          <a:custGeom>
            <a:avLst/>
            <a:gdLst/>
            <a:ahLst/>
            <a:cxnLst/>
            <a:rect l="l" t="t" r="r" b="b"/>
            <a:pathLst>
              <a:path w="115229" h="31440" extrusionOk="0">
                <a:moveTo>
                  <a:pt x="115228" y="1"/>
                </a:moveTo>
                <a:cubicBezTo>
                  <a:pt x="114408" y="215"/>
                  <a:pt x="113676" y="518"/>
                  <a:pt x="112855" y="732"/>
                </a:cubicBezTo>
                <a:cubicBezTo>
                  <a:pt x="111803" y="1036"/>
                  <a:pt x="110768" y="1339"/>
                  <a:pt x="109733" y="1696"/>
                </a:cubicBezTo>
                <a:cubicBezTo>
                  <a:pt x="108091" y="2142"/>
                  <a:pt x="106539" y="2677"/>
                  <a:pt x="104969" y="3195"/>
                </a:cubicBezTo>
                <a:cubicBezTo>
                  <a:pt x="102596" y="3926"/>
                  <a:pt x="100294" y="4747"/>
                  <a:pt x="97975" y="5568"/>
                </a:cubicBezTo>
                <a:cubicBezTo>
                  <a:pt x="96797" y="5943"/>
                  <a:pt x="95673" y="6317"/>
                  <a:pt x="94495" y="6603"/>
                </a:cubicBezTo>
                <a:cubicBezTo>
                  <a:pt x="92996" y="7138"/>
                  <a:pt x="91444" y="7584"/>
                  <a:pt x="89874" y="8030"/>
                </a:cubicBezTo>
                <a:cubicBezTo>
                  <a:pt x="88322" y="8548"/>
                  <a:pt x="86680" y="8994"/>
                  <a:pt x="85039" y="9511"/>
                </a:cubicBezTo>
                <a:cubicBezTo>
                  <a:pt x="83700" y="9886"/>
                  <a:pt x="82451" y="10260"/>
                  <a:pt x="81185" y="10546"/>
                </a:cubicBezTo>
                <a:cubicBezTo>
                  <a:pt x="78954" y="11153"/>
                  <a:pt x="76724" y="11599"/>
                  <a:pt x="74494" y="12045"/>
                </a:cubicBezTo>
                <a:cubicBezTo>
                  <a:pt x="71889" y="12562"/>
                  <a:pt x="69212" y="13222"/>
                  <a:pt x="66464" y="13454"/>
                </a:cubicBezTo>
                <a:cubicBezTo>
                  <a:pt x="64377" y="13668"/>
                  <a:pt x="62289" y="13900"/>
                  <a:pt x="60219" y="14114"/>
                </a:cubicBezTo>
                <a:cubicBezTo>
                  <a:pt x="58953" y="14275"/>
                  <a:pt x="57686" y="14275"/>
                  <a:pt x="56419" y="14275"/>
                </a:cubicBezTo>
                <a:cubicBezTo>
                  <a:pt x="54492" y="14275"/>
                  <a:pt x="52557" y="14402"/>
                  <a:pt x="50604" y="14402"/>
                </a:cubicBezTo>
                <a:cubicBezTo>
                  <a:pt x="49627" y="14402"/>
                  <a:pt x="48646" y="14370"/>
                  <a:pt x="47658" y="14275"/>
                </a:cubicBezTo>
                <a:lnTo>
                  <a:pt x="47498" y="14275"/>
                </a:lnTo>
                <a:cubicBezTo>
                  <a:pt x="45428" y="14186"/>
                  <a:pt x="43340" y="14114"/>
                  <a:pt x="41253" y="14043"/>
                </a:cubicBezTo>
                <a:cubicBezTo>
                  <a:pt x="39397" y="13972"/>
                  <a:pt x="37470" y="13740"/>
                  <a:pt x="35614" y="13668"/>
                </a:cubicBezTo>
                <a:cubicBezTo>
                  <a:pt x="33456" y="13597"/>
                  <a:pt x="31368" y="13597"/>
                  <a:pt x="29280" y="13526"/>
                </a:cubicBezTo>
                <a:cubicBezTo>
                  <a:pt x="27585" y="13526"/>
                  <a:pt x="25872" y="13526"/>
                  <a:pt x="24088" y="13597"/>
                </a:cubicBezTo>
                <a:cubicBezTo>
                  <a:pt x="21251" y="13668"/>
                  <a:pt x="18503" y="14418"/>
                  <a:pt x="15827" y="15239"/>
                </a:cubicBezTo>
                <a:cubicBezTo>
                  <a:pt x="12776" y="16202"/>
                  <a:pt x="9957" y="17683"/>
                  <a:pt x="7584" y="19771"/>
                </a:cubicBezTo>
                <a:cubicBezTo>
                  <a:pt x="5121" y="21858"/>
                  <a:pt x="3337" y="24303"/>
                  <a:pt x="1856" y="27050"/>
                </a:cubicBezTo>
                <a:cubicBezTo>
                  <a:pt x="1107" y="28460"/>
                  <a:pt x="518" y="29959"/>
                  <a:pt x="1" y="31440"/>
                </a:cubicBezTo>
                <a:lnTo>
                  <a:pt x="16130" y="31440"/>
                </a:lnTo>
                <a:cubicBezTo>
                  <a:pt x="17397" y="30244"/>
                  <a:pt x="18735" y="29209"/>
                  <a:pt x="20359" y="28317"/>
                </a:cubicBezTo>
                <a:cubicBezTo>
                  <a:pt x="23785" y="26462"/>
                  <a:pt x="27496" y="25427"/>
                  <a:pt x="31368" y="24891"/>
                </a:cubicBezTo>
                <a:cubicBezTo>
                  <a:pt x="34633" y="24445"/>
                  <a:pt x="37916" y="24160"/>
                  <a:pt x="41253" y="23857"/>
                </a:cubicBezTo>
                <a:cubicBezTo>
                  <a:pt x="42662" y="23714"/>
                  <a:pt x="44090" y="23642"/>
                  <a:pt x="45499" y="23553"/>
                </a:cubicBezTo>
                <a:cubicBezTo>
                  <a:pt x="47212" y="23482"/>
                  <a:pt x="48907" y="23410"/>
                  <a:pt x="50620" y="23268"/>
                </a:cubicBezTo>
                <a:cubicBezTo>
                  <a:pt x="53297" y="22964"/>
                  <a:pt x="55902" y="22661"/>
                  <a:pt x="58507" y="22304"/>
                </a:cubicBezTo>
                <a:cubicBezTo>
                  <a:pt x="61629" y="21858"/>
                  <a:pt x="64680" y="21323"/>
                  <a:pt x="67803" y="20663"/>
                </a:cubicBezTo>
                <a:cubicBezTo>
                  <a:pt x="68463" y="20520"/>
                  <a:pt x="69212" y="20288"/>
                  <a:pt x="69962" y="20145"/>
                </a:cubicBezTo>
                <a:cubicBezTo>
                  <a:pt x="71960" y="19628"/>
                  <a:pt x="74048" y="19182"/>
                  <a:pt x="76046" y="18575"/>
                </a:cubicBezTo>
                <a:cubicBezTo>
                  <a:pt x="77902" y="18058"/>
                  <a:pt x="79686" y="17469"/>
                  <a:pt x="81559" y="16862"/>
                </a:cubicBezTo>
                <a:cubicBezTo>
                  <a:pt x="84004" y="16131"/>
                  <a:pt x="86466" y="15310"/>
                  <a:pt x="88910" y="14489"/>
                </a:cubicBezTo>
                <a:cubicBezTo>
                  <a:pt x="91212" y="13668"/>
                  <a:pt x="93603" y="12848"/>
                  <a:pt x="95905" y="12045"/>
                </a:cubicBezTo>
                <a:cubicBezTo>
                  <a:pt x="100133" y="10546"/>
                  <a:pt x="104309" y="9065"/>
                  <a:pt x="108609" y="7584"/>
                </a:cubicBezTo>
                <a:cubicBezTo>
                  <a:pt x="110768" y="6835"/>
                  <a:pt x="112998" y="6157"/>
                  <a:pt x="115228" y="5496"/>
                </a:cubicBezTo>
                <a:lnTo>
                  <a:pt x="115228" y="4908"/>
                </a:lnTo>
                <a:lnTo>
                  <a:pt x="115228" y="1250"/>
                </a:lnTo>
                <a:lnTo>
                  <a:pt x="115228" y="1"/>
                </a:lnTo>
                <a:close/>
              </a:path>
            </a:pathLst>
          </a:custGeom>
          <a:solidFill>
            <a:srgbClr val="D62C5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2" name="Google Shape;152;p3"/>
          <p:cNvSpPr txBox="1">
            <a:spLocks noGrp="1"/>
          </p:cNvSpPr>
          <p:nvPr>
            <p:ph type="title"/>
          </p:nvPr>
        </p:nvSpPr>
        <p:spPr>
          <a:xfrm>
            <a:off x="8174539" y="3355705"/>
            <a:ext cx="7772400" cy="2281800"/>
          </a:xfrm>
          <a:prstGeom prst="rect">
            <a:avLst/>
          </a:prstGeom>
          <a:noFill/>
          <a:ln>
            <a:noFill/>
          </a:ln>
        </p:spPr>
        <p:txBody>
          <a:bodyPr spcFirstLastPara="1" wrap="square" lIns="182850" tIns="182850" rIns="182850" bIns="182850" anchor="t" anchorCtr="0">
            <a:noAutofit/>
          </a:bodyPr>
          <a:lstStyle/>
          <a:p>
            <a:pPr marL="0" lvl="0" indent="0" algn="l" rtl="0">
              <a:lnSpc>
                <a:spcPct val="90000"/>
              </a:lnSpc>
              <a:spcBef>
                <a:spcPts val="0"/>
              </a:spcBef>
              <a:spcAft>
                <a:spcPts val="0"/>
              </a:spcAft>
              <a:buClr>
                <a:srgbClr val="FFFFFF"/>
              </a:buClr>
              <a:buSzPts val="3600"/>
              <a:buFont typeface="Inter"/>
              <a:buNone/>
            </a:pPr>
            <a:r>
              <a:rPr lang="en-US" sz="8551" b="1">
                <a:latin typeface="Inter"/>
                <a:ea typeface="Inter"/>
                <a:cs typeface="Inter"/>
                <a:sym typeface="Inter"/>
              </a:rPr>
              <a:t>TỔNG QUAN</a:t>
            </a:r>
            <a:r>
              <a:rPr lang="en-US"/>
              <a:t> </a:t>
            </a:r>
            <a:endParaRPr/>
          </a:p>
        </p:txBody>
      </p:sp>
      <p:sp>
        <p:nvSpPr>
          <p:cNvPr id="153" name="Google Shape;153;p3"/>
          <p:cNvSpPr txBox="1">
            <a:spLocks noGrp="1"/>
          </p:cNvSpPr>
          <p:nvPr>
            <p:ph type="title" idx="2"/>
          </p:nvPr>
        </p:nvSpPr>
        <p:spPr>
          <a:xfrm>
            <a:off x="3393938" y="3415484"/>
            <a:ext cx="3192600" cy="1683600"/>
          </a:xfrm>
          <a:prstGeom prst="rect">
            <a:avLst/>
          </a:prstGeom>
          <a:noFill/>
          <a:ln>
            <a:noFill/>
          </a:ln>
        </p:spPr>
        <p:txBody>
          <a:bodyPr spcFirstLastPara="1" wrap="square" lIns="182850" tIns="182850" rIns="182850" bIns="182850" anchor="ctr" anchorCtr="0">
            <a:noAutofit/>
          </a:bodyPr>
          <a:lstStyle/>
          <a:p>
            <a:pPr marL="0" lvl="0" indent="0" algn="ctr" rtl="0">
              <a:spcBef>
                <a:spcPts val="0"/>
              </a:spcBef>
              <a:spcAft>
                <a:spcPts val="0"/>
              </a:spcAft>
              <a:buClr>
                <a:srgbClr val="FFFFFF"/>
              </a:buClr>
              <a:buSzPts val="7200"/>
              <a:buFont typeface="Calibri"/>
              <a:buNone/>
            </a:pPr>
            <a:r>
              <a:rPr lang="en-US"/>
              <a:t>01</a:t>
            </a:r>
            <a:endParaRPr/>
          </a:p>
        </p:txBody>
      </p:sp>
      <p:sp>
        <p:nvSpPr>
          <p:cNvPr id="154" name="Google Shape;154;p3"/>
          <p:cNvSpPr/>
          <p:nvPr/>
        </p:nvSpPr>
        <p:spPr>
          <a:xfrm>
            <a:off x="3703185" y="5342380"/>
            <a:ext cx="2574110" cy="1337744"/>
          </a:xfrm>
          <a:custGeom>
            <a:avLst/>
            <a:gdLst/>
            <a:ahLst/>
            <a:cxnLst/>
            <a:rect l="l" t="t" r="r" b="b"/>
            <a:pathLst>
              <a:path w="208768" h="108495" extrusionOk="0">
                <a:moveTo>
                  <a:pt x="87128" y="1"/>
                </a:moveTo>
                <a:lnTo>
                  <a:pt x="64522" y="50627"/>
                </a:lnTo>
                <a:lnTo>
                  <a:pt x="0" y="50627"/>
                </a:lnTo>
                <a:lnTo>
                  <a:pt x="0" y="64262"/>
                </a:lnTo>
                <a:lnTo>
                  <a:pt x="73362" y="64262"/>
                </a:lnTo>
                <a:lnTo>
                  <a:pt x="86084" y="35752"/>
                </a:lnTo>
                <a:lnTo>
                  <a:pt x="113550" y="108494"/>
                </a:lnTo>
                <a:lnTo>
                  <a:pt x="130349" y="64262"/>
                </a:lnTo>
                <a:lnTo>
                  <a:pt x="208767" y="64262"/>
                </a:lnTo>
                <a:lnTo>
                  <a:pt x="208767" y="50627"/>
                </a:lnTo>
                <a:lnTo>
                  <a:pt x="120954" y="50627"/>
                </a:lnTo>
                <a:lnTo>
                  <a:pt x="113582" y="70036"/>
                </a:lnTo>
                <a:lnTo>
                  <a:pt x="87128" y="1"/>
                </a:lnTo>
                <a:close/>
              </a:path>
            </a:pathLst>
          </a:custGeom>
          <a:solidFill>
            <a:srgbClr val="FFFFFF"/>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5" name="Google Shape;155;p3"/>
          <p:cNvSpPr/>
          <p:nvPr/>
        </p:nvSpPr>
        <p:spPr>
          <a:xfrm>
            <a:off x="9104575" y="5456906"/>
            <a:ext cx="5535600" cy="180600"/>
          </a:xfrm>
          <a:prstGeom prst="rect">
            <a:avLst/>
          </a:prstGeom>
          <a:solidFill>
            <a:srgbClr val="FFFFFF"/>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6" name="Google Shape;156;p3"/>
          <p:cNvSpPr/>
          <p:nvPr/>
        </p:nvSpPr>
        <p:spPr>
          <a:xfrm>
            <a:off x="7247620" y="2475815"/>
            <a:ext cx="9158055" cy="8566010"/>
          </a:xfrm>
          <a:custGeom>
            <a:avLst/>
            <a:gdLst/>
            <a:ahLst/>
            <a:cxnLst/>
            <a:rect l="l" t="t" r="r" b="b"/>
            <a:pathLst>
              <a:path w="115764" h="133375" extrusionOk="0">
                <a:moveTo>
                  <a:pt x="113390" y="2374"/>
                </a:moveTo>
                <a:lnTo>
                  <a:pt x="113390" y="130984"/>
                </a:lnTo>
                <a:lnTo>
                  <a:pt x="2391" y="130984"/>
                </a:lnTo>
                <a:lnTo>
                  <a:pt x="2391" y="2374"/>
                </a:lnTo>
                <a:close/>
                <a:moveTo>
                  <a:pt x="1196" y="1"/>
                </a:moveTo>
                <a:cubicBezTo>
                  <a:pt x="536" y="1"/>
                  <a:pt x="0" y="518"/>
                  <a:pt x="0" y="1179"/>
                </a:cubicBezTo>
                <a:lnTo>
                  <a:pt x="0" y="132179"/>
                </a:lnTo>
                <a:cubicBezTo>
                  <a:pt x="0" y="132839"/>
                  <a:pt x="536" y="133375"/>
                  <a:pt x="1196" y="133375"/>
                </a:cubicBezTo>
                <a:lnTo>
                  <a:pt x="114568" y="133375"/>
                </a:lnTo>
                <a:cubicBezTo>
                  <a:pt x="115246" y="133375"/>
                  <a:pt x="115763" y="132839"/>
                  <a:pt x="115763" y="132179"/>
                </a:cubicBezTo>
                <a:lnTo>
                  <a:pt x="115763" y="1179"/>
                </a:lnTo>
                <a:cubicBezTo>
                  <a:pt x="115763" y="518"/>
                  <a:pt x="115246" y="1"/>
                  <a:pt x="114568" y="1"/>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7" name="Google Shape;157;p3"/>
          <p:cNvSpPr/>
          <p:nvPr/>
        </p:nvSpPr>
        <p:spPr>
          <a:xfrm>
            <a:off x="11925433" y="8621926"/>
            <a:ext cx="6341346" cy="1661972"/>
          </a:xfrm>
          <a:custGeom>
            <a:avLst/>
            <a:gdLst/>
            <a:ahLst/>
            <a:cxnLst/>
            <a:rect l="l" t="t" r="r" b="b"/>
            <a:pathLst>
              <a:path w="99099" h="25944" extrusionOk="0">
                <a:moveTo>
                  <a:pt x="99098" y="0"/>
                </a:moveTo>
                <a:cubicBezTo>
                  <a:pt x="96868" y="661"/>
                  <a:pt x="94638" y="1339"/>
                  <a:pt x="92479" y="2088"/>
                </a:cubicBezTo>
                <a:cubicBezTo>
                  <a:pt x="88179" y="3569"/>
                  <a:pt x="84003" y="5050"/>
                  <a:pt x="79775" y="6549"/>
                </a:cubicBezTo>
                <a:cubicBezTo>
                  <a:pt x="77473" y="7352"/>
                  <a:pt x="75082" y="8172"/>
                  <a:pt x="72780" y="8993"/>
                </a:cubicBezTo>
                <a:cubicBezTo>
                  <a:pt x="70336" y="9814"/>
                  <a:pt x="67874" y="10635"/>
                  <a:pt x="65429" y="11366"/>
                </a:cubicBezTo>
                <a:cubicBezTo>
                  <a:pt x="63556" y="11973"/>
                  <a:pt x="61772" y="12562"/>
                  <a:pt x="59916" y="13079"/>
                </a:cubicBezTo>
                <a:cubicBezTo>
                  <a:pt x="57918" y="13686"/>
                  <a:pt x="55830" y="14132"/>
                  <a:pt x="53832" y="14649"/>
                </a:cubicBezTo>
                <a:cubicBezTo>
                  <a:pt x="53082" y="14792"/>
                  <a:pt x="52333" y="15024"/>
                  <a:pt x="51673" y="15167"/>
                </a:cubicBezTo>
                <a:cubicBezTo>
                  <a:pt x="48550" y="15827"/>
                  <a:pt x="45499" y="16362"/>
                  <a:pt x="42377" y="16808"/>
                </a:cubicBezTo>
                <a:cubicBezTo>
                  <a:pt x="39772" y="17165"/>
                  <a:pt x="37167" y="17468"/>
                  <a:pt x="34490" y="17772"/>
                </a:cubicBezTo>
                <a:cubicBezTo>
                  <a:pt x="32777" y="17914"/>
                  <a:pt x="31082" y="17986"/>
                  <a:pt x="29369" y="18057"/>
                </a:cubicBezTo>
                <a:cubicBezTo>
                  <a:pt x="27960" y="18146"/>
                  <a:pt x="26532" y="18218"/>
                  <a:pt x="25123" y="18361"/>
                </a:cubicBezTo>
                <a:cubicBezTo>
                  <a:pt x="21786" y="18664"/>
                  <a:pt x="18503" y="18949"/>
                  <a:pt x="15238" y="19395"/>
                </a:cubicBezTo>
                <a:cubicBezTo>
                  <a:pt x="11366" y="19931"/>
                  <a:pt x="7655" y="20966"/>
                  <a:pt x="4229" y="22821"/>
                </a:cubicBezTo>
                <a:cubicBezTo>
                  <a:pt x="2605" y="23713"/>
                  <a:pt x="1267" y="24748"/>
                  <a:pt x="0" y="25944"/>
                </a:cubicBezTo>
                <a:lnTo>
                  <a:pt x="69729" y="25944"/>
                </a:lnTo>
                <a:cubicBezTo>
                  <a:pt x="70336" y="25640"/>
                  <a:pt x="70925" y="25283"/>
                  <a:pt x="71514" y="24980"/>
                </a:cubicBezTo>
                <a:cubicBezTo>
                  <a:pt x="73905" y="23713"/>
                  <a:pt x="76349" y="22518"/>
                  <a:pt x="78811" y="21269"/>
                </a:cubicBezTo>
                <a:cubicBezTo>
                  <a:pt x="80221" y="20591"/>
                  <a:pt x="81559" y="19841"/>
                  <a:pt x="82897" y="19253"/>
                </a:cubicBezTo>
                <a:cubicBezTo>
                  <a:pt x="84450" y="18503"/>
                  <a:pt x="85948" y="17914"/>
                  <a:pt x="87501" y="17165"/>
                </a:cubicBezTo>
                <a:cubicBezTo>
                  <a:pt x="88250" y="16880"/>
                  <a:pt x="88982" y="16576"/>
                  <a:pt x="89731" y="16273"/>
                </a:cubicBezTo>
                <a:cubicBezTo>
                  <a:pt x="91515" y="15541"/>
                  <a:pt x="93300" y="14792"/>
                  <a:pt x="95084" y="14132"/>
                </a:cubicBezTo>
                <a:cubicBezTo>
                  <a:pt x="96208" y="13597"/>
                  <a:pt x="97385" y="13311"/>
                  <a:pt x="98510" y="12865"/>
                </a:cubicBezTo>
                <a:cubicBezTo>
                  <a:pt x="98724" y="12865"/>
                  <a:pt x="98884" y="12794"/>
                  <a:pt x="99098" y="12704"/>
                </a:cubicBezTo>
                <a:lnTo>
                  <a:pt x="99098" y="12116"/>
                </a:lnTo>
                <a:lnTo>
                  <a:pt x="99098" y="589"/>
                </a:lnTo>
                <a:lnTo>
                  <a:pt x="99098" y="0"/>
                </a:lnTo>
                <a:close/>
              </a:path>
            </a:pathLst>
          </a:custGeom>
          <a:solidFill>
            <a:srgbClr val="A12148"/>
          </a:solidFill>
          <a:ln w="9525" cap="flat" cmpd="sng">
            <a:solidFill>
              <a:schemeClr val="dk2"/>
            </a:solidFill>
            <a:prstDash val="solid"/>
            <a:round/>
            <a:headEnd type="none" w="sm" len="sm"/>
            <a:tailEnd type="none" w="sm" len="sm"/>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8" name="Google Shape;158;p3"/>
          <p:cNvSpPr/>
          <p:nvPr/>
        </p:nvSpPr>
        <p:spPr>
          <a:xfrm>
            <a:off x="15302697" y="-3113"/>
            <a:ext cx="2983470" cy="1762546"/>
          </a:xfrm>
          <a:custGeom>
            <a:avLst/>
            <a:gdLst/>
            <a:ahLst/>
            <a:cxnLst/>
            <a:rect l="l" t="t" r="r" b="b"/>
            <a:pathLst>
              <a:path w="46624" h="27514" extrusionOk="0">
                <a:moveTo>
                  <a:pt x="1" y="0"/>
                </a:moveTo>
                <a:cubicBezTo>
                  <a:pt x="233" y="303"/>
                  <a:pt x="447" y="517"/>
                  <a:pt x="679" y="821"/>
                </a:cubicBezTo>
                <a:lnTo>
                  <a:pt x="304" y="821"/>
                </a:lnTo>
                <a:cubicBezTo>
                  <a:pt x="1196" y="1856"/>
                  <a:pt x="2088" y="3051"/>
                  <a:pt x="3052" y="4086"/>
                </a:cubicBezTo>
                <a:cubicBezTo>
                  <a:pt x="4836" y="6102"/>
                  <a:pt x="6549" y="8101"/>
                  <a:pt x="8405" y="10045"/>
                </a:cubicBezTo>
                <a:cubicBezTo>
                  <a:pt x="9672" y="11384"/>
                  <a:pt x="10938" y="12633"/>
                  <a:pt x="12348" y="13828"/>
                </a:cubicBezTo>
                <a:cubicBezTo>
                  <a:pt x="13615" y="15095"/>
                  <a:pt x="15024" y="16201"/>
                  <a:pt x="16363" y="17325"/>
                </a:cubicBezTo>
                <a:cubicBezTo>
                  <a:pt x="18664" y="19109"/>
                  <a:pt x="21269" y="20662"/>
                  <a:pt x="23874" y="22000"/>
                </a:cubicBezTo>
                <a:cubicBezTo>
                  <a:pt x="25801" y="22981"/>
                  <a:pt x="27889" y="23873"/>
                  <a:pt x="29959" y="24534"/>
                </a:cubicBezTo>
                <a:cubicBezTo>
                  <a:pt x="31904" y="25051"/>
                  <a:pt x="33759" y="25568"/>
                  <a:pt x="35615" y="26015"/>
                </a:cubicBezTo>
                <a:cubicBezTo>
                  <a:pt x="38523" y="26764"/>
                  <a:pt x="41414" y="27139"/>
                  <a:pt x="44393" y="27353"/>
                </a:cubicBezTo>
                <a:cubicBezTo>
                  <a:pt x="45054" y="27442"/>
                  <a:pt x="45660" y="27442"/>
                  <a:pt x="46320" y="27442"/>
                </a:cubicBezTo>
                <a:cubicBezTo>
                  <a:pt x="46392" y="27513"/>
                  <a:pt x="46552" y="27513"/>
                  <a:pt x="46624" y="27513"/>
                </a:cubicBezTo>
                <a:lnTo>
                  <a:pt x="46624" y="14720"/>
                </a:lnTo>
                <a:cubicBezTo>
                  <a:pt x="46552" y="14720"/>
                  <a:pt x="46392" y="14649"/>
                  <a:pt x="46320" y="14649"/>
                </a:cubicBezTo>
                <a:lnTo>
                  <a:pt x="46320" y="13899"/>
                </a:lnTo>
                <a:cubicBezTo>
                  <a:pt x="45660" y="13685"/>
                  <a:pt x="45054" y="13525"/>
                  <a:pt x="44465" y="13311"/>
                </a:cubicBezTo>
                <a:cubicBezTo>
                  <a:pt x="42823" y="12793"/>
                  <a:pt x="41200" y="12276"/>
                  <a:pt x="39558" y="11598"/>
                </a:cubicBezTo>
                <a:cubicBezTo>
                  <a:pt x="38434" y="11223"/>
                  <a:pt x="37399" y="10634"/>
                  <a:pt x="36293" y="10188"/>
                </a:cubicBezTo>
                <a:cubicBezTo>
                  <a:pt x="34205" y="9296"/>
                  <a:pt x="32350" y="8101"/>
                  <a:pt x="30494" y="6762"/>
                </a:cubicBezTo>
                <a:cubicBezTo>
                  <a:pt x="28103" y="5139"/>
                  <a:pt x="26176" y="3122"/>
                  <a:pt x="24088" y="1195"/>
                </a:cubicBezTo>
                <a:cubicBezTo>
                  <a:pt x="23714" y="821"/>
                  <a:pt x="23500" y="375"/>
                  <a:pt x="23125" y="0"/>
                </a:cubicBezTo>
                <a:close/>
              </a:path>
            </a:pathLst>
          </a:custGeom>
          <a:solidFill>
            <a:srgbClr val="D11543"/>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59" name="Google Shape;159;p3"/>
          <p:cNvSpPr/>
          <p:nvPr/>
        </p:nvSpPr>
        <p:spPr>
          <a:xfrm>
            <a:off x="16387391" y="9435745"/>
            <a:ext cx="1879386" cy="848154"/>
          </a:xfrm>
          <a:custGeom>
            <a:avLst/>
            <a:gdLst/>
            <a:ahLst/>
            <a:cxnLst/>
            <a:rect l="l" t="t" r="r" b="b"/>
            <a:pathLst>
              <a:path w="29370" h="13240" extrusionOk="0">
                <a:moveTo>
                  <a:pt x="29369" y="0"/>
                </a:moveTo>
                <a:cubicBezTo>
                  <a:pt x="29155" y="90"/>
                  <a:pt x="28995" y="161"/>
                  <a:pt x="28781" y="161"/>
                </a:cubicBezTo>
                <a:cubicBezTo>
                  <a:pt x="27656" y="607"/>
                  <a:pt x="26479" y="893"/>
                  <a:pt x="25355" y="1428"/>
                </a:cubicBezTo>
                <a:cubicBezTo>
                  <a:pt x="23571" y="2088"/>
                  <a:pt x="21786" y="2837"/>
                  <a:pt x="20002" y="3569"/>
                </a:cubicBezTo>
                <a:cubicBezTo>
                  <a:pt x="19253" y="3872"/>
                  <a:pt x="18521" y="4176"/>
                  <a:pt x="17772" y="4461"/>
                </a:cubicBezTo>
                <a:cubicBezTo>
                  <a:pt x="16219" y="5210"/>
                  <a:pt x="14721" y="5799"/>
                  <a:pt x="13168" y="6549"/>
                </a:cubicBezTo>
                <a:cubicBezTo>
                  <a:pt x="11830" y="7137"/>
                  <a:pt x="10492" y="7887"/>
                  <a:pt x="9082" y="8565"/>
                </a:cubicBezTo>
                <a:cubicBezTo>
                  <a:pt x="6620" y="9814"/>
                  <a:pt x="4176" y="11009"/>
                  <a:pt x="1785" y="12276"/>
                </a:cubicBezTo>
                <a:cubicBezTo>
                  <a:pt x="1196" y="12579"/>
                  <a:pt x="607" y="12936"/>
                  <a:pt x="0" y="13240"/>
                </a:cubicBezTo>
                <a:lnTo>
                  <a:pt x="10331" y="13240"/>
                </a:lnTo>
                <a:cubicBezTo>
                  <a:pt x="12419" y="12133"/>
                  <a:pt x="14506" y="11009"/>
                  <a:pt x="16665" y="9974"/>
                </a:cubicBezTo>
                <a:cubicBezTo>
                  <a:pt x="19413" y="8476"/>
                  <a:pt x="22304" y="7227"/>
                  <a:pt x="25283" y="6031"/>
                </a:cubicBezTo>
                <a:cubicBezTo>
                  <a:pt x="26622" y="5514"/>
                  <a:pt x="28031" y="4996"/>
                  <a:pt x="29369" y="4461"/>
                </a:cubicBezTo>
                <a:lnTo>
                  <a:pt x="29369" y="1428"/>
                </a:lnTo>
                <a:lnTo>
                  <a:pt x="29369" y="0"/>
                </a:lnTo>
                <a:close/>
              </a:path>
            </a:pathLst>
          </a:custGeom>
          <a:solidFill>
            <a:srgbClr val="D11543"/>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0" name="Google Shape;160;p3"/>
          <p:cNvSpPr/>
          <p:nvPr/>
        </p:nvSpPr>
        <p:spPr>
          <a:xfrm>
            <a:off x="17048473" y="9721517"/>
            <a:ext cx="1218306" cy="562382"/>
          </a:xfrm>
          <a:custGeom>
            <a:avLst/>
            <a:gdLst/>
            <a:ahLst/>
            <a:cxnLst/>
            <a:rect l="l" t="t" r="r" b="b"/>
            <a:pathLst>
              <a:path w="19039" h="8779" extrusionOk="0">
                <a:moveTo>
                  <a:pt x="19038" y="0"/>
                </a:moveTo>
                <a:cubicBezTo>
                  <a:pt x="17700" y="535"/>
                  <a:pt x="16291" y="1053"/>
                  <a:pt x="14952" y="1570"/>
                </a:cubicBezTo>
                <a:cubicBezTo>
                  <a:pt x="11973" y="2766"/>
                  <a:pt x="9082" y="4015"/>
                  <a:pt x="6334" y="5513"/>
                </a:cubicBezTo>
                <a:cubicBezTo>
                  <a:pt x="4175" y="6548"/>
                  <a:pt x="2088" y="7672"/>
                  <a:pt x="0" y="8779"/>
                </a:cubicBezTo>
                <a:lnTo>
                  <a:pt x="19038" y="8779"/>
                </a:lnTo>
                <a:lnTo>
                  <a:pt x="19038" y="1427"/>
                </a:lnTo>
                <a:lnTo>
                  <a:pt x="19038" y="1196"/>
                </a:lnTo>
                <a:lnTo>
                  <a:pt x="19038" y="0"/>
                </a:lnTo>
                <a:close/>
              </a:path>
            </a:pathLst>
          </a:custGeom>
          <a:solidFill>
            <a:srgbClr val="D62C5A"/>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161" name="Google Shape;161;p3"/>
          <p:cNvGrpSpPr/>
          <p:nvPr/>
        </p:nvGrpSpPr>
        <p:grpSpPr>
          <a:xfrm>
            <a:off x="-1280" y="-3114"/>
            <a:ext cx="7340356" cy="10287012"/>
            <a:chOff x="-640" y="-1557"/>
            <a:chExt cx="3670178" cy="5143506"/>
          </a:xfrm>
        </p:grpSpPr>
        <p:sp>
          <p:nvSpPr>
            <p:cNvPr id="162" name="Google Shape;162;p3"/>
            <p:cNvSpPr/>
            <p:nvPr/>
          </p:nvSpPr>
          <p:spPr>
            <a:xfrm>
              <a:off x="-640" y="-1557"/>
              <a:ext cx="175845" cy="685826"/>
            </a:xfrm>
            <a:custGeom>
              <a:avLst/>
              <a:gdLst/>
              <a:ahLst/>
              <a:cxnLst/>
              <a:rect l="l" t="t" r="r" b="b"/>
              <a:pathLst>
                <a:path w="5496" h="21412" extrusionOk="0">
                  <a:moveTo>
                    <a:pt x="0" y="0"/>
                  </a:moveTo>
                  <a:lnTo>
                    <a:pt x="0" y="21411"/>
                  </a:lnTo>
                  <a:cubicBezTo>
                    <a:pt x="517" y="20376"/>
                    <a:pt x="964" y="19252"/>
                    <a:pt x="1410" y="18146"/>
                  </a:cubicBezTo>
                  <a:cubicBezTo>
                    <a:pt x="2373" y="16058"/>
                    <a:pt x="3051" y="13899"/>
                    <a:pt x="3640" y="11669"/>
                  </a:cubicBezTo>
                  <a:lnTo>
                    <a:pt x="4318" y="8993"/>
                  </a:lnTo>
                  <a:cubicBezTo>
                    <a:pt x="4693" y="6923"/>
                    <a:pt x="4978" y="4764"/>
                    <a:pt x="5281" y="2676"/>
                  </a:cubicBezTo>
                  <a:lnTo>
                    <a:pt x="5496" y="0"/>
                  </a:lnTo>
                  <a:close/>
                </a:path>
              </a:pathLst>
            </a:custGeom>
            <a:solidFill>
              <a:srgbClr val="9E324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3" name="Google Shape;163;p3"/>
            <p:cNvSpPr/>
            <p:nvPr/>
          </p:nvSpPr>
          <p:spPr>
            <a:xfrm>
              <a:off x="223133" y="-1557"/>
              <a:ext cx="3446405" cy="5143506"/>
            </a:xfrm>
            <a:custGeom>
              <a:avLst/>
              <a:gdLst/>
              <a:ahLst/>
              <a:cxnLst/>
              <a:rect l="l" t="t" r="r" b="b"/>
              <a:pathLst>
                <a:path w="107717" h="160584" extrusionOk="0">
                  <a:moveTo>
                    <a:pt x="18289" y="0"/>
                  </a:moveTo>
                  <a:cubicBezTo>
                    <a:pt x="18289" y="303"/>
                    <a:pt x="18289" y="589"/>
                    <a:pt x="18360" y="892"/>
                  </a:cubicBezTo>
                  <a:cubicBezTo>
                    <a:pt x="18503" y="2534"/>
                    <a:pt x="18806" y="4157"/>
                    <a:pt x="18806" y="5799"/>
                  </a:cubicBezTo>
                  <a:cubicBezTo>
                    <a:pt x="18949" y="8618"/>
                    <a:pt x="19021" y="11384"/>
                    <a:pt x="19021" y="14131"/>
                  </a:cubicBezTo>
                  <a:lnTo>
                    <a:pt x="19021" y="14720"/>
                  </a:lnTo>
                  <a:cubicBezTo>
                    <a:pt x="19021" y="17254"/>
                    <a:pt x="19021" y="19770"/>
                    <a:pt x="18806" y="22232"/>
                  </a:cubicBezTo>
                  <a:cubicBezTo>
                    <a:pt x="18575" y="25354"/>
                    <a:pt x="18128" y="28405"/>
                    <a:pt x="17468" y="31367"/>
                  </a:cubicBezTo>
                  <a:cubicBezTo>
                    <a:pt x="16951" y="34204"/>
                    <a:pt x="16130" y="36881"/>
                    <a:pt x="15309" y="39557"/>
                  </a:cubicBezTo>
                  <a:cubicBezTo>
                    <a:pt x="14274" y="42751"/>
                    <a:pt x="13008" y="45873"/>
                    <a:pt x="11741" y="48924"/>
                  </a:cubicBezTo>
                  <a:cubicBezTo>
                    <a:pt x="10991" y="50548"/>
                    <a:pt x="10188" y="52190"/>
                    <a:pt x="9510" y="53831"/>
                  </a:cubicBezTo>
                  <a:cubicBezTo>
                    <a:pt x="8244" y="56508"/>
                    <a:pt x="7066" y="59255"/>
                    <a:pt x="5871" y="62003"/>
                  </a:cubicBezTo>
                  <a:cubicBezTo>
                    <a:pt x="4907" y="64305"/>
                    <a:pt x="4015" y="66535"/>
                    <a:pt x="3194" y="68926"/>
                  </a:cubicBezTo>
                  <a:cubicBezTo>
                    <a:pt x="2516" y="70782"/>
                    <a:pt x="2070" y="72637"/>
                    <a:pt x="1553" y="74564"/>
                  </a:cubicBezTo>
                  <a:cubicBezTo>
                    <a:pt x="821" y="77027"/>
                    <a:pt x="518" y="79542"/>
                    <a:pt x="143" y="82076"/>
                  </a:cubicBezTo>
                  <a:cubicBezTo>
                    <a:pt x="72" y="82451"/>
                    <a:pt x="0" y="82897"/>
                    <a:pt x="0" y="83343"/>
                  </a:cubicBezTo>
                  <a:lnTo>
                    <a:pt x="0" y="83718"/>
                  </a:lnTo>
                  <a:lnTo>
                    <a:pt x="0" y="87732"/>
                  </a:lnTo>
                  <a:cubicBezTo>
                    <a:pt x="0" y="89659"/>
                    <a:pt x="72" y="91586"/>
                    <a:pt x="518" y="93602"/>
                  </a:cubicBezTo>
                  <a:cubicBezTo>
                    <a:pt x="589" y="93745"/>
                    <a:pt x="589" y="93906"/>
                    <a:pt x="589" y="94048"/>
                  </a:cubicBezTo>
                  <a:cubicBezTo>
                    <a:pt x="892" y="95529"/>
                    <a:pt x="1107" y="96939"/>
                    <a:pt x="1481" y="98438"/>
                  </a:cubicBezTo>
                  <a:cubicBezTo>
                    <a:pt x="1927" y="100151"/>
                    <a:pt x="2516" y="101774"/>
                    <a:pt x="3051" y="103416"/>
                  </a:cubicBezTo>
                  <a:cubicBezTo>
                    <a:pt x="3944" y="106164"/>
                    <a:pt x="5282" y="108697"/>
                    <a:pt x="6763" y="111070"/>
                  </a:cubicBezTo>
                  <a:cubicBezTo>
                    <a:pt x="8404" y="113675"/>
                    <a:pt x="10331" y="116209"/>
                    <a:pt x="12633" y="118279"/>
                  </a:cubicBezTo>
                  <a:cubicBezTo>
                    <a:pt x="14203" y="119688"/>
                    <a:pt x="15755" y="121027"/>
                    <a:pt x="17540" y="122222"/>
                  </a:cubicBezTo>
                  <a:cubicBezTo>
                    <a:pt x="18503" y="122900"/>
                    <a:pt x="19467" y="123560"/>
                    <a:pt x="20519" y="124078"/>
                  </a:cubicBezTo>
                  <a:cubicBezTo>
                    <a:pt x="22143" y="124898"/>
                    <a:pt x="23856" y="125719"/>
                    <a:pt x="25640" y="126469"/>
                  </a:cubicBezTo>
                  <a:cubicBezTo>
                    <a:pt x="27353" y="127057"/>
                    <a:pt x="29137" y="127575"/>
                    <a:pt x="30850" y="128021"/>
                  </a:cubicBezTo>
                  <a:cubicBezTo>
                    <a:pt x="33295" y="128699"/>
                    <a:pt x="35757" y="129288"/>
                    <a:pt x="38291" y="129734"/>
                  </a:cubicBezTo>
                  <a:cubicBezTo>
                    <a:pt x="40664" y="130180"/>
                    <a:pt x="43108" y="130394"/>
                    <a:pt x="45570" y="130769"/>
                  </a:cubicBezTo>
                  <a:cubicBezTo>
                    <a:pt x="46231" y="130840"/>
                    <a:pt x="46909" y="131001"/>
                    <a:pt x="47569" y="131072"/>
                  </a:cubicBezTo>
                  <a:cubicBezTo>
                    <a:pt x="50406" y="131447"/>
                    <a:pt x="53225" y="131821"/>
                    <a:pt x="56044" y="132178"/>
                  </a:cubicBezTo>
                  <a:cubicBezTo>
                    <a:pt x="57918" y="132410"/>
                    <a:pt x="59702" y="132785"/>
                    <a:pt x="61557" y="133070"/>
                  </a:cubicBezTo>
                  <a:lnTo>
                    <a:pt x="61843" y="133070"/>
                  </a:lnTo>
                  <a:cubicBezTo>
                    <a:pt x="63484" y="133445"/>
                    <a:pt x="65055" y="133677"/>
                    <a:pt x="66607" y="134052"/>
                  </a:cubicBezTo>
                  <a:cubicBezTo>
                    <a:pt x="68016" y="134337"/>
                    <a:pt x="69426" y="134783"/>
                    <a:pt x="70853" y="135158"/>
                  </a:cubicBezTo>
                  <a:cubicBezTo>
                    <a:pt x="71585" y="135390"/>
                    <a:pt x="72263" y="135604"/>
                    <a:pt x="72923" y="135836"/>
                  </a:cubicBezTo>
                  <a:cubicBezTo>
                    <a:pt x="74047" y="136282"/>
                    <a:pt x="75082" y="136567"/>
                    <a:pt x="76117" y="137014"/>
                  </a:cubicBezTo>
                  <a:cubicBezTo>
                    <a:pt x="77687" y="137692"/>
                    <a:pt x="79097" y="138512"/>
                    <a:pt x="80578" y="139172"/>
                  </a:cubicBezTo>
                  <a:cubicBezTo>
                    <a:pt x="83629" y="140582"/>
                    <a:pt x="86305" y="142527"/>
                    <a:pt x="88696" y="144900"/>
                  </a:cubicBezTo>
                  <a:cubicBezTo>
                    <a:pt x="91729" y="147880"/>
                    <a:pt x="94406" y="151216"/>
                    <a:pt x="96636" y="154928"/>
                  </a:cubicBezTo>
                  <a:cubicBezTo>
                    <a:pt x="97760" y="156801"/>
                    <a:pt x="98795" y="158657"/>
                    <a:pt x="99759" y="160584"/>
                  </a:cubicBezTo>
                  <a:lnTo>
                    <a:pt x="107716" y="160584"/>
                  </a:lnTo>
                  <a:cubicBezTo>
                    <a:pt x="107342" y="159763"/>
                    <a:pt x="107056" y="158942"/>
                    <a:pt x="106682" y="158211"/>
                  </a:cubicBezTo>
                  <a:cubicBezTo>
                    <a:pt x="105718" y="156052"/>
                    <a:pt x="104755" y="153893"/>
                    <a:pt x="103702" y="151734"/>
                  </a:cubicBezTo>
                  <a:cubicBezTo>
                    <a:pt x="102970" y="150110"/>
                    <a:pt x="102221" y="148540"/>
                    <a:pt x="101400" y="146988"/>
                  </a:cubicBezTo>
                  <a:cubicBezTo>
                    <a:pt x="99991" y="144383"/>
                    <a:pt x="98420" y="141849"/>
                    <a:pt x="96493" y="139690"/>
                  </a:cubicBezTo>
                  <a:cubicBezTo>
                    <a:pt x="95012" y="138209"/>
                    <a:pt x="93674" y="136639"/>
                    <a:pt x="92033" y="135301"/>
                  </a:cubicBezTo>
                  <a:cubicBezTo>
                    <a:pt x="89053" y="132856"/>
                    <a:pt x="85645" y="131072"/>
                    <a:pt x="82148" y="129805"/>
                  </a:cubicBezTo>
                  <a:cubicBezTo>
                    <a:pt x="79989" y="128984"/>
                    <a:pt x="77759" y="128253"/>
                    <a:pt x="75528" y="127646"/>
                  </a:cubicBezTo>
                  <a:cubicBezTo>
                    <a:pt x="73084" y="127057"/>
                    <a:pt x="70550" y="126469"/>
                    <a:pt x="68016" y="125933"/>
                  </a:cubicBezTo>
                  <a:cubicBezTo>
                    <a:pt x="65055" y="125344"/>
                    <a:pt x="62075" y="124898"/>
                    <a:pt x="59024" y="124452"/>
                  </a:cubicBezTo>
                  <a:cubicBezTo>
                    <a:pt x="56276" y="124006"/>
                    <a:pt x="53528" y="123560"/>
                    <a:pt x="50780" y="123043"/>
                  </a:cubicBezTo>
                  <a:cubicBezTo>
                    <a:pt x="47569" y="122525"/>
                    <a:pt x="44304" y="122079"/>
                    <a:pt x="41181" y="121116"/>
                  </a:cubicBezTo>
                  <a:lnTo>
                    <a:pt x="38291" y="120438"/>
                  </a:lnTo>
                  <a:cubicBezTo>
                    <a:pt x="35971" y="119849"/>
                    <a:pt x="33741" y="119100"/>
                    <a:pt x="31510" y="118207"/>
                  </a:cubicBezTo>
                  <a:cubicBezTo>
                    <a:pt x="29137" y="117244"/>
                    <a:pt x="26907" y="116048"/>
                    <a:pt x="24748" y="114567"/>
                  </a:cubicBezTo>
                  <a:cubicBezTo>
                    <a:pt x="22821" y="113229"/>
                    <a:pt x="21037" y="111748"/>
                    <a:pt x="19395" y="110035"/>
                  </a:cubicBezTo>
                  <a:cubicBezTo>
                    <a:pt x="18218" y="108697"/>
                    <a:pt x="17165" y="107288"/>
                    <a:pt x="16130" y="105860"/>
                  </a:cubicBezTo>
                  <a:cubicBezTo>
                    <a:pt x="14274" y="103113"/>
                    <a:pt x="13008" y="100061"/>
                    <a:pt x="12115" y="96796"/>
                  </a:cubicBezTo>
                  <a:cubicBezTo>
                    <a:pt x="11527" y="94798"/>
                    <a:pt x="11223" y="92710"/>
                    <a:pt x="10920" y="90623"/>
                  </a:cubicBezTo>
                  <a:cubicBezTo>
                    <a:pt x="10777" y="89516"/>
                    <a:pt x="10706" y="88392"/>
                    <a:pt x="10706" y="87286"/>
                  </a:cubicBezTo>
                  <a:cubicBezTo>
                    <a:pt x="10706" y="86323"/>
                    <a:pt x="10777" y="85430"/>
                    <a:pt x="10849" y="84449"/>
                  </a:cubicBezTo>
                  <a:cubicBezTo>
                    <a:pt x="11081" y="80809"/>
                    <a:pt x="11884" y="77241"/>
                    <a:pt x="12776" y="73672"/>
                  </a:cubicBezTo>
                  <a:cubicBezTo>
                    <a:pt x="13311" y="71371"/>
                    <a:pt x="14042" y="69212"/>
                    <a:pt x="14792" y="66981"/>
                  </a:cubicBezTo>
                  <a:cubicBezTo>
                    <a:pt x="15684" y="64537"/>
                    <a:pt x="16648" y="62074"/>
                    <a:pt x="17540" y="59559"/>
                  </a:cubicBezTo>
                  <a:cubicBezTo>
                    <a:pt x="18503" y="56793"/>
                    <a:pt x="19556" y="53974"/>
                    <a:pt x="20591" y="51155"/>
                  </a:cubicBezTo>
                  <a:cubicBezTo>
                    <a:pt x="20805" y="50334"/>
                    <a:pt x="21108" y="49585"/>
                    <a:pt x="21411" y="48764"/>
                  </a:cubicBezTo>
                  <a:lnTo>
                    <a:pt x="22375" y="45356"/>
                  </a:lnTo>
                  <a:cubicBezTo>
                    <a:pt x="22892" y="43500"/>
                    <a:pt x="23570" y="41484"/>
                    <a:pt x="23927" y="39557"/>
                  </a:cubicBezTo>
                  <a:cubicBezTo>
                    <a:pt x="24534" y="36506"/>
                    <a:pt x="25123" y="33526"/>
                    <a:pt x="25355" y="30475"/>
                  </a:cubicBezTo>
                  <a:cubicBezTo>
                    <a:pt x="25569" y="27888"/>
                    <a:pt x="25944" y="25354"/>
                    <a:pt x="25872" y="22749"/>
                  </a:cubicBezTo>
                  <a:lnTo>
                    <a:pt x="25872" y="22161"/>
                  </a:lnTo>
                  <a:lnTo>
                    <a:pt x="25872" y="21411"/>
                  </a:lnTo>
                  <a:lnTo>
                    <a:pt x="25872" y="20073"/>
                  </a:lnTo>
                  <a:cubicBezTo>
                    <a:pt x="25944" y="19324"/>
                    <a:pt x="25944" y="18663"/>
                    <a:pt x="25872" y="17914"/>
                  </a:cubicBezTo>
                  <a:cubicBezTo>
                    <a:pt x="25801" y="16130"/>
                    <a:pt x="25712" y="14274"/>
                    <a:pt x="25569" y="12490"/>
                  </a:cubicBezTo>
                  <a:cubicBezTo>
                    <a:pt x="25497" y="11294"/>
                    <a:pt x="25355" y="10117"/>
                    <a:pt x="25266" y="8921"/>
                  </a:cubicBezTo>
                  <a:cubicBezTo>
                    <a:pt x="25123" y="6102"/>
                    <a:pt x="24677" y="3265"/>
                    <a:pt x="24302" y="446"/>
                  </a:cubicBezTo>
                  <a:cubicBezTo>
                    <a:pt x="24231" y="303"/>
                    <a:pt x="24231" y="143"/>
                    <a:pt x="24231" y="0"/>
                  </a:cubicBezTo>
                  <a:close/>
                </a:path>
              </a:pathLst>
            </a:custGeom>
            <a:solidFill>
              <a:srgbClr val="A12148"/>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4" name="Google Shape;164;p3"/>
            <p:cNvSpPr/>
            <p:nvPr/>
          </p:nvSpPr>
          <p:spPr>
            <a:xfrm>
              <a:off x="-640" y="-1557"/>
              <a:ext cx="3415562" cy="5143506"/>
            </a:xfrm>
            <a:custGeom>
              <a:avLst/>
              <a:gdLst/>
              <a:ahLst/>
              <a:cxnLst/>
              <a:rect l="l" t="t" r="r" b="b"/>
              <a:pathLst>
                <a:path w="106753" h="160584" extrusionOk="0">
                  <a:moveTo>
                    <a:pt x="5496" y="0"/>
                  </a:moveTo>
                  <a:lnTo>
                    <a:pt x="5281" y="2676"/>
                  </a:lnTo>
                  <a:cubicBezTo>
                    <a:pt x="4978" y="4764"/>
                    <a:pt x="4693" y="6923"/>
                    <a:pt x="4318" y="8993"/>
                  </a:cubicBezTo>
                  <a:lnTo>
                    <a:pt x="3640" y="11669"/>
                  </a:lnTo>
                  <a:cubicBezTo>
                    <a:pt x="3051" y="13899"/>
                    <a:pt x="2373" y="16058"/>
                    <a:pt x="1410" y="18146"/>
                  </a:cubicBezTo>
                  <a:cubicBezTo>
                    <a:pt x="964" y="19252"/>
                    <a:pt x="517" y="20376"/>
                    <a:pt x="0" y="21411"/>
                  </a:cubicBezTo>
                  <a:lnTo>
                    <a:pt x="0" y="22000"/>
                  </a:lnTo>
                  <a:lnTo>
                    <a:pt x="0" y="133820"/>
                  </a:lnTo>
                  <a:cubicBezTo>
                    <a:pt x="1338" y="135533"/>
                    <a:pt x="2819" y="137174"/>
                    <a:pt x="4389" y="138726"/>
                  </a:cubicBezTo>
                  <a:cubicBezTo>
                    <a:pt x="4764" y="139172"/>
                    <a:pt x="5210" y="139547"/>
                    <a:pt x="5656" y="139993"/>
                  </a:cubicBezTo>
                  <a:cubicBezTo>
                    <a:pt x="6994" y="141260"/>
                    <a:pt x="8404" y="142366"/>
                    <a:pt x="9885" y="143419"/>
                  </a:cubicBezTo>
                  <a:cubicBezTo>
                    <a:pt x="11901" y="144829"/>
                    <a:pt x="13971" y="146238"/>
                    <a:pt x="16058" y="147505"/>
                  </a:cubicBezTo>
                  <a:cubicBezTo>
                    <a:pt x="17629" y="148468"/>
                    <a:pt x="19324" y="149129"/>
                    <a:pt x="20965" y="149878"/>
                  </a:cubicBezTo>
                  <a:cubicBezTo>
                    <a:pt x="21857" y="150324"/>
                    <a:pt x="22749" y="150699"/>
                    <a:pt x="23642" y="151002"/>
                  </a:cubicBezTo>
                  <a:cubicBezTo>
                    <a:pt x="25354" y="151591"/>
                    <a:pt x="26996" y="152108"/>
                    <a:pt x="28691" y="152697"/>
                  </a:cubicBezTo>
                  <a:cubicBezTo>
                    <a:pt x="29583" y="152929"/>
                    <a:pt x="30564" y="153143"/>
                    <a:pt x="31457" y="153375"/>
                  </a:cubicBezTo>
                  <a:cubicBezTo>
                    <a:pt x="33009" y="153750"/>
                    <a:pt x="34490" y="154196"/>
                    <a:pt x="36060" y="154410"/>
                  </a:cubicBezTo>
                  <a:cubicBezTo>
                    <a:pt x="37987" y="154785"/>
                    <a:pt x="39843" y="155017"/>
                    <a:pt x="41787" y="155302"/>
                  </a:cubicBezTo>
                  <a:cubicBezTo>
                    <a:pt x="42822" y="155463"/>
                    <a:pt x="43857" y="155606"/>
                    <a:pt x="44839" y="155748"/>
                  </a:cubicBezTo>
                  <a:cubicBezTo>
                    <a:pt x="46623" y="155909"/>
                    <a:pt x="48318" y="156052"/>
                    <a:pt x="50102" y="156266"/>
                  </a:cubicBezTo>
                  <a:cubicBezTo>
                    <a:pt x="52564" y="156640"/>
                    <a:pt x="55009" y="156801"/>
                    <a:pt x="57471" y="157158"/>
                  </a:cubicBezTo>
                  <a:cubicBezTo>
                    <a:pt x="60005" y="157604"/>
                    <a:pt x="62521" y="158050"/>
                    <a:pt x="65054" y="158657"/>
                  </a:cubicBezTo>
                  <a:cubicBezTo>
                    <a:pt x="66018" y="158871"/>
                    <a:pt x="67053" y="159245"/>
                    <a:pt x="67945" y="159620"/>
                  </a:cubicBezTo>
                  <a:cubicBezTo>
                    <a:pt x="68766" y="159923"/>
                    <a:pt x="69586" y="160209"/>
                    <a:pt x="70336" y="160584"/>
                  </a:cubicBezTo>
                  <a:lnTo>
                    <a:pt x="106753" y="160584"/>
                  </a:lnTo>
                  <a:cubicBezTo>
                    <a:pt x="105789" y="158657"/>
                    <a:pt x="104754" y="156801"/>
                    <a:pt x="103630" y="154928"/>
                  </a:cubicBezTo>
                  <a:cubicBezTo>
                    <a:pt x="101400" y="151216"/>
                    <a:pt x="98723" y="147880"/>
                    <a:pt x="95690" y="144900"/>
                  </a:cubicBezTo>
                  <a:cubicBezTo>
                    <a:pt x="93299" y="142527"/>
                    <a:pt x="90623" y="140582"/>
                    <a:pt x="87572" y="139172"/>
                  </a:cubicBezTo>
                  <a:cubicBezTo>
                    <a:pt x="86091" y="138512"/>
                    <a:pt x="84681" y="137692"/>
                    <a:pt x="83111" y="137014"/>
                  </a:cubicBezTo>
                  <a:cubicBezTo>
                    <a:pt x="82076" y="136567"/>
                    <a:pt x="81041" y="136282"/>
                    <a:pt x="79917" y="135836"/>
                  </a:cubicBezTo>
                  <a:cubicBezTo>
                    <a:pt x="79257" y="135604"/>
                    <a:pt x="78579" y="135390"/>
                    <a:pt x="77847" y="135158"/>
                  </a:cubicBezTo>
                  <a:cubicBezTo>
                    <a:pt x="76420" y="134783"/>
                    <a:pt x="75010" y="134337"/>
                    <a:pt x="73601" y="134052"/>
                  </a:cubicBezTo>
                  <a:cubicBezTo>
                    <a:pt x="72049" y="133677"/>
                    <a:pt x="70478" y="133445"/>
                    <a:pt x="68837" y="133070"/>
                  </a:cubicBezTo>
                  <a:lnTo>
                    <a:pt x="68551" y="133070"/>
                  </a:lnTo>
                  <a:cubicBezTo>
                    <a:pt x="66696" y="132785"/>
                    <a:pt x="64912" y="132410"/>
                    <a:pt x="63038" y="132178"/>
                  </a:cubicBezTo>
                  <a:cubicBezTo>
                    <a:pt x="60219" y="131821"/>
                    <a:pt x="57400" y="131447"/>
                    <a:pt x="54563" y="131072"/>
                  </a:cubicBezTo>
                  <a:cubicBezTo>
                    <a:pt x="53903" y="131001"/>
                    <a:pt x="53225" y="130840"/>
                    <a:pt x="52564" y="130769"/>
                  </a:cubicBezTo>
                  <a:cubicBezTo>
                    <a:pt x="50102" y="130394"/>
                    <a:pt x="47658" y="130180"/>
                    <a:pt x="45285" y="129734"/>
                  </a:cubicBezTo>
                  <a:cubicBezTo>
                    <a:pt x="42751" y="129288"/>
                    <a:pt x="40289" y="128699"/>
                    <a:pt x="37844" y="128021"/>
                  </a:cubicBezTo>
                  <a:cubicBezTo>
                    <a:pt x="36131" y="127575"/>
                    <a:pt x="34347" y="127057"/>
                    <a:pt x="32634" y="126469"/>
                  </a:cubicBezTo>
                  <a:cubicBezTo>
                    <a:pt x="30850" y="125719"/>
                    <a:pt x="29137" y="124898"/>
                    <a:pt x="27513" y="124078"/>
                  </a:cubicBezTo>
                  <a:cubicBezTo>
                    <a:pt x="26461" y="123560"/>
                    <a:pt x="25497" y="122900"/>
                    <a:pt x="24534" y="122222"/>
                  </a:cubicBezTo>
                  <a:cubicBezTo>
                    <a:pt x="22749" y="121027"/>
                    <a:pt x="21197" y="119688"/>
                    <a:pt x="19627" y="118279"/>
                  </a:cubicBezTo>
                  <a:cubicBezTo>
                    <a:pt x="17325" y="116209"/>
                    <a:pt x="15398" y="113675"/>
                    <a:pt x="13757" y="111070"/>
                  </a:cubicBezTo>
                  <a:cubicBezTo>
                    <a:pt x="12276" y="108697"/>
                    <a:pt x="10938" y="106164"/>
                    <a:pt x="10045" y="103416"/>
                  </a:cubicBezTo>
                  <a:cubicBezTo>
                    <a:pt x="9510" y="101774"/>
                    <a:pt x="8921" y="100151"/>
                    <a:pt x="8475" y="98438"/>
                  </a:cubicBezTo>
                  <a:cubicBezTo>
                    <a:pt x="8101" y="96939"/>
                    <a:pt x="7886" y="95529"/>
                    <a:pt x="7583" y="94048"/>
                  </a:cubicBezTo>
                  <a:cubicBezTo>
                    <a:pt x="7583" y="93906"/>
                    <a:pt x="7583" y="93745"/>
                    <a:pt x="7512" y="93602"/>
                  </a:cubicBezTo>
                  <a:cubicBezTo>
                    <a:pt x="7066" y="91586"/>
                    <a:pt x="6994" y="89659"/>
                    <a:pt x="6994" y="87732"/>
                  </a:cubicBezTo>
                  <a:lnTo>
                    <a:pt x="6994" y="83718"/>
                  </a:lnTo>
                  <a:lnTo>
                    <a:pt x="6994" y="83343"/>
                  </a:lnTo>
                  <a:cubicBezTo>
                    <a:pt x="6994" y="82897"/>
                    <a:pt x="7066" y="82451"/>
                    <a:pt x="7137" y="82076"/>
                  </a:cubicBezTo>
                  <a:cubicBezTo>
                    <a:pt x="7512" y="79542"/>
                    <a:pt x="7815" y="77027"/>
                    <a:pt x="8547" y="74564"/>
                  </a:cubicBezTo>
                  <a:cubicBezTo>
                    <a:pt x="9064" y="72637"/>
                    <a:pt x="9510" y="70782"/>
                    <a:pt x="10188" y="68926"/>
                  </a:cubicBezTo>
                  <a:cubicBezTo>
                    <a:pt x="11009" y="66535"/>
                    <a:pt x="11901" y="64305"/>
                    <a:pt x="12865" y="62003"/>
                  </a:cubicBezTo>
                  <a:cubicBezTo>
                    <a:pt x="14060" y="59255"/>
                    <a:pt x="15238" y="56508"/>
                    <a:pt x="16504" y="53831"/>
                  </a:cubicBezTo>
                  <a:cubicBezTo>
                    <a:pt x="17182" y="52190"/>
                    <a:pt x="17985" y="50548"/>
                    <a:pt x="18735" y="48924"/>
                  </a:cubicBezTo>
                  <a:cubicBezTo>
                    <a:pt x="20002" y="45873"/>
                    <a:pt x="21268" y="42751"/>
                    <a:pt x="22303" y="39557"/>
                  </a:cubicBezTo>
                  <a:cubicBezTo>
                    <a:pt x="23124" y="36881"/>
                    <a:pt x="23945" y="34204"/>
                    <a:pt x="24462" y="31367"/>
                  </a:cubicBezTo>
                  <a:cubicBezTo>
                    <a:pt x="25122" y="28405"/>
                    <a:pt x="25569" y="25354"/>
                    <a:pt x="25800" y="22232"/>
                  </a:cubicBezTo>
                  <a:cubicBezTo>
                    <a:pt x="26015" y="19770"/>
                    <a:pt x="26015" y="17254"/>
                    <a:pt x="26015" y="14720"/>
                  </a:cubicBezTo>
                  <a:lnTo>
                    <a:pt x="26015" y="14131"/>
                  </a:lnTo>
                  <a:cubicBezTo>
                    <a:pt x="26015" y="11384"/>
                    <a:pt x="25943" y="8618"/>
                    <a:pt x="25800" y="5799"/>
                  </a:cubicBezTo>
                  <a:cubicBezTo>
                    <a:pt x="25800" y="4157"/>
                    <a:pt x="25497" y="2534"/>
                    <a:pt x="25354" y="892"/>
                  </a:cubicBezTo>
                  <a:cubicBezTo>
                    <a:pt x="25283" y="589"/>
                    <a:pt x="25283" y="303"/>
                    <a:pt x="25283" y="0"/>
                  </a:cubicBezTo>
                  <a:close/>
                </a:path>
              </a:pathLst>
            </a:custGeom>
            <a:solidFill>
              <a:srgbClr val="D11543"/>
            </a:solidFill>
            <a:ln>
              <a:noFill/>
            </a:ln>
            <a:effectLst>
              <a:outerShdw blurRad="57150" dist="38100" dir="5400000" algn="bl" rotWithShape="0">
                <a:srgbClr val="000000">
                  <a:alpha val="5882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5" name="Google Shape;165;p3"/>
            <p:cNvSpPr/>
            <p:nvPr/>
          </p:nvSpPr>
          <p:spPr>
            <a:xfrm>
              <a:off x="-640" y="4284666"/>
              <a:ext cx="2250400" cy="857283"/>
            </a:xfrm>
            <a:custGeom>
              <a:avLst/>
              <a:gdLst/>
              <a:ahLst/>
              <a:cxnLst/>
              <a:rect l="l" t="t" r="r" b="b"/>
              <a:pathLst>
                <a:path w="70336" h="26765" extrusionOk="0">
                  <a:moveTo>
                    <a:pt x="0" y="1"/>
                  </a:moveTo>
                  <a:lnTo>
                    <a:pt x="0" y="233"/>
                  </a:lnTo>
                  <a:lnTo>
                    <a:pt x="0" y="821"/>
                  </a:lnTo>
                  <a:lnTo>
                    <a:pt x="0" y="22161"/>
                  </a:lnTo>
                  <a:cubicBezTo>
                    <a:pt x="1338" y="23267"/>
                    <a:pt x="2605" y="24392"/>
                    <a:pt x="4015" y="25426"/>
                  </a:cubicBezTo>
                  <a:cubicBezTo>
                    <a:pt x="4532" y="25872"/>
                    <a:pt x="5139" y="26319"/>
                    <a:pt x="5656" y="26765"/>
                  </a:cubicBezTo>
                  <a:lnTo>
                    <a:pt x="70336" y="26765"/>
                  </a:lnTo>
                  <a:cubicBezTo>
                    <a:pt x="69586" y="26390"/>
                    <a:pt x="68766" y="26104"/>
                    <a:pt x="67945" y="25801"/>
                  </a:cubicBezTo>
                  <a:cubicBezTo>
                    <a:pt x="67053" y="25426"/>
                    <a:pt x="66018" y="25052"/>
                    <a:pt x="65054" y="24838"/>
                  </a:cubicBezTo>
                  <a:cubicBezTo>
                    <a:pt x="62521" y="24231"/>
                    <a:pt x="60005" y="23785"/>
                    <a:pt x="57471" y="23339"/>
                  </a:cubicBezTo>
                  <a:cubicBezTo>
                    <a:pt x="55009" y="22982"/>
                    <a:pt x="52564" y="22821"/>
                    <a:pt x="50102" y="22447"/>
                  </a:cubicBezTo>
                  <a:cubicBezTo>
                    <a:pt x="48318" y="22233"/>
                    <a:pt x="46623" y="22090"/>
                    <a:pt x="44839" y="21929"/>
                  </a:cubicBezTo>
                  <a:cubicBezTo>
                    <a:pt x="43857" y="21787"/>
                    <a:pt x="42822" y="21644"/>
                    <a:pt x="41787" y="21483"/>
                  </a:cubicBezTo>
                  <a:cubicBezTo>
                    <a:pt x="39843" y="21198"/>
                    <a:pt x="37987" y="20966"/>
                    <a:pt x="36060" y="20591"/>
                  </a:cubicBezTo>
                  <a:cubicBezTo>
                    <a:pt x="34490" y="20377"/>
                    <a:pt x="33009" y="19931"/>
                    <a:pt x="31457" y="19556"/>
                  </a:cubicBezTo>
                  <a:cubicBezTo>
                    <a:pt x="30564" y="19324"/>
                    <a:pt x="29583" y="19110"/>
                    <a:pt x="28691" y="18878"/>
                  </a:cubicBezTo>
                  <a:cubicBezTo>
                    <a:pt x="26996" y="18289"/>
                    <a:pt x="25354" y="17772"/>
                    <a:pt x="23642" y="17183"/>
                  </a:cubicBezTo>
                  <a:cubicBezTo>
                    <a:pt x="22749" y="16880"/>
                    <a:pt x="21857" y="16505"/>
                    <a:pt x="20965" y="16059"/>
                  </a:cubicBezTo>
                  <a:cubicBezTo>
                    <a:pt x="19324" y="15310"/>
                    <a:pt x="17629" y="14649"/>
                    <a:pt x="16058" y="13686"/>
                  </a:cubicBezTo>
                  <a:cubicBezTo>
                    <a:pt x="13971" y="12419"/>
                    <a:pt x="11901" y="11010"/>
                    <a:pt x="9885" y="9600"/>
                  </a:cubicBezTo>
                  <a:cubicBezTo>
                    <a:pt x="8404" y="8547"/>
                    <a:pt x="6994" y="7441"/>
                    <a:pt x="5656" y="6174"/>
                  </a:cubicBezTo>
                  <a:cubicBezTo>
                    <a:pt x="5210" y="5728"/>
                    <a:pt x="4764" y="5353"/>
                    <a:pt x="4389" y="4907"/>
                  </a:cubicBezTo>
                  <a:cubicBezTo>
                    <a:pt x="2819" y="3355"/>
                    <a:pt x="1338" y="1714"/>
                    <a:pt x="0" y="1"/>
                  </a:cubicBezTo>
                  <a:close/>
                </a:path>
              </a:pathLst>
            </a:custGeom>
            <a:solidFill>
              <a:srgbClr val="D62C5A"/>
            </a:solidFill>
            <a:ln>
              <a:noFill/>
            </a:ln>
            <a:effectLst>
              <a:outerShdw blurRad="57150" dist="38100" dir="14820000" algn="bl" rotWithShape="0">
                <a:srgbClr val="000000">
                  <a:alpha val="31764"/>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66" name="Google Shape;166;p3"/>
            <p:cNvSpPr/>
            <p:nvPr/>
          </p:nvSpPr>
          <p:spPr>
            <a:xfrm>
              <a:off x="-640" y="4994483"/>
              <a:ext cx="180996" cy="147466"/>
            </a:xfrm>
            <a:custGeom>
              <a:avLst/>
              <a:gdLst/>
              <a:ahLst/>
              <a:cxnLst/>
              <a:rect l="l" t="t" r="r" b="b"/>
              <a:pathLst>
                <a:path w="5657" h="4604" extrusionOk="0">
                  <a:moveTo>
                    <a:pt x="0" y="0"/>
                  </a:moveTo>
                  <a:lnTo>
                    <a:pt x="0" y="72"/>
                  </a:lnTo>
                  <a:lnTo>
                    <a:pt x="0" y="286"/>
                  </a:lnTo>
                  <a:lnTo>
                    <a:pt x="0" y="4604"/>
                  </a:lnTo>
                  <a:lnTo>
                    <a:pt x="5656" y="4604"/>
                  </a:lnTo>
                  <a:cubicBezTo>
                    <a:pt x="5139" y="4158"/>
                    <a:pt x="4532" y="3711"/>
                    <a:pt x="4015" y="3265"/>
                  </a:cubicBezTo>
                  <a:cubicBezTo>
                    <a:pt x="2605" y="2231"/>
                    <a:pt x="1338" y="1106"/>
                    <a:pt x="0" y="0"/>
                  </a:cubicBezTo>
                  <a:close/>
                </a:path>
              </a:pathLst>
            </a:custGeom>
            <a:solidFill>
              <a:srgbClr val="D4596E"/>
            </a:solidFill>
            <a:ln>
              <a:noFill/>
            </a:ln>
            <a:effectLst>
              <a:outerShdw blurRad="57150" dist="38100" dir="15840000" algn="bl" rotWithShape="0">
                <a:srgbClr val="000000">
                  <a:alpha val="5882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167" name="Google Shape;167;p3"/>
          <p:cNvSpPr/>
          <p:nvPr/>
        </p:nvSpPr>
        <p:spPr>
          <a:xfrm>
            <a:off x="16782402" y="-3113"/>
            <a:ext cx="1484376" cy="890434"/>
          </a:xfrm>
          <a:custGeom>
            <a:avLst/>
            <a:gdLst/>
            <a:ahLst/>
            <a:cxnLst/>
            <a:rect l="l" t="t" r="r" b="b"/>
            <a:pathLst>
              <a:path w="23197" h="13900" extrusionOk="0">
                <a:moveTo>
                  <a:pt x="1" y="0"/>
                </a:moveTo>
                <a:cubicBezTo>
                  <a:pt x="376" y="375"/>
                  <a:pt x="590" y="821"/>
                  <a:pt x="964" y="1195"/>
                </a:cubicBezTo>
                <a:cubicBezTo>
                  <a:pt x="3052" y="3122"/>
                  <a:pt x="4979" y="5139"/>
                  <a:pt x="7370" y="6762"/>
                </a:cubicBezTo>
                <a:cubicBezTo>
                  <a:pt x="9226" y="8101"/>
                  <a:pt x="11081" y="9296"/>
                  <a:pt x="13169" y="10188"/>
                </a:cubicBezTo>
                <a:cubicBezTo>
                  <a:pt x="14275" y="10634"/>
                  <a:pt x="15310" y="11223"/>
                  <a:pt x="16434" y="11598"/>
                </a:cubicBezTo>
                <a:cubicBezTo>
                  <a:pt x="18076" y="12276"/>
                  <a:pt x="19699" y="12793"/>
                  <a:pt x="21341" y="13311"/>
                </a:cubicBezTo>
                <a:cubicBezTo>
                  <a:pt x="21930" y="13525"/>
                  <a:pt x="22536" y="13685"/>
                  <a:pt x="23196" y="13899"/>
                </a:cubicBezTo>
                <a:lnTo>
                  <a:pt x="23196" y="0"/>
                </a:lnTo>
                <a:close/>
              </a:path>
            </a:pathLst>
          </a:custGeom>
          <a:solidFill>
            <a:srgbClr val="AE1939"/>
          </a:solidFill>
          <a:ln>
            <a:noFill/>
          </a:ln>
          <a:effectLst>
            <a:outerShdw blurRad="57150" dist="38100" dir="5400000" algn="bl" rotWithShape="0">
              <a:srgbClr val="000000">
                <a:alpha val="35686"/>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26"/>
          <p:cNvPicPr preferRelativeResize="0"/>
          <p:nvPr/>
        </p:nvPicPr>
        <p:blipFill rotWithShape="1">
          <a:blip>
            <a:alphaModFix/>
          </a:blip>
          <a:srcRect/>
          <a:stretch/>
        </p:blipFill>
        <p:spPr>
          <a:xfrm>
            <a:off x="9144000" y="31381"/>
            <a:ext cx="9144000" cy="10224238"/>
          </a:xfrm>
          <a:prstGeom prst="rect">
            <a:avLst/>
          </a:prstGeom>
          <a:noFill/>
          <a:ln>
            <a:noFill/>
          </a:ln>
        </p:spPr>
      </p:pic>
      <p:sp>
        <p:nvSpPr>
          <p:cNvPr id="410" name="Google Shape;410;p26"/>
          <p:cNvSpPr txBox="1"/>
          <p:nvPr/>
        </p:nvSpPr>
        <p:spPr>
          <a:xfrm>
            <a:off x="3949908" y="0"/>
            <a:ext cx="94887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Viga"/>
                <a:ea typeface="Viga"/>
                <a:cs typeface="Viga"/>
                <a:sym typeface="Viga"/>
              </a:rPr>
              <a:t>Phân tích về RFM</a:t>
            </a:r>
            <a:endParaRPr sz="4800">
              <a:solidFill>
                <a:schemeClr val="lt1"/>
              </a:solidFill>
              <a:latin typeface="Viga"/>
              <a:ea typeface="Viga"/>
              <a:cs typeface="Viga"/>
              <a:sym typeface="Viga"/>
            </a:endParaRPr>
          </a:p>
        </p:txBody>
      </p:sp>
      <p:pic>
        <p:nvPicPr>
          <p:cNvPr id="411" name="Google Shape;411;p26"/>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412" name="Google Shape;412;p26"/>
          <p:cNvSpPr txBox="1"/>
          <p:nvPr/>
        </p:nvSpPr>
        <p:spPr>
          <a:xfrm>
            <a:off x="179882" y="1783831"/>
            <a:ext cx="8754300" cy="4341900"/>
          </a:xfrm>
          <a:prstGeom prst="rect">
            <a:avLst/>
          </a:prstGeom>
          <a:noFill/>
          <a:ln>
            <a:noFill/>
          </a:ln>
        </p:spPr>
        <p:txBody>
          <a:bodyPr spcFirstLastPara="1" wrap="square" lIns="91425" tIns="45700" rIns="91425" bIns="4570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New customers:</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Đây là nhóm chiếm tỷ trọng 9,75% trong tổng số khách hàng, nhưng doanh thu nhiều thứ 2 15,57%. Họ là những khách hàng mới mua hàng của doanh nghiệp lần đầu tiên</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=&gt;Đưa ra các chương trình khuyến mãi, giảm giá dành riêng cho khách hàng mới, Cung cấp dịch vụ chăm sóc khách hàng tận tình, chu đáo.</a:t>
            </a:r>
            <a:endParaRPr/>
          </a:p>
          <a:p>
            <a:pPr marL="0" marR="0" lvl="0" indent="0" algn="l" rtl="0">
              <a:spcBef>
                <a:spcPts val="0"/>
              </a:spcBef>
              <a:spcAft>
                <a:spcPts val="0"/>
              </a:spcAft>
              <a:buNone/>
            </a:pPr>
            <a:endParaRPr sz="4000">
              <a:solidFill>
                <a:schemeClr val="lt1"/>
              </a:solidFill>
              <a:latin typeface="Arial"/>
              <a:ea typeface="Arial"/>
              <a:cs typeface="Arial"/>
              <a:sym typeface="Arial"/>
            </a:endParaRPr>
          </a:p>
          <a:p>
            <a:pPr marL="0" marR="0" lvl="0" indent="0" algn="l" rtl="0">
              <a:spcBef>
                <a:spcPts val="0"/>
              </a:spcBef>
              <a:spcAft>
                <a:spcPts val="0"/>
              </a:spcAft>
              <a:buNone/>
            </a:pPr>
            <a:endParaRPr sz="32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27"/>
          <p:cNvPicPr preferRelativeResize="0"/>
          <p:nvPr/>
        </p:nvPicPr>
        <p:blipFill rotWithShape="1">
          <a:blip>
            <a:alphaModFix/>
          </a:blip>
          <a:srcRect/>
          <a:stretch/>
        </p:blipFill>
        <p:spPr>
          <a:xfrm>
            <a:off x="9143999" y="0"/>
            <a:ext cx="9133886" cy="10287000"/>
          </a:xfrm>
          <a:prstGeom prst="rect">
            <a:avLst/>
          </a:prstGeom>
          <a:noFill/>
          <a:ln>
            <a:noFill/>
          </a:ln>
        </p:spPr>
      </p:pic>
      <p:pic>
        <p:nvPicPr>
          <p:cNvPr id="418" name="Google Shape;418;p27"/>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419" name="Google Shape;419;p27"/>
          <p:cNvSpPr txBox="1"/>
          <p:nvPr/>
        </p:nvSpPr>
        <p:spPr>
          <a:xfrm>
            <a:off x="302107" y="1906056"/>
            <a:ext cx="8754300" cy="3312900"/>
          </a:xfrm>
          <a:prstGeom prst="rect">
            <a:avLst/>
          </a:prstGeom>
          <a:noFill/>
          <a:ln>
            <a:noFill/>
          </a:ln>
        </p:spPr>
        <p:txBody>
          <a:bodyPr spcFirstLastPara="1" wrap="square" lIns="91425" tIns="45700" rIns="91425" bIns="4570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Needs attention:</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Nhóm này chiếm 5,25% tổng số khách hàng, doanh thu đóng góp 3,09%. Khách hàng Need Attention là những khách hang có lần mua gần đây nhất đã xảy ra hơn một tháng trước.</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đề xuất khuyến mãi có thời hạn để đẩy sales nhóm này đồng thời cũng phải dự báo số lượng</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hàng hoá stock kho phù hợp</a:t>
            </a:r>
            <a:r>
              <a:rPr lang="en-US" sz="3200">
                <a:solidFill>
                  <a:schemeClr val="lt1"/>
                </a:solidFill>
                <a:latin typeface="Arial"/>
                <a:ea typeface="Arial"/>
                <a:cs typeface="Arial"/>
                <a:sym typeface="Arial"/>
              </a:rPr>
              <a:t>.</a:t>
            </a:r>
            <a:endParaRPr sz="32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28"/>
          <p:cNvPicPr preferRelativeResize="0"/>
          <p:nvPr/>
        </p:nvPicPr>
        <p:blipFill rotWithShape="1">
          <a:blip>
            <a:alphaModFix/>
          </a:blip>
          <a:srcRect/>
          <a:stretch/>
        </p:blipFill>
        <p:spPr>
          <a:xfrm>
            <a:off x="9353866" y="0"/>
            <a:ext cx="8876228" cy="10287000"/>
          </a:xfrm>
          <a:prstGeom prst="rect">
            <a:avLst/>
          </a:prstGeom>
          <a:noFill/>
          <a:ln>
            <a:noFill/>
          </a:ln>
        </p:spPr>
      </p:pic>
      <p:sp>
        <p:nvSpPr>
          <p:cNvPr id="425" name="Google Shape;425;p28"/>
          <p:cNvSpPr txBox="1"/>
          <p:nvPr/>
        </p:nvSpPr>
        <p:spPr>
          <a:xfrm>
            <a:off x="3949908" y="0"/>
            <a:ext cx="94887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Viga"/>
                <a:ea typeface="Viga"/>
                <a:cs typeface="Viga"/>
                <a:sym typeface="Viga"/>
              </a:rPr>
              <a:t>Phân tích về RFM</a:t>
            </a:r>
            <a:endParaRPr sz="4800">
              <a:solidFill>
                <a:schemeClr val="lt1"/>
              </a:solidFill>
              <a:latin typeface="Viga"/>
              <a:ea typeface="Viga"/>
              <a:cs typeface="Viga"/>
              <a:sym typeface="Viga"/>
            </a:endParaRPr>
          </a:p>
        </p:txBody>
      </p:sp>
      <p:pic>
        <p:nvPicPr>
          <p:cNvPr id="426" name="Google Shape;426;p28"/>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427" name="Google Shape;427;p28"/>
          <p:cNvSpPr txBox="1"/>
          <p:nvPr/>
        </p:nvSpPr>
        <p:spPr>
          <a:xfrm>
            <a:off x="179882" y="1783831"/>
            <a:ext cx="8754300" cy="2837700"/>
          </a:xfrm>
          <a:prstGeom prst="rect">
            <a:avLst/>
          </a:prstGeom>
          <a:noFill/>
          <a:ln>
            <a:noFill/>
          </a:ln>
        </p:spPr>
        <p:txBody>
          <a:bodyPr spcFirstLastPara="1" wrap="square" lIns="91425" tIns="45700" rIns="91425" bIns="45700" anchor="t" anchorCtr="0">
            <a:spAutoFit/>
          </a:bodyPr>
          <a:lstStyle/>
          <a:p>
            <a:pPr marL="0" marR="0" lvl="0" indent="0" algn="l" rtl="0">
              <a:lnSpc>
                <a:spcPct val="85750"/>
              </a:lnSpc>
              <a:spcBef>
                <a:spcPts val="0"/>
              </a:spcBef>
              <a:spcAft>
                <a:spcPts val="0"/>
              </a:spcAft>
              <a:buNone/>
            </a:pPr>
            <a:r>
              <a:rPr lang="en-US" sz="2600" b="1" u="sng">
                <a:solidFill>
                  <a:schemeClr val="lt1"/>
                </a:solidFill>
                <a:latin typeface="Montserrat"/>
                <a:ea typeface="Montserrat"/>
                <a:cs typeface="Montserrat"/>
                <a:sym typeface="Montserrat"/>
              </a:rPr>
              <a:t>About to sleep:</a:t>
            </a:r>
            <a:endParaRPr sz="26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Chiếm 7,63% tổng số khách hàng, doanh thu đóng góp thứ 3 (12,23%). Đây là nhóm khách hàng phổ biến mua hàng cách đây không lâu</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Tương tự nhóm Need Attention, đưa ra chương trình khuyến mãi có thời hạn phù</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hợp để push sales.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32" name="Google Shape;432;p29"/>
          <p:cNvPicPr preferRelativeResize="0"/>
          <p:nvPr/>
        </p:nvPicPr>
        <p:blipFill rotWithShape="1">
          <a:blip>
            <a:alphaModFix/>
          </a:blip>
          <a:srcRect/>
          <a:stretch/>
        </p:blipFill>
        <p:spPr>
          <a:xfrm>
            <a:off x="9144000" y="0"/>
            <a:ext cx="9099456" cy="10287000"/>
          </a:xfrm>
          <a:prstGeom prst="rect">
            <a:avLst/>
          </a:prstGeom>
          <a:noFill/>
          <a:ln>
            <a:noFill/>
          </a:ln>
        </p:spPr>
      </p:pic>
      <p:sp>
        <p:nvSpPr>
          <p:cNvPr id="433" name="Google Shape;433;p29"/>
          <p:cNvSpPr txBox="1"/>
          <p:nvPr/>
        </p:nvSpPr>
        <p:spPr>
          <a:xfrm>
            <a:off x="3949908" y="0"/>
            <a:ext cx="94887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Viga"/>
                <a:ea typeface="Viga"/>
                <a:cs typeface="Viga"/>
                <a:sym typeface="Viga"/>
              </a:rPr>
              <a:t>Phân tích về RFM</a:t>
            </a:r>
            <a:endParaRPr sz="4800">
              <a:solidFill>
                <a:schemeClr val="lt1"/>
              </a:solidFill>
              <a:latin typeface="Viga"/>
              <a:ea typeface="Viga"/>
              <a:cs typeface="Viga"/>
              <a:sym typeface="Viga"/>
            </a:endParaRPr>
          </a:p>
        </p:txBody>
      </p:sp>
      <p:pic>
        <p:nvPicPr>
          <p:cNvPr id="434" name="Google Shape;434;p29"/>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435" name="Google Shape;435;p29"/>
          <p:cNvSpPr txBox="1"/>
          <p:nvPr/>
        </p:nvSpPr>
        <p:spPr>
          <a:xfrm>
            <a:off x="179882" y="1783830"/>
            <a:ext cx="8754300" cy="4263300"/>
          </a:xfrm>
          <a:prstGeom prst="rect">
            <a:avLst/>
          </a:prstGeom>
          <a:noFill/>
          <a:ln>
            <a:noFill/>
          </a:ln>
        </p:spPr>
        <p:txBody>
          <a:bodyPr spcFirstLastPara="1" wrap="square" lIns="91425" tIns="45700" rIns="91425" bIns="4570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Can’t lose them:</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Nhóm này chiếm 5,13% số Khách hàng, doanh thu đóng góp 2,36%. Họ đã từng thực hiện các đơn đặt hàng lớn nhất và thường xuyên nhưng đã lâu không trở lại.</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Doanh nghiệp có thể cung cấp các dịch vụ chăm sóc khách hàng ưu tiên như giao hàng miễn phí, đổi trả hàng dễ dàng hoặc hỗ trợ khách hàng 24/7, Tạo ra các chương trình khuyến mãi và ưu đãi hấp dẫn, gửi các thông điệp cá nhân hóa đến khách hàng</a:t>
            </a:r>
            <a:endParaRPr sz="36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30"/>
          <p:cNvPicPr preferRelativeResize="0"/>
          <p:nvPr/>
        </p:nvPicPr>
        <p:blipFill rotWithShape="1">
          <a:blip>
            <a:alphaModFix/>
          </a:blip>
          <a:srcRect/>
          <a:stretch/>
        </p:blipFill>
        <p:spPr>
          <a:xfrm>
            <a:off x="9144000" y="0"/>
            <a:ext cx="9027520" cy="10287000"/>
          </a:xfrm>
          <a:prstGeom prst="rect">
            <a:avLst/>
          </a:prstGeom>
          <a:noFill/>
          <a:ln>
            <a:noFill/>
          </a:ln>
        </p:spPr>
      </p:pic>
      <p:sp>
        <p:nvSpPr>
          <p:cNvPr id="441" name="Google Shape;441;p30"/>
          <p:cNvSpPr txBox="1"/>
          <p:nvPr/>
        </p:nvSpPr>
        <p:spPr>
          <a:xfrm>
            <a:off x="3949908" y="0"/>
            <a:ext cx="94887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Viga"/>
                <a:ea typeface="Viga"/>
                <a:cs typeface="Viga"/>
                <a:sym typeface="Viga"/>
              </a:rPr>
              <a:t>Phân tích về RFM</a:t>
            </a:r>
            <a:endParaRPr sz="4800">
              <a:solidFill>
                <a:schemeClr val="lt1"/>
              </a:solidFill>
              <a:latin typeface="Viga"/>
              <a:ea typeface="Viga"/>
              <a:cs typeface="Viga"/>
              <a:sym typeface="Viga"/>
            </a:endParaRPr>
          </a:p>
        </p:txBody>
      </p:sp>
      <p:pic>
        <p:nvPicPr>
          <p:cNvPr id="442" name="Google Shape;442;p30"/>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443" name="Google Shape;443;p30"/>
          <p:cNvSpPr txBox="1"/>
          <p:nvPr/>
        </p:nvSpPr>
        <p:spPr>
          <a:xfrm>
            <a:off x="179882" y="1783830"/>
            <a:ext cx="8754300" cy="4421100"/>
          </a:xfrm>
          <a:prstGeom prst="rect">
            <a:avLst/>
          </a:prstGeom>
          <a:noFill/>
          <a:ln>
            <a:noFill/>
          </a:ln>
        </p:spPr>
        <p:txBody>
          <a:bodyPr spcFirstLastPara="1" wrap="square" lIns="91425" tIns="45700" rIns="91425" bIns="4570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Hibernating customers:</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Nhóm này chiếm 9,72% số Khách hàng, doanh thu đóng góp 10,94%. Đây là nhóm khách hang Đã thực hiện lần mua hàng cuối cùng của họ cách đây khá lâu</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Gửi thông điệp cá nhân hóa đến khách hàng, Cung cấp các ưu đãi hấp dẫn, Tăng cường trải nghiệm khách hàng</a:t>
            </a:r>
            <a:r>
              <a:rPr lang="en-US" sz="3200">
                <a:solidFill>
                  <a:schemeClr val="lt1"/>
                </a:solidFill>
                <a:latin typeface="Arial"/>
                <a:ea typeface="Arial"/>
                <a:cs typeface="Arial"/>
                <a:sym typeface="Arial"/>
              </a:rPr>
              <a:t>.</a:t>
            </a:r>
            <a:endParaRPr sz="3200">
              <a:solidFill>
                <a:schemeClr val="lt1"/>
              </a:solidFill>
              <a:latin typeface="Calibri"/>
              <a:ea typeface="Calibri"/>
              <a:cs typeface="Calibri"/>
              <a:sym typeface="Calibri"/>
            </a:endParaRPr>
          </a:p>
          <a:p>
            <a:pPr marL="0" marR="0" lvl="0" indent="0" algn="l" rtl="0">
              <a:spcBef>
                <a:spcPts val="0"/>
              </a:spcBef>
              <a:spcAft>
                <a:spcPts val="0"/>
              </a:spcAft>
              <a:buNone/>
            </a:pPr>
            <a:br>
              <a:rPr lang="en-US" sz="3600">
                <a:solidFill>
                  <a:schemeClr val="dk1"/>
                </a:solidFill>
                <a:latin typeface="Calibri"/>
                <a:ea typeface="Calibri"/>
                <a:cs typeface="Calibri"/>
                <a:sym typeface="Calibri"/>
              </a:rPr>
            </a:br>
            <a:endParaRPr sz="360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p31"/>
          <p:cNvPicPr preferRelativeResize="0"/>
          <p:nvPr/>
        </p:nvPicPr>
        <p:blipFill rotWithShape="1">
          <a:blip>
            <a:alphaModFix/>
          </a:blip>
          <a:srcRect/>
          <a:stretch/>
        </p:blipFill>
        <p:spPr>
          <a:xfrm>
            <a:off x="9248931" y="0"/>
            <a:ext cx="8884946" cy="10287000"/>
          </a:xfrm>
          <a:prstGeom prst="rect">
            <a:avLst/>
          </a:prstGeom>
          <a:noFill/>
          <a:ln>
            <a:noFill/>
          </a:ln>
        </p:spPr>
      </p:pic>
      <p:sp>
        <p:nvSpPr>
          <p:cNvPr id="449" name="Google Shape;449;p31"/>
          <p:cNvSpPr txBox="1"/>
          <p:nvPr/>
        </p:nvSpPr>
        <p:spPr>
          <a:xfrm>
            <a:off x="3949908" y="0"/>
            <a:ext cx="94887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Viga"/>
                <a:ea typeface="Viga"/>
                <a:cs typeface="Viga"/>
                <a:sym typeface="Viga"/>
              </a:rPr>
              <a:t>Phân tích về RFM</a:t>
            </a:r>
            <a:endParaRPr sz="4800">
              <a:solidFill>
                <a:schemeClr val="lt1"/>
              </a:solidFill>
              <a:latin typeface="Viga"/>
              <a:ea typeface="Viga"/>
              <a:cs typeface="Viga"/>
              <a:sym typeface="Viga"/>
            </a:endParaRPr>
          </a:p>
        </p:txBody>
      </p:sp>
      <p:pic>
        <p:nvPicPr>
          <p:cNvPr id="450" name="Google Shape;450;p31"/>
          <p:cNvPicPr preferRelativeResize="0"/>
          <p:nvPr/>
        </p:nvPicPr>
        <p:blipFill rotWithShape="1">
          <a:blip>
            <a:alphaModFix/>
          </a:blip>
          <a:srcRect/>
          <a:stretch/>
        </p:blipFill>
        <p:spPr>
          <a:xfrm>
            <a:off x="13041443" y="4332157"/>
            <a:ext cx="5246558" cy="5954842"/>
          </a:xfrm>
          <a:prstGeom prst="rect">
            <a:avLst/>
          </a:prstGeom>
          <a:noFill/>
          <a:ln>
            <a:noFill/>
          </a:ln>
        </p:spPr>
      </p:pic>
      <p:sp>
        <p:nvSpPr>
          <p:cNvPr id="451" name="Google Shape;451;p31"/>
          <p:cNvSpPr txBox="1"/>
          <p:nvPr/>
        </p:nvSpPr>
        <p:spPr>
          <a:xfrm>
            <a:off x="179882" y="1783830"/>
            <a:ext cx="8754300" cy="3233700"/>
          </a:xfrm>
          <a:prstGeom prst="rect">
            <a:avLst/>
          </a:prstGeom>
          <a:noFill/>
          <a:ln>
            <a:noFill/>
          </a:ln>
        </p:spPr>
        <p:txBody>
          <a:bodyPr spcFirstLastPara="1" wrap="square" lIns="91425" tIns="45700" rIns="91425" bIns="45700" anchor="t" anchorCtr="0">
            <a:spAutoFit/>
          </a:bodyPr>
          <a:lstStyle/>
          <a:p>
            <a:pPr marL="0" marR="0" lvl="0" indent="0" algn="l" rtl="0">
              <a:lnSpc>
                <a:spcPct val="85750"/>
              </a:lnSpc>
              <a:spcBef>
                <a:spcPts val="0"/>
              </a:spcBef>
              <a:spcAft>
                <a:spcPts val="0"/>
              </a:spcAft>
              <a:buNone/>
            </a:pPr>
            <a:r>
              <a:rPr lang="en-US" sz="3000" b="1" u="sng">
                <a:solidFill>
                  <a:schemeClr val="lt1"/>
                </a:solidFill>
                <a:latin typeface="Montserrat"/>
                <a:ea typeface="Montserrat"/>
                <a:cs typeface="Montserrat"/>
                <a:sym typeface="Montserrat"/>
              </a:rPr>
              <a:t>Lost:</a:t>
            </a:r>
            <a:endParaRPr sz="3000" b="1" u="sng">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Nhóm này chiếm 3,36% số Khách hàng, doanh thu đóng góp 5,65%. Khách hàng Lost là những khách hàng Đã thực hiện mua hàng gần đây nhất cách đây khá lâu , mua ít và tiêu ít </a:t>
            </a: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endParaRPr sz="2600">
              <a:solidFill>
                <a:schemeClr val="lt1"/>
              </a:solidFill>
              <a:latin typeface="Montserrat"/>
              <a:ea typeface="Montserrat"/>
              <a:cs typeface="Montserrat"/>
              <a:sym typeface="Montserrat"/>
            </a:endParaRPr>
          </a:p>
          <a:p>
            <a:pPr marL="0" marR="0" lvl="0" indent="0" algn="l" rtl="0">
              <a:lnSpc>
                <a:spcPct val="85750"/>
              </a:lnSpc>
              <a:spcBef>
                <a:spcPts val="0"/>
              </a:spcBef>
              <a:spcAft>
                <a:spcPts val="0"/>
              </a:spcAft>
              <a:buNone/>
            </a:pPr>
            <a:r>
              <a:rPr lang="en-US" sz="2600">
                <a:solidFill>
                  <a:schemeClr val="lt1"/>
                </a:solidFill>
                <a:latin typeface="Montserrat"/>
                <a:ea typeface="Montserrat"/>
                <a:cs typeface="Montserrat"/>
                <a:sym typeface="Montserrat"/>
              </a:rPr>
              <a:t>=&gt; Tương tự nhóm trên, bộ phận sales/chăm sóc KH cần liên hệ tìm hiểu nguyên nhân để ra chương trình marketing cho phù hợp.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2a8aa651347_0_97"/>
          <p:cNvSpPr/>
          <p:nvPr/>
        </p:nvSpPr>
        <p:spPr>
          <a:xfrm>
            <a:off x="10893274" y="8269853"/>
            <a:ext cx="7373504" cy="2014046"/>
          </a:xfrm>
          <a:custGeom>
            <a:avLst/>
            <a:gdLst/>
            <a:ahLst/>
            <a:cxnLst/>
            <a:rect l="l" t="t" r="r" b="b"/>
            <a:pathLst>
              <a:path w="115229" h="31440" extrusionOk="0">
                <a:moveTo>
                  <a:pt x="115228" y="1"/>
                </a:moveTo>
                <a:cubicBezTo>
                  <a:pt x="114408" y="215"/>
                  <a:pt x="113676" y="518"/>
                  <a:pt x="112855" y="732"/>
                </a:cubicBezTo>
                <a:cubicBezTo>
                  <a:pt x="111803" y="1036"/>
                  <a:pt x="110768" y="1339"/>
                  <a:pt x="109733" y="1696"/>
                </a:cubicBezTo>
                <a:cubicBezTo>
                  <a:pt x="108091" y="2142"/>
                  <a:pt x="106539" y="2677"/>
                  <a:pt x="104969" y="3195"/>
                </a:cubicBezTo>
                <a:cubicBezTo>
                  <a:pt x="102596" y="3926"/>
                  <a:pt x="100294" y="4747"/>
                  <a:pt x="97975" y="5568"/>
                </a:cubicBezTo>
                <a:cubicBezTo>
                  <a:pt x="96797" y="5943"/>
                  <a:pt x="95673" y="6317"/>
                  <a:pt x="94495" y="6603"/>
                </a:cubicBezTo>
                <a:cubicBezTo>
                  <a:pt x="92996" y="7138"/>
                  <a:pt x="91444" y="7584"/>
                  <a:pt x="89874" y="8030"/>
                </a:cubicBezTo>
                <a:cubicBezTo>
                  <a:pt x="88322" y="8548"/>
                  <a:pt x="86680" y="8994"/>
                  <a:pt x="85039" y="9511"/>
                </a:cubicBezTo>
                <a:cubicBezTo>
                  <a:pt x="83700" y="9886"/>
                  <a:pt x="82451" y="10260"/>
                  <a:pt x="81185" y="10546"/>
                </a:cubicBezTo>
                <a:cubicBezTo>
                  <a:pt x="78954" y="11153"/>
                  <a:pt x="76724" y="11599"/>
                  <a:pt x="74494" y="12045"/>
                </a:cubicBezTo>
                <a:cubicBezTo>
                  <a:pt x="71889" y="12562"/>
                  <a:pt x="69212" y="13222"/>
                  <a:pt x="66464" y="13454"/>
                </a:cubicBezTo>
                <a:cubicBezTo>
                  <a:pt x="64377" y="13668"/>
                  <a:pt x="62289" y="13900"/>
                  <a:pt x="60219" y="14114"/>
                </a:cubicBezTo>
                <a:cubicBezTo>
                  <a:pt x="58953" y="14275"/>
                  <a:pt x="57686" y="14275"/>
                  <a:pt x="56419" y="14275"/>
                </a:cubicBezTo>
                <a:cubicBezTo>
                  <a:pt x="54492" y="14275"/>
                  <a:pt x="52557" y="14402"/>
                  <a:pt x="50604" y="14402"/>
                </a:cubicBezTo>
                <a:cubicBezTo>
                  <a:pt x="49627" y="14402"/>
                  <a:pt x="48646" y="14370"/>
                  <a:pt x="47658" y="14275"/>
                </a:cubicBezTo>
                <a:lnTo>
                  <a:pt x="47498" y="14275"/>
                </a:lnTo>
                <a:cubicBezTo>
                  <a:pt x="45428" y="14186"/>
                  <a:pt x="43340" y="14114"/>
                  <a:pt x="41253" y="14043"/>
                </a:cubicBezTo>
                <a:cubicBezTo>
                  <a:pt x="39397" y="13972"/>
                  <a:pt x="37470" y="13740"/>
                  <a:pt x="35614" y="13668"/>
                </a:cubicBezTo>
                <a:cubicBezTo>
                  <a:pt x="33456" y="13597"/>
                  <a:pt x="31368" y="13597"/>
                  <a:pt x="29280" y="13526"/>
                </a:cubicBezTo>
                <a:cubicBezTo>
                  <a:pt x="27585" y="13526"/>
                  <a:pt x="25872" y="13526"/>
                  <a:pt x="24088" y="13597"/>
                </a:cubicBezTo>
                <a:cubicBezTo>
                  <a:pt x="21251" y="13668"/>
                  <a:pt x="18503" y="14418"/>
                  <a:pt x="15827" y="15239"/>
                </a:cubicBezTo>
                <a:cubicBezTo>
                  <a:pt x="12776" y="16202"/>
                  <a:pt x="9957" y="17683"/>
                  <a:pt x="7584" y="19771"/>
                </a:cubicBezTo>
                <a:cubicBezTo>
                  <a:pt x="5121" y="21858"/>
                  <a:pt x="3337" y="24303"/>
                  <a:pt x="1856" y="27050"/>
                </a:cubicBezTo>
                <a:cubicBezTo>
                  <a:pt x="1107" y="28460"/>
                  <a:pt x="518" y="29959"/>
                  <a:pt x="1" y="31440"/>
                </a:cubicBezTo>
                <a:lnTo>
                  <a:pt x="16130" y="31440"/>
                </a:lnTo>
                <a:cubicBezTo>
                  <a:pt x="17397" y="30244"/>
                  <a:pt x="18735" y="29209"/>
                  <a:pt x="20359" y="28317"/>
                </a:cubicBezTo>
                <a:cubicBezTo>
                  <a:pt x="23785" y="26462"/>
                  <a:pt x="27496" y="25427"/>
                  <a:pt x="31368" y="24891"/>
                </a:cubicBezTo>
                <a:cubicBezTo>
                  <a:pt x="34633" y="24445"/>
                  <a:pt x="37916" y="24160"/>
                  <a:pt x="41253" y="23857"/>
                </a:cubicBezTo>
                <a:cubicBezTo>
                  <a:pt x="42662" y="23714"/>
                  <a:pt x="44090" y="23642"/>
                  <a:pt x="45499" y="23553"/>
                </a:cubicBezTo>
                <a:cubicBezTo>
                  <a:pt x="47212" y="23482"/>
                  <a:pt x="48907" y="23410"/>
                  <a:pt x="50620" y="23268"/>
                </a:cubicBezTo>
                <a:cubicBezTo>
                  <a:pt x="53297" y="22964"/>
                  <a:pt x="55902" y="22661"/>
                  <a:pt x="58507" y="22304"/>
                </a:cubicBezTo>
                <a:cubicBezTo>
                  <a:pt x="61629" y="21858"/>
                  <a:pt x="64680" y="21323"/>
                  <a:pt x="67803" y="20663"/>
                </a:cubicBezTo>
                <a:cubicBezTo>
                  <a:pt x="68463" y="20520"/>
                  <a:pt x="69212" y="20288"/>
                  <a:pt x="69962" y="20145"/>
                </a:cubicBezTo>
                <a:cubicBezTo>
                  <a:pt x="71960" y="19628"/>
                  <a:pt x="74048" y="19182"/>
                  <a:pt x="76046" y="18575"/>
                </a:cubicBezTo>
                <a:cubicBezTo>
                  <a:pt x="77902" y="18058"/>
                  <a:pt x="79686" y="17469"/>
                  <a:pt x="81559" y="16862"/>
                </a:cubicBezTo>
                <a:cubicBezTo>
                  <a:pt x="84004" y="16131"/>
                  <a:pt x="86466" y="15310"/>
                  <a:pt x="88910" y="14489"/>
                </a:cubicBezTo>
                <a:cubicBezTo>
                  <a:pt x="91212" y="13668"/>
                  <a:pt x="93603" y="12848"/>
                  <a:pt x="95905" y="12045"/>
                </a:cubicBezTo>
                <a:cubicBezTo>
                  <a:pt x="100133" y="10546"/>
                  <a:pt x="104309" y="9065"/>
                  <a:pt x="108609" y="7584"/>
                </a:cubicBezTo>
                <a:cubicBezTo>
                  <a:pt x="110768" y="6835"/>
                  <a:pt x="112998" y="6157"/>
                  <a:pt x="115228" y="5496"/>
                </a:cubicBezTo>
                <a:lnTo>
                  <a:pt x="115228" y="4908"/>
                </a:lnTo>
                <a:lnTo>
                  <a:pt x="115228" y="1250"/>
                </a:lnTo>
                <a:lnTo>
                  <a:pt x="115228" y="1"/>
                </a:lnTo>
                <a:close/>
              </a:path>
            </a:pathLst>
          </a:custGeom>
          <a:solidFill>
            <a:srgbClr val="D62C5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7" name="Google Shape;457;g2a8aa651347_0_97"/>
          <p:cNvSpPr txBox="1">
            <a:spLocks noGrp="1"/>
          </p:cNvSpPr>
          <p:nvPr>
            <p:ph type="title"/>
          </p:nvPr>
        </p:nvSpPr>
        <p:spPr>
          <a:xfrm>
            <a:off x="8174550" y="3355696"/>
            <a:ext cx="7772400" cy="3924600"/>
          </a:xfrm>
          <a:prstGeom prst="rect">
            <a:avLst/>
          </a:prstGeom>
          <a:noFill/>
          <a:ln>
            <a:noFill/>
          </a:ln>
        </p:spPr>
        <p:txBody>
          <a:bodyPr spcFirstLastPara="1" wrap="square" lIns="182850" tIns="182850" rIns="182850" bIns="182850" anchor="t" anchorCtr="0">
            <a:noAutofit/>
          </a:bodyPr>
          <a:lstStyle/>
          <a:p>
            <a:pPr marL="0" lvl="0" indent="0" algn="l" rtl="0">
              <a:lnSpc>
                <a:spcPct val="90000"/>
              </a:lnSpc>
              <a:spcBef>
                <a:spcPts val="0"/>
              </a:spcBef>
              <a:spcAft>
                <a:spcPts val="0"/>
              </a:spcAft>
              <a:buClr>
                <a:srgbClr val="FFFFFF"/>
              </a:buClr>
              <a:buSzPts val="3600"/>
              <a:buFont typeface="Inter"/>
              <a:buNone/>
            </a:pPr>
            <a:r>
              <a:rPr lang="en-US" sz="8551" b="1">
                <a:latin typeface="Inter"/>
                <a:ea typeface="Inter"/>
                <a:cs typeface="Inter"/>
                <a:sym typeface="Inter"/>
              </a:rPr>
              <a:t>KIẾN NGHỊ,</a:t>
            </a:r>
            <a:endParaRPr sz="8551" b="1">
              <a:latin typeface="Inter"/>
              <a:ea typeface="Inter"/>
              <a:cs typeface="Inter"/>
              <a:sym typeface="Inter"/>
            </a:endParaRPr>
          </a:p>
          <a:p>
            <a:pPr marL="0" lvl="0" indent="0" algn="l" rtl="0">
              <a:lnSpc>
                <a:spcPct val="90000"/>
              </a:lnSpc>
              <a:spcBef>
                <a:spcPts val="0"/>
              </a:spcBef>
              <a:spcAft>
                <a:spcPts val="0"/>
              </a:spcAft>
              <a:buClr>
                <a:srgbClr val="FFFFFF"/>
              </a:buClr>
              <a:buSzPts val="3600"/>
              <a:buFont typeface="Inter"/>
              <a:buNone/>
            </a:pPr>
            <a:r>
              <a:rPr lang="en-US" sz="8551" b="1">
                <a:latin typeface="Inter"/>
                <a:ea typeface="Inter"/>
                <a:cs typeface="Inter"/>
                <a:sym typeface="Inter"/>
              </a:rPr>
              <a:t>ĐỀ XUẤT</a:t>
            </a:r>
            <a:r>
              <a:rPr lang="en-US"/>
              <a:t> </a:t>
            </a:r>
            <a:endParaRPr/>
          </a:p>
        </p:txBody>
      </p:sp>
      <p:sp>
        <p:nvSpPr>
          <p:cNvPr id="458" name="Google Shape;458;g2a8aa651347_0_97"/>
          <p:cNvSpPr txBox="1">
            <a:spLocks noGrp="1"/>
          </p:cNvSpPr>
          <p:nvPr>
            <p:ph type="title" idx="2"/>
          </p:nvPr>
        </p:nvSpPr>
        <p:spPr>
          <a:xfrm>
            <a:off x="3393938" y="3415484"/>
            <a:ext cx="3192600" cy="1683600"/>
          </a:xfrm>
          <a:prstGeom prst="rect">
            <a:avLst/>
          </a:prstGeom>
          <a:noFill/>
          <a:ln>
            <a:noFill/>
          </a:ln>
        </p:spPr>
        <p:txBody>
          <a:bodyPr spcFirstLastPara="1" wrap="square" lIns="182850" tIns="182850" rIns="182850" bIns="182850" anchor="ctr" anchorCtr="0">
            <a:noAutofit/>
          </a:bodyPr>
          <a:lstStyle/>
          <a:p>
            <a:pPr marL="0" lvl="0" indent="0" algn="ctr" rtl="0">
              <a:spcBef>
                <a:spcPts val="0"/>
              </a:spcBef>
              <a:spcAft>
                <a:spcPts val="0"/>
              </a:spcAft>
              <a:buClr>
                <a:srgbClr val="FFFFFF"/>
              </a:buClr>
              <a:buSzPts val="7200"/>
              <a:buFont typeface="Calibri"/>
              <a:buNone/>
            </a:pPr>
            <a:r>
              <a:rPr lang="en-US"/>
              <a:t>03</a:t>
            </a:r>
            <a:endParaRPr/>
          </a:p>
        </p:txBody>
      </p:sp>
      <p:sp>
        <p:nvSpPr>
          <p:cNvPr id="459" name="Google Shape;459;g2a8aa651347_0_97"/>
          <p:cNvSpPr/>
          <p:nvPr/>
        </p:nvSpPr>
        <p:spPr>
          <a:xfrm>
            <a:off x="3703185" y="5342380"/>
            <a:ext cx="2574109" cy="1337743"/>
          </a:xfrm>
          <a:custGeom>
            <a:avLst/>
            <a:gdLst/>
            <a:ahLst/>
            <a:cxnLst/>
            <a:rect l="l" t="t" r="r" b="b"/>
            <a:pathLst>
              <a:path w="208768" h="108495" extrusionOk="0">
                <a:moveTo>
                  <a:pt x="87128" y="1"/>
                </a:moveTo>
                <a:lnTo>
                  <a:pt x="64522" y="50627"/>
                </a:lnTo>
                <a:lnTo>
                  <a:pt x="0" y="50627"/>
                </a:lnTo>
                <a:lnTo>
                  <a:pt x="0" y="64262"/>
                </a:lnTo>
                <a:lnTo>
                  <a:pt x="73362" y="64262"/>
                </a:lnTo>
                <a:lnTo>
                  <a:pt x="86084" y="35752"/>
                </a:lnTo>
                <a:lnTo>
                  <a:pt x="113550" y="108494"/>
                </a:lnTo>
                <a:lnTo>
                  <a:pt x="130349" y="64262"/>
                </a:lnTo>
                <a:lnTo>
                  <a:pt x="208767" y="64262"/>
                </a:lnTo>
                <a:lnTo>
                  <a:pt x="208767" y="50627"/>
                </a:lnTo>
                <a:lnTo>
                  <a:pt x="120954" y="50627"/>
                </a:lnTo>
                <a:lnTo>
                  <a:pt x="113582" y="70036"/>
                </a:lnTo>
                <a:lnTo>
                  <a:pt x="87128" y="1"/>
                </a:lnTo>
                <a:close/>
              </a:path>
            </a:pathLst>
          </a:custGeom>
          <a:solidFill>
            <a:srgbClr val="FFFFFF"/>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0" name="Google Shape;460;g2a8aa651347_0_97"/>
          <p:cNvSpPr/>
          <p:nvPr/>
        </p:nvSpPr>
        <p:spPr>
          <a:xfrm>
            <a:off x="8839775" y="6393931"/>
            <a:ext cx="5535600" cy="180600"/>
          </a:xfrm>
          <a:prstGeom prst="rect">
            <a:avLst/>
          </a:prstGeom>
          <a:solidFill>
            <a:srgbClr val="FFFFFF"/>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1" name="Google Shape;461;g2a8aa651347_0_97"/>
          <p:cNvSpPr/>
          <p:nvPr/>
        </p:nvSpPr>
        <p:spPr>
          <a:xfrm>
            <a:off x="7247620" y="2475815"/>
            <a:ext cx="9158090" cy="8566009"/>
          </a:xfrm>
          <a:custGeom>
            <a:avLst/>
            <a:gdLst/>
            <a:ahLst/>
            <a:cxnLst/>
            <a:rect l="l" t="t" r="r" b="b"/>
            <a:pathLst>
              <a:path w="115764" h="133375" extrusionOk="0">
                <a:moveTo>
                  <a:pt x="113390" y="2374"/>
                </a:moveTo>
                <a:lnTo>
                  <a:pt x="113390" y="130984"/>
                </a:lnTo>
                <a:lnTo>
                  <a:pt x="2391" y="130984"/>
                </a:lnTo>
                <a:lnTo>
                  <a:pt x="2391" y="2374"/>
                </a:lnTo>
                <a:close/>
                <a:moveTo>
                  <a:pt x="1196" y="1"/>
                </a:moveTo>
                <a:cubicBezTo>
                  <a:pt x="536" y="1"/>
                  <a:pt x="0" y="518"/>
                  <a:pt x="0" y="1179"/>
                </a:cubicBezTo>
                <a:lnTo>
                  <a:pt x="0" y="132179"/>
                </a:lnTo>
                <a:cubicBezTo>
                  <a:pt x="0" y="132839"/>
                  <a:pt x="536" y="133375"/>
                  <a:pt x="1196" y="133375"/>
                </a:cubicBezTo>
                <a:lnTo>
                  <a:pt x="114568" y="133375"/>
                </a:lnTo>
                <a:cubicBezTo>
                  <a:pt x="115246" y="133375"/>
                  <a:pt x="115763" y="132839"/>
                  <a:pt x="115763" y="132179"/>
                </a:cubicBezTo>
                <a:lnTo>
                  <a:pt x="115763" y="1179"/>
                </a:lnTo>
                <a:cubicBezTo>
                  <a:pt x="115763" y="518"/>
                  <a:pt x="115246" y="1"/>
                  <a:pt x="114568" y="1"/>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2" name="Google Shape;462;g2a8aa651347_0_97"/>
          <p:cNvSpPr/>
          <p:nvPr/>
        </p:nvSpPr>
        <p:spPr>
          <a:xfrm>
            <a:off x="11925433" y="8621926"/>
            <a:ext cx="6341345" cy="1661973"/>
          </a:xfrm>
          <a:custGeom>
            <a:avLst/>
            <a:gdLst/>
            <a:ahLst/>
            <a:cxnLst/>
            <a:rect l="l" t="t" r="r" b="b"/>
            <a:pathLst>
              <a:path w="99099" h="25944" extrusionOk="0">
                <a:moveTo>
                  <a:pt x="99098" y="0"/>
                </a:moveTo>
                <a:cubicBezTo>
                  <a:pt x="96868" y="661"/>
                  <a:pt x="94638" y="1339"/>
                  <a:pt x="92479" y="2088"/>
                </a:cubicBezTo>
                <a:cubicBezTo>
                  <a:pt x="88179" y="3569"/>
                  <a:pt x="84003" y="5050"/>
                  <a:pt x="79775" y="6549"/>
                </a:cubicBezTo>
                <a:cubicBezTo>
                  <a:pt x="77473" y="7352"/>
                  <a:pt x="75082" y="8172"/>
                  <a:pt x="72780" y="8993"/>
                </a:cubicBezTo>
                <a:cubicBezTo>
                  <a:pt x="70336" y="9814"/>
                  <a:pt x="67874" y="10635"/>
                  <a:pt x="65429" y="11366"/>
                </a:cubicBezTo>
                <a:cubicBezTo>
                  <a:pt x="63556" y="11973"/>
                  <a:pt x="61772" y="12562"/>
                  <a:pt x="59916" y="13079"/>
                </a:cubicBezTo>
                <a:cubicBezTo>
                  <a:pt x="57918" y="13686"/>
                  <a:pt x="55830" y="14132"/>
                  <a:pt x="53832" y="14649"/>
                </a:cubicBezTo>
                <a:cubicBezTo>
                  <a:pt x="53082" y="14792"/>
                  <a:pt x="52333" y="15024"/>
                  <a:pt x="51673" y="15167"/>
                </a:cubicBezTo>
                <a:cubicBezTo>
                  <a:pt x="48550" y="15827"/>
                  <a:pt x="45499" y="16362"/>
                  <a:pt x="42377" y="16808"/>
                </a:cubicBezTo>
                <a:cubicBezTo>
                  <a:pt x="39772" y="17165"/>
                  <a:pt x="37167" y="17468"/>
                  <a:pt x="34490" y="17772"/>
                </a:cubicBezTo>
                <a:cubicBezTo>
                  <a:pt x="32777" y="17914"/>
                  <a:pt x="31082" y="17986"/>
                  <a:pt x="29369" y="18057"/>
                </a:cubicBezTo>
                <a:cubicBezTo>
                  <a:pt x="27960" y="18146"/>
                  <a:pt x="26532" y="18218"/>
                  <a:pt x="25123" y="18361"/>
                </a:cubicBezTo>
                <a:cubicBezTo>
                  <a:pt x="21786" y="18664"/>
                  <a:pt x="18503" y="18949"/>
                  <a:pt x="15238" y="19395"/>
                </a:cubicBezTo>
                <a:cubicBezTo>
                  <a:pt x="11366" y="19931"/>
                  <a:pt x="7655" y="20966"/>
                  <a:pt x="4229" y="22821"/>
                </a:cubicBezTo>
                <a:cubicBezTo>
                  <a:pt x="2605" y="23713"/>
                  <a:pt x="1267" y="24748"/>
                  <a:pt x="0" y="25944"/>
                </a:cubicBezTo>
                <a:lnTo>
                  <a:pt x="69729" y="25944"/>
                </a:lnTo>
                <a:cubicBezTo>
                  <a:pt x="70336" y="25640"/>
                  <a:pt x="70925" y="25283"/>
                  <a:pt x="71514" y="24980"/>
                </a:cubicBezTo>
                <a:cubicBezTo>
                  <a:pt x="73905" y="23713"/>
                  <a:pt x="76349" y="22518"/>
                  <a:pt x="78811" y="21269"/>
                </a:cubicBezTo>
                <a:cubicBezTo>
                  <a:pt x="80221" y="20591"/>
                  <a:pt x="81559" y="19841"/>
                  <a:pt x="82897" y="19253"/>
                </a:cubicBezTo>
                <a:cubicBezTo>
                  <a:pt x="84450" y="18503"/>
                  <a:pt x="85948" y="17914"/>
                  <a:pt x="87501" y="17165"/>
                </a:cubicBezTo>
                <a:cubicBezTo>
                  <a:pt x="88250" y="16880"/>
                  <a:pt x="88982" y="16576"/>
                  <a:pt x="89731" y="16273"/>
                </a:cubicBezTo>
                <a:cubicBezTo>
                  <a:pt x="91515" y="15541"/>
                  <a:pt x="93300" y="14792"/>
                  <a:pt x="95084" y="14132"/>
                </a:cubicBezTo>
                <a:cubicBezTo>
                  <a:pt x="96208" y="13597"/>
                  <a:pt x="97385" y="13311"/>
                  <a:pt x="98510" y="12865"/>
                </a:cubicBezTo>
                <a:cubicBezTo>
                  <a:pt x="98724" y="12865"/>
                  <a:pt x="98884" y="12794"/>
                  <a:pt x="99098" y="12704"/>
                </a:cubicBezTo>
                <a:lnTo>
                  <a:pt x="99098" y="12116"/>
                </a:lnTo>
                <a:lnTo>
                  <a:pt x="99098" y="589"/>
                </a:lnTo>
                <a:lnTo>
                  <a:pt x="99098" y="0"/>
                </a:lnTo>
                <a:close/>
              </a:path>
            </a:pathLst>
          </a:custGeom>
          <a:solidFill>
            <a:srgbClr val="A12148"/>
          </a:solidFill>
          <a:ln w="9525" cap="flat" cmpd="sng">
            <a:solidFill>
              <a:schemeClr val="dk2"/>
            </a:solidFill>
            <a:prstDash val="solid"/>
            <a:round/>
            <a:headEnd type="none" w="sm" len="sm"/>
            <a:tailEnd type="none" w="sm" len="sm"/>
          </a:ln>
          <a:effectLst>
            <a:outerShdw blurRad="57150" dist="38100" dir="19080000" algn="bl" rotWithShape="0">
              <a:srgbClr val="000000">
                <a:alpha val="4392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3" name="Google Shape;463;g2a8aa651347_0_97"/>
          <p:cNvSpPr/>
          <p:nvPr/>
        </p:nvSpPr>
        <p:spPr>
          <a:xfrm>
            <a:off x="15302697" y="-3113"/>
            <a:ext cx="2983470" cy="1762547"/>
          </a:xfrm>
          <a:custGeom>
            <a:avLst/>
            <a:gdLst/>
            <a:ahLst/>
            <a:cxnLst/>
            <a:rect l="l" t="t" r="r" b="b"/>
            <a:pathLst>
              <a:path w="46624" h="27514" extrusionOk="0">
                <a:moveTo>
                  <a:pt x="1" y="0"/>
                </a:moveTo>
                <a:cubicBezTo>
                  <a:pt x="233" y="303"/>
                  <a:pt x="447" y="517"/>
                  <a:pt x="679" y="821"/>
                </a:cubicBezTo>
                <a:lnTo>
                  <a:pt x="304" y="821"/>
                </a:lnTo>
                <a:cubicBezTo>
                  <a:pt x="1196" y="1856"/>
                  <a:pt x="2088" y="3051"/>
                  <a:pt x="3052" y="4086"/>
                </a:cubicBezTo>
                <a:cubicBezTo>
                  <a:pt x="4836" y="6102"/>
                  <a:pt x="6549" y="8101"/>
                  <a:pt x="8405" y="10045"/>
                </a:cubicBezTo>
                <a:cubicBezTo>
                  <a:pt x="9672" y="11384"/>
                  <a:pt x="10938" y="12633"/>
                  <a:pt x="12348" y="13828"/>
                </a:cubicBezTo>
                <a:cubicBezTo>
                  <a:pt x="13615" y="15095"/>
                  <a:pt x="15024" y="16201"/>
                  <a:pt x="16363" y="17325"/>
                </a:cubicBezTo>
                <a:cubicBezTo>
                  <a:pt x="18664" y="19109"/>
                  <a:pt x="21269" y="20662"/>
                  <a:pt x="23874" y="22000"/>
                </a:cubicBezTo>
                <a:cubicBezTo>
                  <a:pt x="25801" y="22981"/>
                  <a:pt x="27889" y="23873"/>
                  <a:pt x="29959" y="24534"/>
                </a:cubicBezTo>
                <a:cubicBezTo>
                  <a:pt x="31904" y="25051"/>
                  <a:pt x="33759" y="25568"/>
                  <a:pt x="35615" y="26015"/>
                </a:cubicBezTo>
                <a:cubicBezTo>
                  <a:pt x="38523" y="26764"/>
                  <a:pt x="41414" y="27139"/>
                  <a:pt x="44393" y="27353"/>
                </a:cubicBezTo>
                <a:cubicBezTo>
                  <a:pt x="45054" y="27442"/>
                  <a:pt x="45660" y="27442"/>
                  <a:pt x="46320" y="27442"/>
                </a:cubicBezTo>
                <a:cubicBezTo>
                  <a:pt x="46392" y="27513"/>
                  <a:pt x="46552" y="27513"/>
                  <a:pt x="46624" y="27513"/>
                </a:cubicBezTo>
                <a:lnTo>
                  <a:pt x="46624" y="14720"/>
                </a:lnTo>
                <a:cubicBezTo>
                  <a:pt x="46552" y="14720"/>
                  <a:pt x="46392" y="14649"/>
                  <a:pt x="46320" y="14649"/>
                </a:cubicBezTo>
                <a:lnTo>
                  <a:pt x="46320" y="13899"/>
                </a:lnTo>
                <a:cubicBezTo>
                  <a:pt x="45660" y="13685"/>
                  <a:pt x="45054" y="13525"/>
                  <a:pt x="44465" y="13311"/>
                </a:cubicBezTo>
                <a:cubicBezTo>
                  <a:pt x="42823" y="12793"/>
                  <a:pt x="41200" y="12276"/>
                  <a:pt x="39558" y="11598"/>
                </a:cubicBezTo>
                <a:cubicBezTo>
                  <a:pt x="38434" y="11223"/>
                  <a:pt x="37399" y="10634"/>
                  <a:pt x="36293" y="10188"/>
                </a:cubicBezTo>
                <a:cubicBezTo>
                  <a:pt x="34205" y="9296"/>
                  <a:pt x="32350" y="8101"/>
                  <a:pt x="30494" y="6762"/>
                </a:cubicBezTo>
                <a:cubicBezTo>
                  <a:pt x="28103" y="5139"/>
                  <a:pt x="26176" y="3122"/>
                  <a:pt x="24088" y="1195"/>
                </a:cubicBezTo>
                <a:cubicBezTo>
                  <a:pt x="23714" y="821"/>
                  <a:pt x="23500" y="375"/>
                  <a:pt x="23125" y="0"/>
                </a:cubicBezTo>
                <a:close/>
              </a:path>
            </a:pathLst>
          </a:custGeom>
          <a:solidFill>
            <a:srgbClr val="D11543"/>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4" name="Google Shape;464;g2a8aa651347_0_97"/>
          <p:cNvSpPr/>
          <p:nvPr/>
        </p:nvSpPr>
        <p:spPr>
          <a:xfrm>
            <a:off x="16387391" y="9435745"/>
            <a:ext cx="1879386" cy="848154"/>
          </a:xfrm>
          <a:custGeom>
            <a:avLst/>
            <a:gdLst/>
            <a:ahLst/>
            <a:cxnLst/>
            <a:rect l="l" t="t" r="r" b="b"/>
            <a:pathLst>
              <a:path w="29370" h="13240" extrusionOk="0">
                <a:moveTo>
                  <a:pt x="29369" y="0"/>
                </a:moveTo>
                <a:cubicBezTo>
                  <a:pt x="29155" y="90"/>
                  <a:pt x="28995" y="161"/>
                  <a:pt x="28781" y="161"/>
                </a:cubicBezTo>
                <a:cubicBezTo>
                  <a:pt x="27656" y="607"/>
                  <a:pt x="26479" y="893"/>
                  <a:pt x="25355" y="1428"/>
                </a:cubicBezTo>
                <a:cubicBezTo>
                  <a:pt x="23571" y="2088"/>
                  <a:pt x="21786" y="2837"/>
                  <a:pt x="20002" y="3569"/>
                </a:cubicBezTo>
                <a:cubicBezTo>
                  <a:pt x="19253" y="3872"/>
                  <a:pt x="18521" y="4176"/>
                  <a:pt x="17772" y="4461"/>
                </a:cubicBezTo>
                <a:cubicBezTo>
                  <a:pt x="16219" y="5210"/>
                  <a:pt x="14721" y="5799"/>
                  <a:pt x="13168" y="6549"/>
                </a:cubicBezTo>
                <a:cubicBezTo>
                  <a:pt x="11830" y="7137"/>
                  <a:pt x="10492" y="7887"/>
                  <a:pt x="9082" y="8565"/>
                </a:cubicBezTo>
                <a:cubicBezTo>
                  <a:pt x="6620" y="9814"/>
                  <a:pt x="4176" y="11009"/>
                  <a:pt x="1785" y="12276"/>
                </a:cubicBezTo>
                <a:cubicBezTo>
                  <a:pt x="1196" y="12579"/>
                  <a:pt x="607" y="12936"/>
                  <a:pt x="0" y="13240"/>
                </a:cubicBezTo>
                <a:lnTo>
                  <a:pt x="10331" y="13240"/>
                </a:lnTo>
                <a:cubicBezTo>
                  <a:pt x="12419" y="12133"/>
                  <a:pt x="14506" y="11009"/>
                  <a:pt x="16665" y="9974"/>
                </a:cubicBezTo>
                <a:cubicBezTo>
                  <a:pt x="19413" y="8476"/>
                  <a:pt x="22304" y="7227"/>
                  <a:pt x="25283" y="6031"/>
                </a:cubicBezTo>
                <a:cubicBezTo>
                  <a:pt x="26622" y="5514"/>
                  <a:pt x="28031" y="4996"/>
                  <a:pt x="29369" y="4461"/>
                </a:cubicBezTo>
                <a:lnTo>
                  <a:pt x="29369" y="1428"/>
                </a:lnTo>
                <a:lnTo>
                  <a:pt x="29369" y="0"/>
                </a:lnTo>
                <a:close/>
              </a:path>
            </a:pathLst>
          </a:custGeom>
          <a:solidFill>
            <a:srgbClr val="D11543"/>
          </a:solidFill>
          <a:ln>
            <a:noFill/>
          </a:ln>
          <a:effectLst>
            <a:outerShdw blurRad="57150" dist="38100" dir="19080000" algn="bl" rotWithShape="0">
              <a:srgbClr val="000000">
                <a:alpha val="4392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5" name="Google Shape;465;g2a8aa651347_0_97"/>
          <p:cNvSpPr/>
          <p:nvPr/>
        </p:nvSpPr>
        <p:spPr>
          <a:xfrm>
            <a:off x="17048473" y="9721517"/>
            <a:ext cx="1218306" cy="562383"/>
          </a:xfrm>
          <a:custGeom>
            <a:avLst/>
            <a:gdLst/>
            <a:ahLst/>
            <a:cxnLst/>
            <a:rect l="l" t="t" r="r" b="b"/>
            <a:pathLst>
              <a:path w="19039" h="8779" extrusionOk="0">
                <a:moveTo>
                  <a:pt x="19038" y="0"/>
                </a:moveTo>
                <a:cubicBezTo>
                  <a:pt x="17700" y="535"/>
                  <a:pt x="16291" y="1053"/>
                  <a:pt x="14952" y="1570"/>
                </a:cubicBezTo>
                <a:cubicBezTo>
                  <a:pt x="11973" y="2766"/>
                  <a:pt x="9082" y="4015"/>
                  <a:pt x="6334" y="5513"/>
                </a:cubicBezTo>
                <a:cubicBezTo>
                  <a:pt x="4175" y="6548"/>
                  <a:pt x="2088" y="7672"/>
                  <a:pt x="0" y="8779"/>
                </a:cubicBezTo>
                <a:lnTo>
                  <a:pt x="19038" y="8779"/>
                </a:lnTo>
                <a:lnTo>
                  <a:pt x="19038" y="1427"/>
                </a:lnTo>
                <a:lnTo>
                  <a:pt x="19038" y="1196"/>
                </a:lnTo>
                <a:lnTo>
                  <a:pt x="19038" y="0"/>
                </a:lnTo>
                <a:close/>
              </a:path>
            </a:pathLst>
          </a:custGeom>
          <a:solidFill>
            <a:srgbClr val="D62C5A"/>
          </a:solidFill>
          <a:ln>
            <a:noFill/>
          </a:ln>
          <a:effectLst>
            <a:outerShdw blurRad="57150" dist="38100" dir="19080000" algn="bl" rotWithShape="0">
              <a:srgbClr val="000000">
                <a:alpha val="4392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466" name="Google Shape;466;g2a8aa651347_0_97"/>
          <p:cNvGrpSpPr/>
          <p:nvPr/>
        </p:nvGrpSpPr>
        <p:grpSpPr>
          <a:xfrm>
            <a:off x="-1280" y="-3114"/>
            <a:ext cx="7340357" cy="10287012"/>
            <a:chOff x="-640" y="-1557"/>
            <a:chExt cx="3670178" cy="5143506"/>
          </a:xfrm>
        </p:grpSpPr>
        <p:sp>
          <p:nvSpPr>
            <p:cNvPr id="467" name="Google Shape;467;g2a8aa651347_0_97"/>
            <p:cNvSpPr/>
            <p:nvPr/>
          </p:nvSpPr>
          <p:spPr>
            <a:xfrm>
              <a:off x="-640" y="-1557"/>
              <a:ext cx="175845" cy="685826"/>
            </a:xfrm>
            <a:custGeom>
              <a:avLst/>
              <a:gdLst/>
              <a:ahLst/>
              <a:cxnLst/>
              <a:rect l="l" t="t" r="r" b="b"/>
              <a:pathLst>
                <a:path w="5496" h="21412" extrusionOk="0">
                  <a:moveTo>
                    <a:pt x="0" y="0"/>
                  </a:moveTo>
                  <a:lnTo>
                    <a:pt x="0" y="21411"/>
                  </a:lnTo>
                  <a:cubicBezTo>
                    <a:pt x="517" y="20376"/>
                    <a:pt x="964" y="19252"/>
                    <a:pt x="1410" y="18146"/>
                  </a:cubicBezTo>
                  <a:cubicBezTo>
                    <a:pt x="2373" y="16058"/>
                    <a:pt x="3051" y="13899"/>
                    <a:pt x="3640" y="11669"/>
                  </a:cubicBezTo>
                  <a:lnTo>
                    <a:pt x="4318" y="8993"/>
                  </a:lnTo>
                  <a:cubicBezTo>
                    <a:pt x="4693" y="6923"/>
                    <a:pt x="4978" y="4764"/>
                    <a:pt x="5281" y="2676"/>
                  </a:cubicBezTo>
                  <a:lnTo>
                    <a:pt x="5496" y="0"/>
                  </a:lnTo>
                  <a:close/>
                </a:path>
              </a:pathLst>
            </a:custGeom>
            <a:solidFill>
              <a:srgbClr val="9E324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8" name="Google Shape;468;g2a8aa651347_0_97"/>
            <p:cNvSpPr/>
            <p:nvPr/>
          </p:nvSpPr>
          <p:spPr>
            <a:xfrm>
              <a:off x="223133" y="-1557"/>
              <a:ext cx="3446405" cy="5143506"/>
            </a:xfrm>
            <a:custGeom>
              <a:avLst/>
              <a:gdLst/>
              <a:ahLst/>
              <a:cxnLst/>
              <a:rect l="l" t="t" r="r" b="b"/>
              <a:pathLst>
                <a:path w="107717" h="160584" extrusionOk="0">
                  <a:moveTo>
                    <a:pt x="18289" y="0"/>
                  </a:moveTo>
                  <a:cubicBezTo>
                    <a:pt x="18289" y="303"/>
                    <a:pt x="18289" y="589"/>
                    <a:pt x="18360" y="892"/>
                  </a:cubicBezTo>
                  <a:cubicBezTo>
                    <a:pt x="18503" y="2534"/>
                    <a:pt x="18806" y="4157"/>
                    <a:pt x="18806" y="5799"/>
                  </a:cubicBezTo>
                  <a:cubicBezTo>
                    <a:pt x="18949" y="8618"/>
                    <a:pt x="19021" y="11384"/>
                    <a:pt x="19021" y="14131"/>
                  </a:cubicBezTo>
                  <a:lnTo>
                    <a:pt x="19021" y="14720"/>
                  </a:lnTo>
                  <a:cubicBezTo>
                    <a:pt x="19021" y="17254"/>
                    <a:pt x="19021" y="19770"/>
                    <a:pt x="18806" y="22232"/>
                  </a:cubicBezTo>
                  <a:cubicBezTo>
                    <a:pt x="18575" y="25354"/>
                    <a:pt x="18128" y="28405"/>
                    <a:pt x="17468" y="31367"/>
                  </a:cubicBezTo>
                  <a:cubicBezTo>
                    <a:pt x="16951" y="34204"/>
                    <a:pt x="16130" y="36881"/>
                    <a:pt x="15309" y="39557"/>
                  </a:cubicBezTo>
                  <a:cubicBezTo>
                    <a:pt x="14274" y="42751"/>
                    <a:pt x="13008" y="45873"/>
                    <a:pt x="11741" y="48924"/>
                  </a:cubicBezTo>
                  <a:cubicBezTo>
                    <a:pt x="10991" y="50548"/>
                    <a:pt x="10188" y="52190"/>
                    <a:pt x="9510" y="53831"/>
                  </a:cubicBezTo>
                  <a:cubicBezTo>
                    <a:pt x="8244" y="56508"/>
                    <a:pt x="7066" y="59255"/>
                    <a:pt x="5871" y="62003"/>
                  </a:cubicBezTo>
                  <a:cubicBezTo>
                    <a:pt x="4907" y="64305"/>
                    <a:pt x="4015" y="66535"/>
                    <a:pt x="3194" y="68926"/>
                  </a:cubicBezTo>
                  <a:cubicBezTo>
                    <a:pt x="2516" y="70782"/>
                    <a:pt x="2070" y="72637"/>
                    <a:pt x="1553" y="74564"/>
                  </a:cubicBezTo>
                  <a:cubicBezTo>
                    <a:pt x="821" y="77027"/>
                    <a:pt x="518" y="79542"/>
                    <a:pt x="143" y="82076"/>
                  </a:cubicBezTo>
                  <a:cubicBezTo>
                    <a:pt x="72" y="82451"/>
                    <a:pt x="0" y="82897"/>
                    <a:pt x="0" y="83343"/>
                  </a:cubicBezTo>
                  <a:lnTo>
                    <a:pt x="0" y="83718"/>
                  </a:lnTo>
                  <a:lnTo>
                    <a:pt x="0" y="87732"/>
                  </a:lnTo>
                  <a:cubicBezTo>
                    <a:pt x="0" y="89659"/>
                    <a:pt x="72" y="91586"/>
                    <a:pt x="518" y="93602"/>
                  </a:cubicBezTo>
                  <a:cubicBezTo>
                    <a:pt x="589" y="93745"/>
                    <a:pt x="589" y="93906"/>
                    <a:pt x="589" y="94048"/>
                  </a:cubicBezTo>
                  <a:cubicBezTo>
                    <a:pt x="892" y="95529"/>
                    <a:pt x="1107" y="96939"/>
                    <a:pt x="1481" y="98438"/>
                  </a:cubicBezTo>
                  <a:cubicBezTo>
                    <a:pt x="1927" y="100151"/>
                    <a:pt x="2516" y="101774"/>
                    <a:pt x="3051" y="103416"/>
                  </a:cubicBezTo>
                  <a:cubicBezTo>
                    <a:pt x="3944" y="106164"/>
                    <a:pt x="5282" y="108697"/>
                    <a:pt x="6763" y="111070"/>
                  </a:cubicBezTo>
                  <a:cubicBezTo>
                    <a:pt x="8404" y="113675"/>
                    <a:pt x="10331" y="116209"/>
                    <a:pt x="12633" y="118279"/>
                  </a:cubicBezTo>
                  <a:cubicBezTo>
                    <a:pt x="14203" y="119688"/>
                    <a:pt x="15755" y="121027"/>
                    <a:pt x="17540" y="122222"/>
                  </a:cubicBezTo>
                  <a:cubicBezTo>
                    <a:pt x="18503" y="122900"/>
                    <a:pt x="19467" y="123560"/>
                    <a:pt x="20519" y="124078"/>
                  </a:cubicBezTo>
                  <a:cubicBezTo>
                    <a:pt x="22143" y="124898"/>
                    <a:pt x="23856" y="125719"/>
                    <a:pt x="25640" y="126469"/>
                  </a:cubicBezTo>
                  <a:cubicBezTo>
                    <a:pt x="27353" y="127057"/>
                    <a:pt x="29137" y="127575"/>
                    <a:pt x="30850" y="128021"/>
                  </a:cubicBezTo>
                  <a:cubicBezTo>
                    <a:pt x="33295" y="128699"/>
                    <a:pt x="35757" y="129288"/>
                    <a:pt x="38291" y="129734"/>
                  </a:cubicBezTo>
                  <a:cubicBezTo>
                    <a:pt x="40664" y="130180"/>
                    <a:pt x="43108" y="130394"/>
                    <a:pt x="45570" y="130769"/>
                  </a:cubicBezTo>
                  <a:cubicBezTo>
                    <a:pt x="46231" y="130840"/>
                    <a:pt x="46909" y="131001"/>
                    <a:pt x="47569" y="131072"/>
                  </a:cubicBezTo>
                  <a:cubicBezTo>
                    <a:pt x="50406" y="131447"/>
                    <a:pt x="53225" y="131821"/>
                    <a:pt x="56044" y="132178"/>
                  </a:cubicBezTo>
                  <a:cubicBezTo>
                    <a:pt x="57918" y="132410"/>
                    <a:pt x="59702" y="132785"/>
                    <a:pt x="61557" y="133070"/>
                  </a:cubicBezTo>
                  <a:lnTo>
                    <a:pt x="61843" y="133070"/>
                  </a:lnTo>
                  <a:cubicBezTo>
                    <a:pt x="63484" y="133445"/>
                    <a:pt x="65055" y="133677"/>
                    <a:pt x="66607" y="134052"/>
                  </a:cubicBezTo>
                  <a:cubicBezTo>
                    <a:pt x="68016" y="134337"/>
                    <a:pt x="69426" y="134783"/>
                    <a:pt x="70853" y="135158"/>
                  </a:cubicBezTo>
                  <a:cubicBezTo>
                    <a:pt x="71585" y="135390"/>
                    <a:pt x="72263" y="135604"/>
                    <a:pt x="72923" y="135836"/>
                  </a:cubicBezTo>
                  <a:cubicBezTo>
                    <a:pt x="74047" y="136282"/>
                    <a:pt x="75082" y="136567"/>
                    <a:pt x="76117" y="137014"/>
                  </a:cubicBezTo>
                  <a:cubicBezTo>
                    <a:pt x="77687" y="137692"/>
                    <a:pt x="79097" y="138512"/>
                    <a:pt x="80578" y="139172"/>
                  </a:cubicBezTo>
                  <a:cubicBezTo>
                    <a:pt x="83629" y="140582"/>
                    <a:pt x="86305" y="142527"/>
                    <a:pt x="88696" y="144900"/>
                  </a:cubicBezTo>
                  <a:cubicBezTo>
                    <a:pt x="91729" y="147880"/>
                    <a:pt x="94406" y="151216"/>
                    <a:pt x="96636" y="154928"/>
                  </a:cubicBezTo>
                  <a:cubicBezTo>
                    <a:pt x="97760" y="156801"/>
                    <a:pt x="98795" y="158657"/>
                    <a:pt x="99759" y="160584"/>
                  </a:cubicBezTo>
                  <a:lnTo>
                    <a:pt x="107716" y="160584"/>
                  </a:lnTo>
                  <a:cubicBezTo>
                    <a:pt x="107342" y="159763"/>
                    <a:pt x="107056" y="158942"/>
                    <a:pt x="106682" y="158211"/>
                  </a:cubicBezTo>
                  <a:cubicBezTo>
                    <a:pt x="105718" y="156052"/>
                    <a:pt x="104755" y="153893"/>
                    <a:pt x="103702" y="151734"/>
                  </a:cubicBezTo>
                  <a:cubicBezTo>
                    <a:pt x="102970" y="150110"/>
                    <a:pt x="102221" y="148540"/>
                    <a:pt x="101400" y="146988"/>
                  </a:cubicBezTo>
                  <a:cubicBezTo>
                    <a:pt x="99991" y="144383"/>
                    <a:pt x="98420" y="141849"/>
                    <a:pt x="96493" y="139690"/>
                  </a:cubicBezTo>
                  <a:cubicBezTo>
                    <a:pt x="95012" y="138209"/>
                    <a:pt x="93674" y="136639"/>
                    <a:pt x="92033" y="135301"/>
                  </a:cubicBezTo>
                  <a:cubicBezTo>
                    <a:pt x="89053" y="132856"/>
                    <a:pt x="85645" y="131072"/>
                    <a:pt x="82148" y="129805"/>
                  </a:cubicBezTo>
                  <a:cubicBezTo>
                    <a:pt x="79989" y="128984"/>
                    <a:pt x="77759" y="128253"/>
                    <a:pt x="75528" y="127646"/>
                  </a:cubicBezTo>
                  <a:cubicBezTo>
                    <a:pt x="73084" y="127057"/>
                    <a:pt x="70550" y="126469"/>
                    <a:pt x="68016" y="125933"/>
                  </a:cubicBezTo>
                  <a:cubicBezTo>
                    <a:pt x="65055" y="125344"/>
                    <a:pt x="62075" y="124898"/>
                    <a:pt x="59024" y="124452"/>
                  </a:cubicBezTo>
                  <a:cubicBezTo>
                    <a:pt x="56276" y="124006"/>
                    <a:pt x="53528" y="123560"/>
                    <a:pt x="50780" y="123043"/>
                  </a:cubicBezTo>
                  <a:cubicBezTo>
                    <a:pt x="47569" y="122525"/>
                    <a:pt x="44304" y="122079"/>
                    <a:pt x="41181" y="121116"/>
                  </a:cubicBezTo>
                  <a:lnTo>
                    <a:pt x="38291" y="120438"/>
                  </a:lnTo>
                  <a:cubicBezTo>
                    <a:pt x="35971" y="119849"/>
                    <a:pt x="33741" y="119100"/>
                    <a:pt x="31510" y="118207"/>
                  </a:cubicBezTo>
                  <a:cubicBezTo>
                    <a:pt x="29137" y="117244"/>
                    <a:pt x="26907" y="116048"/>
                    <a:pt x="24748" y="114567"/>
                  </a:cubicBezTo>
                  <a:cubicBezTo>
                    <a:pt x="22821" y="113229"/>
                    <a:pt x="21037" y="111748"/>
                    <a:pt x="19395" y="110035"/>
                  </a:cubicBezTo>
                  <a:cubicBezTo>
                    <a:pt x="18218" y="108697"/>
                    <a:pt x="17165" y="107288"/>
                    <a:pt x="16130" y="105860"/>
                  </a:cubicBezTo>
                  <a:cubicBezTo>
                    <a:pt x="14274" y="103113"/>
                    <a:pt x="13008" y="100061"/>
                    <a:pt x="12115" y="96796"/>
                  </a:cubicBezTo>
                  <a:cubicBezTo>
                    <a:pt x="11527" y="94798"/>
                    <a:pt x="11223" y="92710"/>
                    <a:pt x="10920" y="90623"/>
                  </a:cubicBezTo>
                  <a:cubicBezTo>
                    <a:pt x="10777" y="89516"/>
                    <a:pt x="10706" y="88392"/>
                    <a:pt x="10706" y="87286"/>
                  </a:cubicBezTo>
                  <a:cubicBezTo>
                    <a:pt x="10706" y="86323"/>
                    <a:pt x="10777" y="85430"/>
                    <a:pt x="10849" y="84449"/>
                  </a:cubicBezTo>
                  <a:cubicBezTo>
                    <a:pt x="11081" y="80809"/>
                    <a:pt x="11884" y="77241"/>
                    <a:pt x="12776" y="73672"/>
                  </a:cubicBezTo>
                  <a:cubicBezTo>
                    <a:pt x="13311" y="71371"/>
                    <a:pt x="14042" y="69212"/>
                    <a:pt x="14792" y="66981"/>
                  </a:cubicBezTo>
                  <a:cubicBezTo>
                    <a:pt x="15684" y="64537"/>
                    <a:pt x="16648" y="62074"/>
                    <a:pt x="17540" y="59559"/>
                  </a:cubicBezTo>
                  <a:cubicBezTo>
                    <a:pt x="18503" y="56793"/>
                    <a:pt x="19556" y="53974"/>
                    <a:pt x="20591" y="51155"/>
                  </a:cubicBezTo>
                  <a:cubicBezTo>
                    <a:pt x="20805" y="50334"/>
                    <a:pt x="21108" y="49585"/>
                    <a:pt x="21411" y="48764"/>
                  </a:cubicBezTo>
                  <a:lnTo>
                    <a:pt x="22375" y="45356"/>
                  </a:lnTo>
                  <a:cubicBezTo>
                    <a:pt x="22892" y="43500"/>
                    <a:pt x="23570" y="41484"/>
                    <a:pt x="23927" y="39557"/>
                  </a:cubicBezTo>
                  <a:cubicBezTo>
                    <a:pt x="24534" y="36506"/>
                    <a:pt x="25123" y="33526"/>
                    <a:pt x="25355" y="30475"/>
                  </a:cubicBezTo>
                  <a:cubicBezTo>
                    <a:pt x="25569" y="27888"/>
                    <a:pt x="25944" y="25354"/>
                    <a:pt x="25872" y="22749"/>
                  </a:cubicBezTo>
                  <a:lnTo>
                    <a:pt x="25872" y="22161"/>
                  </a:lnTo>
                  <a:lnTo>
                    <a:pt x="25872" y="21411"/>
                  </a:lnTo>
                  <a:lnTo>
                    <a:pt x="25872" y="20073"/>
                  </a:lnTo>
                  <a:cubicBezTo>
                    <a:pt x="25944" y="19324"/>
                    <a:pt x="25944" y="18663"/>
                    <a:pt x="25872" y="17914"/>
                  </a:cubicBezTo>
                  <a:cubicBezTo>
                    <a:pt x="25801" y="16130"/>
                    <a:pt x="25712" y="14274"/>
                    <a:pt x="25569" y="12490"/>
                  </a:cubicBezTo>
                  <a:cubicBezTo>
                    <a:pt x="25497" y="11294"/>
                    <a:pt x="25355" y="10117"/>
                    <a:pt x="25266" y="8921"/>
                  </a:cubicBezTo>
                  <a:cubicBezTo>
                    <a:pt x="25123" y="6102"/>
                    <a:pt x="24677" y="3265"/>
                    <a:pt x="24302" y="446"/>
                  </a:cubicBezTo>
                  <a:cubicBezTo>
                    <a:pt x="24231" y="303"/>
                    <a:pt x="24231" y="143"/>
                    <a:pt x="24231" y="0"/>
                  </a:cubicBezTo>
                  <a:close/>
                </a:path>
              </a:pathLst>
            </a:custGeom>
            <a:solidFill>
              <a:srgbClr val="A12148"/>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9" name="Google Shape;469;g2a8aa651347_0_97"/>
            <p:cNvSpPr/>
            <p:nvPr/>
          </p:nvSpPr>
          <p:spPr>
            <a:xfrm>
              <a:off x="-640" y="-1557"/>
              <a:ext cx="3415562" cy="5143506"/>
            </a:xfrm>
            <a:custGeom>
              <a:avLst/>
              <a:gdLst/>
              <a:ahLst/>
              <a:cxnLst/>
              <a:rect l="l" t="t" r="r" b="b"/>
              <a:pathLst>
                <a:path w="106753" h="160584" extrusionOk="0">
                  <a:moveTo>
                    <a:pt x="5496" y="0"/>
                  </a:moveTo>
                  <a:lnTo>
                    <a:pt x="5281" y="2676"/>
                  </a:lnTo>
                  <a:cubicBezTo>
                    <a:pt x="4978" y="4764"/>
                    <a:pt x="4693" y="6923"/>
                    <a:pt x="4318" y="8993"/>
                  </a:cubicBezTo>
                  <a:lnTo>
                    <a:pt x="3640" y="11669"/>
                  </a:lnTo>
                  <a:cubicBezTo>
                    <a:pt x="3051" y="13899"/>
                    <a:pt x="2373" y="16058"/>
                    <a:pt x="1410" y="18146"/>
                  </a:cubicBezTo>
                  <a:cubicBezTo>
                    <a:pt x="964" y="19252"/>
                    <a:pt x="517" y="20376"/>
                    <a:pt x="0" y="21411"/>
                  </a:cubicBezTo>
                  <a:lnTo>
                    <a:pt x="0" y="22000"/>
                  </a:lnTo>
                  <a:lnTo>
                    <a:pt x="0" y="133820"/>
                  </a:lnTo>
                  <a:cubicBezTo>
                    <a:pt x="1338" y="135533"/>
                    <a:pt x="2819" y="137174"/>
                    <a:pt x="4389" y="138726"/>
                  </a:cubicBezTo>
                  <a:cubicBezTo>
                    <a:pt x="4764" y="139172"/>
                    <a:pt x="5210" y="139547"/>
                    <a:pt x="5656" y="139993"/>
                  </a:cubicBezTo>
                  <a:cubicBezTo>
                    <a:pt x="6994" y="141260"/>
                    <a:pt x="8404" y="142366"/>
                    <a:pt x="9885" y="143419"/>
                  </a:cubicBezTo>
                  <a:cubicBezTo>
                    <a:pt x="11901" y="144829"/>
                    <a:pt x="13971" y="146238"/>
                    <a:pt x="16058" y="147505"/>
                  </a:cubicBezTo>
                  <a:cubicBezTo>
                    <a:pt x="17629" y="148468"/>
                    <a:pt x="19324" y="149129"/>
                    <a:pt x="20965" y="149878"/>
                  </a:cubicBezTo>
                  <a:cubicBezTo>
                    <a:pt x="21857" y="150324"/>
                    <a:pt x="22749" y="150699"/>
                    <a:pt x="23642" y="151002"/>
                  </a:cubicBezTo>
                  <a:cubicBezTo>
                    <a:pt x="25354" y="151591"/>
                    <a:pt x="26996" y="152108"/>
                    <a:pt x="28691" y="152697"/>
                  </a:cubicBezTo>
                  <a:cubicBezTo>
                    <a:pt x="29583" y="152929"/>
                    <a:pt x="30564" y="153143"/>
                    <a:pt x="31457" y="153375"/>
                  </a:cubicBezTo>
                  <a:cubicBezTo>
                    <a:pt x="33009" y="153750"/>
                    <a:pt x="34490" y="154196"/>
                    <a:pt x="36060" y="154410"/>
                  </a:cubicBezTo>
                  <a:cubicBezTo>
                    <a:pt x="37987" y="154785"/>
                    <a:pt x="39843" y="155017"/>
                    <a:pt x="41787" y="155302"/>
                  </a:cubicBezTo>
                  <a:cubicBezTo>
                    <a:pt x="42822" y="155463"/>
                    <a:pt x="43857" y="155606"/>
                    <a:pt x="44839" y="155748"/>
                  </a:cubicBezTo>
                  <a:cubicBezTo>
                    <a:pt x="46623" y="155909"/>
                    <a:pt x="48318" y="156052"/>
                    <a:pt x="50102" y="156266"/>
                  </a:cubicBezTo>
                  <a:cubicBezTo>
                    <a:pt x="52564" y="156640"/>
                    <a:pt x="55009" y="156801"/>
                    <a:pt x="57471" y="157158"/>
                  </a:cubicBezTo>
                  <a:cubicBezTo>
                    <a:pt x="60005" y="157604"/>
                    <a:pt x="62521" y="158050"/>
                    <a:pt x="65054" y="158657"/>
                  </a:cubicBezTo>
                  <a:cubicBezTo>
                    <a:pt x="66018" y="158871"/>
                    <a:pt x="67053" y="159245"/>
                    <a:pt x="67945" y="159620"/>
                  </a:cubicBezTo>
                  <a:cubicBezTo>
                    <a:pt x="68766" y="159923"/>
                    <a:pt x="69586" y="160209"/>
                    <a:pt x="70336" y="160584"/>
                  </a:cubicBezTo>
                  <a:lnTo>
                    <a:pt x="106753" y="160584"/>
                  </a:lnTo>
                  <a:cubicBezTo>
                    <a:pt x="105789" y="158657"/>
                    <a:pt x="104754" y="156801"/>
                    <a:pt x="103630" y="154928"/>
                  </a:cubicBezTo>
                  <a:cubicBezTo>
                    <a:pt x="101400" y="151216"/>
                    <a:pt x="98723" y="147880"/>
                    <a:pt x="95690" y="144900"/>
                  </a:cubicBezTo>
                  <a:cubicBezTo>
                    <a:pt x="93299" y="142527"/>
                    <a:pt x="90623" y="140582"/>
                    <a:pt x="87572" y="139172"/>
                  </a:cubicBezTo>
                  <a:cubicBezTo>
                    <a:pt x="86091" y="138512"/>
                    <a:pt x="84681" y="137692"/>
                    <a:pt x="83111" y="137014"/>
                  </a:cubicBezTo>
                  <a:cubicBezTo>
                    <a:pt x="82076" y="136567"/>
                    <a:pt x="81041" y="136282"/>
                    <a:pt x="79917" y="135836"/>
                  </a:cubicBezTo>
                  <a:cubicBezTo>
                    <a:pt x="79257" y="135604"/>
                    <a:pt x="78579" y="135390"/>
                    <a:pt x="77847" y="135158"/>
                  </a:cubicBezTo>
                  <a:cubicBezTo>
                    <a:pt x="76420" y="134783"/>
                    <a:pt x="75010" y="134337"/>
                    <a:pt x="73601" y="134052"/>
                  </a:cubicBezTo>
                  <a:cubicBezTo>
                    <a:pt x="72049" y="133677"/>
                    <a:pt x="70478" y="133445"/>
                    <a:pt x="68837" y="133070"/>
                  </a:cubicBezTo>
                  <a:lnTo>
                    <a:pt x="68551" y="133070"/>
                  </a:lnTo>
                  <a:cubicBezTo>
                    <a:pt x="66696" y="132785"/>
                    <a:pt x="64912" y="132410"/>
                    <a:pt x="63038" y="132178"/>
                  </a:cubicBezTo>
                  <a:cubicBezTo>
                    <a:pt x="60219" y="131821"/>
                    <a:pt x="57400" y="131447"/>
                    <a:pt x="54563" y="131072"/>
                  </a:cubicBezTo>
                  <a:cubicBezTo>
                    <a:pt x="53903" y="131001"/>
                    <a:pt x="53225" y="130840"/>
                    <a:pt x="52564" y="130769"/>
                  </a:cubicBezTo>
                  <a:cubicBezTo>
                    <a:pt x="50102" y="130394"/>
                    <a:pt x="47658" y="130180"/>
                    <a:pt x="45285" y="129734"/>
                  </a:cubicBezTo>
                  <a:cubicBezTo>
                    <a:pt x="42751" y="129288"/>
                    <a:pt x="40289" y="128699"/>
                    <a:pt x="37844" y="128021"/>
                  </a:cubicBezTo>
                  <a:cubicBezTo>
                    <a:pt x="36131" y="127575"/>
                    <a:pt x="34347" y="127057"/>
                    <a:pt x="32634" y="126469"/>
                  </a:cubicBezTo>
                  <a:cubicBezTo>
                    <a:pt x="30850" y="125719"/>
                    <a:pt x="29137" y="124898"/>
                    <a:pt x="27513" y="124078"/>
                  </a:cubicBezTo>
                  <a:cubicBezTo>
                    <a:pt x="26461" y="123560"/>
                    <a:pt x="25497" y="122900"/>
                    <a:pt x="24534" y="122222"/>
                  </a:cubicBezTo>
                  <a:cubicBezTo>
                    <a:pt x="22749" y="121027"/>
                    <a:pt x="21197" y="119688"/>
                    <a:pt x="19627" y="118279"/>
                  </a:cubicBezTo>
                  <a:cubicBezTo>
                    <a:pt x="17325" y="116209"/>
                    <a:pt x="15398" y="113675"/>
                    <a:pt x="13757" y="111070"/>
                  </a:cubicBezTo>
                  <a:cubicBezTo>
                    <a:pt x="12276" y="108697"/>
                    <a:pt x="10938" y="106164"/>
                    <a:pt x="10045" y="103416"/>
                  </a:cubicBezTo>
                  <a:cubicBezTo>
                    <a:pt x="9510" y="101774"/>
                    <a:pt x="8921" y="100151"/>
                    <a:pt x="8475" y="98438"/>
                  </a:cubicBezTo>
                  <a:cubicBezTo>
                    <a:pt x="8101" y="96939"/>
                    <a:pt x="7886" y="95529"/>
                    <a:pt x="7583" y="94048"/>
                  </a:cubicBezTo>
                  <a:cubicBezTo>
                    <a:pt x="7583" y="93906"/>
                    <a:pt x="7583" y="93745"/>
                    <a:pt x="7512" y="93602"/>
                  </a:cubicBezTo>
                  <a:cubicBezTo>
                    <a:pt x="7066" y="91586"/>
                    <a:pt x="6994" y="89659"/>
                    <a:pt x="6994" y="87732"/>
                  </a:cubicBezTo>
                  <a:lnTo>
                    <a:pt x="6994" y="83718"/>
                  </a:lnTo>
                  <a:lnTo>
                    <a:pt x="6994" y="83343"/>
                  </a:lnTo>
                  <a:cubicBezTo>
                    <a:pt x="6994" y="82897"/>
                    <a:pt x="7066" y="82451"/>
                    <a:pt x="7137" y="82076"/>
                  </a:cubicBezTo>
                  <a:cubicBezTo>
                    <a:pt x="7512" y="79542"/>
                    <a:pt x="7815" y="77027"/>
                    <a:pt x="8547" y="74564"/>
                  </a:cubicBezTo>
                  <a:cubicBezTo>
                    <a:pt x="9064" y="72637"/>
                    <a:pt x="9510" y="70782"/>
                    <a:pt x="10188" y="68926"/>
                  </a:cubicBezTo>
                  <a:cubicBezTo>
                    <a:pt x="11009" y="66535"/>
                    <a:pt x="11901" y="64305"/>
                    <a:pt x="12865" y="62003"/>
                  </a:cubicBezTo>
                  <a:cubicBezTo>
                    <a:pt x="14060" y="59255"/>
                    <a:pt x="15238" y="56508"/>
                    <a:pt x="16504" y="53831"/>
                  </a:cubicBezTo>
                  <a:cubicBezTo>
                    <a:pt x="17182" y="52190"/>
                    <a:pt x="17985" y="50548"/>
                    <a:pt x="18735" y="48924"/>
                  </a:cubicBezTo>
                  <a:cubicBezTo>
                    <a:pt x="20002" y="45873"/>
                    <a:pt x="21268" y="42751"/>
                    <a:pt x="22303" y="39557"/>
                  </a:cubicBezTo>
                  <a:cubicBezTo>
                    <a:pt x="23124" y="36881"/>
                    <a:pt x="23945" y="34204"/>
                    <a:pt x="24462" y="31367"/>
                  </a:cubicBezTo>
                  <a:cubicBezTo>
                    <a:pt x="25122" y="28405"/>
                    <a:pt x="25569" y="25354"/>
                    <a:pt x="25800" y="22232"/>
                  </a:cubicBezTo>
                  <a:cubicBezTo>
                    <a:pt x="26015" y="19770"/>
                    <a:pt x="26015" y="17254"/>
                    <a:pt x="26015" y="14720"/>
                  </a:cubicBezTo>
                  <a:lnTo>
                    <a:pt x="26015" y="14131"/>
                  </a:lnTo>
                  <a:cubicBezTo>
                    <a:pt x="26015" y="11384"/>
                    <a:pt x="25943" y="8618"/>
                    <a:pt x="25800" y="5799"/>
                  </a:cubicBezTo>
                  <a:cubicBezTo>
                    <a:pt x="25800" y="4157"/>
                    <a:pt x="25497" y="2534"/>
                    <a:pt x="25354" y="892"/>
                  </a:cubicBezTo>
                  <a:cubicBezTo>
                    <a:pt x="25283" y="589"/>
                    <a:pt x="25283" y="303"/>
                    <a:pt x="25283" y="0"/>
                  </a:cubicBezTo>
                  <a:close/>
                </a:path>
              </a:pathLst>
            </a:custGeom>
            <a:solidFill>
              <a:srgbClr val="D11543"/>
            </a:solidFill>
            <a:ln>
              <a:noFill/>
            </a:ln>
            <a:effectLst>
              <a:outerShdw blurRad="57150" dist="38100" dir="5400000" algn="bl" rotWithShape="0">
                <a:srgbClr val="000000">
                  <a:alpha val="58819"/>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0" name="Google Shape;470;g2a8aa651347_0_97"/>
            <p:cNvSpPr/>
            <p:nvPr/>
          </p:nvSpPr>
          <p:spPr>
            <a:xfrm>
              <a:off x="-640" y="4284666"/>
              <a:ext cx="2250400" cy="857283"/>
            </a:xfrm>
            <a:custGeom>
              <a:avLst/>
              <a:gdLst/>
              <a:ahLst/>
              <a:cxnLst/>
              <a:rect l="l" t="t" r="r" b="b"/>
              <a:pathLst>
                <a:path w="70336" h="26765" extrusionOk="0">
                  <a:moveTo>
                    <a:pt x="0" y="1"/>
                  </a:moveTo>
                  <a:lnTo>
                    <a:pt x="0" y="233"/>
                  </a:lnTo>
                  <a:lnTo>
                    <a:pt x="0" y="821"/>
                  </a:lnTo>
                  <a:lnTo>
                    <a:pt x="0" y="22161"/>
                  </a:lnTo>
                  <a:cubicBezTo>
                    <a:pt x="1338" y="23267"/>
                    <a:pt x="2605" y="24392"/>
                    <a:pt x="4015" y="25426"/>
                  </a:cubicBezTo>
                  <a:cubicBezTo>
                    <a:pt x="4532" y="25872"/>
                    <a:pt x="5139" y="26319"/>
                    <a:pt x="5656" y="26765"/>
                  </a:cubicBezTo>
                  <a:lnTo>
                    <a:pt x="70336" y="26765"/>
                  </a:lnTo>
                  <a:cubicBezTo>
                    <a:pt x="69586" y="26390"/>
                    <a:pt x="68766" y="26104"/>
                    <a:pt x="67945" y="25801"/>
                  </a:cubicBezTo>
                  <a:cubicBezTo>
                    <a:pt x="67053" y="25426"/>
                    <a:pt x="66018" y="25052"/>
                    <a:pt x="65054" y="24838"/>
                  </a:cubicBezTo>
                  <a:cubicBezTo>
                    <a:pt x="62521" y="24231"/>
                    <a:pt x="60005" y="23785"/>
                    <a:pt x="57471" y="23339"/>
                  </a:cubicBezTo>
                  <a:cubicBezTo>
                    <a:pt x="55009" y="22982"/>
                    <a:pt x="52564" y="22821"/>
                    <a:pt x="50102" y="22447"/>
                  </a:cubicBezTo>
                  <a:cubicBezTo>
                    <a:pt x="48318" y="22233"/>
                    <a:pt x="46623" y="22090"/>
                    <a:pt x="44839" y="21929"/>
                  </a:cubicBezTo>
                  <a:cubicBezTo>
                    <a:pt x="43857" y="21787"/>
                    <a:pt x="42822" y="21644"/>
                    <a:pt x="41787" y="21483"/>
                  </a:cubicBezTo>
                  <a:cubicBezTo>
                    <a:pt x="39843" y="21198"/>
                    <a:pt x="37987" y="20966"/>
                    <a:pt x="36060" y="20591"/>
                  </a:cubicBezTo>
                  <a:cubicBezTo>
                    <a:pt x="34490" y="20377"/>
                    <a:pt x="33009" y="19931"/>
                    <a:pt x="31457" y="19556"/>
                  </a:cubicBezTo>
                  <a:cubicBezTo>
                    <a:pt x="30564" y="19324"/>
                    <a:pt x="29583" y="19110"/>
                    <a:pt x="28691" y="18878"/>
                  </a:cubicBezTo>
                  <a:cubicBezTo>
                    <a:pt x="26996" y="18289"/>
                    <a:pt x="25354" y="17772"/>
                    <a:pt x="23642" y="17183"/>
                  </a:cubicBezTo>
                  <a:cubicBezTo>
                    <a:pt x="22749" y="16880"/>
                    <a:pt x="21857" y="16505"/>
                    <a:pt x="20965" y="16059"/>
                  </a:cubicBezTo>
                  <a:cubicBezTo>
                    <a:pt x="19324" y="15310"/>
                    <a:pt x="17629" y="14649"/>
                    <a:pt x="16058" y="13686"/>
                  </a:cubicBezTo>
                  <a:cubicBezTo>
                    <a:pt x="13971" y="12419"/>
                    <a:pt x="11901" y="11010"/>
                    <a:pt x="9885" y="9600"/>
                  </a:cubicBezTo>
                  <a:cubicBezTo>
                    <a:pt x="8404" y="8547"/>
                    <a:pt x="6994" y="7441"/>
                    <a:pt x="5656" y="6174"/>
                  </a:cubicBezTo>
                  <a:cubicBezTo>
                    <a:pt x="5210" y="5728"/>
                    <a:pt x="4764" y="5353"/>
                    <a:pt x="4389" y="4907"/>
                  </a:cubicBezTo>
                  <a:cubicBezTo>
                    <a:pt x="2819" y="3355"/>
                    <a:pt x="1338" y="1714"/>
                    <a:pt x="0" y="1"/>
                  </a:cubicBezTo>
                  <a:close/>
                </a:path>
              </a:pathLst>
            </a:custGeom>
            <a:solidFill>
              <a:srgbClr val="D62C5A"/>
            </a:solidFill>
            <a:ln>
              <a:noFill/>
            </a:ln>
            <a:effectLst>
              <a:outerShdw blurRad="57150" dist="38100" dir="14820000" algn="bl" rotWithShape="0">
                <a:srgbClr val="000000">
                  <a:alpha val="3176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1" name="Google Shape;471;g2a8aa651347_0_97"/>
            <p:cNvSpPr/>
            <p:nvPr/>
          </p:nvSpPr>
          <p:spPr>
            <a:xfrm>
              <a:off x="-640" y="4994483"/>
              <a:ext cx="180996" cy="147466"/>
            </a:xfrm>
            <a:custGeom>
              <a:avLst/>
              <a:gdLst/>
              <a:ahLst/>
              <a:cxnLst/>
              <a:rect l="l" t="t" r="r" b="b"/>
              <a:pathLst>
                <a:path w="5657" h="4604" extrusionOk="0">
                  <a:moveTo>
                    <a:pt x="0" y="0"/>
                  </a:moveTo>
                  <a:lnTo>
                    <a:pt x="0" y="72"/>
                  </a:lnTo>
                  <a:lnTo>
                    <a:pt x="0" y="286"/>
                  </a:lnTo>
                  <a:lnTo>
                    <a:pt x="0" y="4604"/>
                  </a:lnTo>
                  <a:lnTo>
                    <a:pt x="5656" y="4604"/>
                  </a:lnTo>
                  <a:cubicBezTo>
                    <a:pt x="5139" y="4158"/>
                    <a:pt x="4532" y="3711"/>
                    <a:pt x="4015" y="3265"/>
                  </a:cubicBezTo>
                  <a:cubicBezTo>
                    <a:pt x="2605" y="2231"/>
                    <a:pt x="1338" y="1106"/>
                    <a:pt x="0" y="0"/>
                  </a:cubicBezTo>
                  <a:close/>
                </a:path>
              </a:pathLst>
            </a:custGeom>
            <a:solidFill>
              <a:srgbClr val="D4596E"/>
            </a:solidFill>
            <a:ln>
              <a:noFill/>
            </a:ln>
            <a:effectLst>
              <a:outerShdw blurRad="57150" dist="38100" dir="15840000" algn="bl" rotWithShape="0">
                <a:srgbClr val="000000">
                  <a:alpha val="58819"/>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472" name="Google Shape;472;g2a8aa651347_0_97"/>
          <p:cNvSpPr/>
          <p:nvPr/>
        </p:nvSpPr>
        <p:spPr>
          <a:xfrm>
            <a:off x="16782402" y="-3113"/>
            <a:ext cx="1484376" cy="890434"/>
          </a:xfrm>
          <a:custGeom>
            <a:avLst/>
            <a:gdLst/>
            <a:ahLst/>
            <a:cxnLst/>
            <a:rect l="l" t="t" r="r" b="b"/>
            <a:pathLst>
              <a:path w="23197" h="13900" extrusionOk="0">
                <a:moveTo>
                  <a:pt x="1" y="0"/>
                </a:moveTo>
                <a:cubicBezTo>
                  <a:pt x="376" y="375"/>
                  <a:pt x="590" y="821"/>
                  <a:pt x="964" y="1195"/>
                </a:cubicBezTo>
                <a:cubicBezTo>
                  <a:pt x="3052" y="3122"/>
                  <a:pt x="4979" y="5139"/>
                  <a:pt x="7370" y="6762"/>
                </a:cubicBezTo>
                <a:cubicBezTo>
                  <a:pt x="9226" y="8101"/>
                  <a:pt x="11081" y="9296"/>
                  <a:pt x="13169" y="10188"/>
                </a:cubicBezTo>
                <a:cubicBezTo>
                  <a:pt x="14275" y="10634"/>
                  <a:pt x="15310" y="11223"/>
                  <a:pt x="16434" y="11598"/>
                </a:cubicBezTo>
                <a:cubicBezTo>
                  <a:pt x="18076" y="12276"/>
                  <a:pt x="19699" y="12793"/>
                  <a:pt x="21341" y="13311"/>
                </a:cubicBezTo>
                <a:cubicBezTo>
                  <a:pt x="21930" y="13525"/>
                  <a:pt x="22536" y="13685"/>
                  <a:pt x="23196" y="13899"/>
                </a:cubicBezTo>
                <a:lnTo>
                  <a:pt x="23196" y="0"/>
                </a:lnTo>
                <a:close/>
              </a:path>
            </a:pathLst>
          </a:custGeom>
          <a:solidFill>
            <a:srgbClr val="AE1939"/>
          </a:solidFill>
          <a:ln>
            <a:noFill/>
          </a:ln>
          <a:effectLst>
            <a:outerShdw blurRad="57150" dist="38100" dir="5400000" algn="bl" rotWithShape="0">
              <a:srgbClr val="000000">
                <a:alpha val="35690"/>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g2a8aa651347_0_54"/>
          <p:cNvPicPr preferRelativeResize="0"/>
          <p:nvPr/>
        </p:nvPicPr>
        <p:blipFill>
          <a:blip>
            <a:alphaModFix/>
          </a:blip>
          <a:stretch>
            <a:fillRect/>
          </a:stretch>
        </p:blipFill>
        <p:spPr>
          <a:xfrm>
            <a:off x="1832800" y="2030300"/>
            <a:ext cx="14240249" cy="6413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2a94e83972e_1_4"/>
          <p:cNvSpPr txBox="1"/>
          <p:nvPr/>
        </p:nvSpPr>
        <p:spPr>
          <a:xfrm>
            <a:off x="513575" y="1184525"/>
            <a:ext cx="17092500" cy="86151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chemeClr val="lt1"/>
              </a:buClr>
              <a:buSzPts val="2600"/>
              <a:buChar char="-"/>
            </a:pPr>
            <a:r>
              <a:rPr lang="en-US" sz="2600" b="1">
                <a:solidFill>
                  <a:schemeClr val="lt1"/>
                </a:solidFill>
              </a:rPr>
              <a:t>Tập trung vào chất lượng sản phẩm và dịch vụ. Nhóm khách hàng Adults có yêu cầu cao về chất lượng sản phẩm và dịch vụ. Doanh nghiệp cần đảm bảo rằng sản phẩm của mình đáp ứng các tiêu chuẩn chất lượng cao, phù hợp với nhu cầu của nhóm khách hàng này. Đồng thời, doanh nghiệp cần cung cấp dịch vụ khách hàng tốt, đáp ứng nhu cầu của khách hàng một cách nhanh chóng và hiệu quả. </a:t>
            </a:r>
            <a:endParaRPr sz="2600" b="1">
              <a:solidFill>
                <a:schemeClr val="lt1"/>
              </a:solidFill>
            </a:endParaRPr>
          </a:p>
          <a:p>
            <a:pPr marL="914400" lvl="0" indent="-393700" algn="l" rtl="0">
              <a:lnSpc>
                <a:spcPct val="115000"/>
              </a:lnSpc>
              <a:spcBef>
                <a:spcPts val="0"/>
              </a:spcBef>
              <a:spcAft>
                <a:spcPts val="0"/>
              </a:spcAft>
              <a:buClr>
                <a:schemeClr val="lt1"/>
              </a:buClr>
              <a:buSzPts val="2600"/>
              <a:buChar char="-"/>
            </a:pPr>
            <a:r>
              <a:rPr lang="en-US" sz="2600" b="1">
                <a:solidFill>
                  <a:schemeClr val="lt1"/>
                </a:solidFill>
              </a:rPr>
              <a:t>Tạo ra các sản phẩm và dịch vụ phù hợp với nhu cầu của nhóm khách hàng Nhóm khách hàng Adults có nhu cầu đa dạng, bao gồm cả nhu cầu về sức khỏe, thể chất, thời trang và giải trí. Doanh nghiệp cần nghiên cứu nhu cầu của nhóm khách hàng này để tạo ra các sản phẩm và dịch vụ phù hợp. Ví dụ, doanh nghiệp có thể cung cấp các sản phẩm thể thao chuyên dụng cho các môn thể thao cụ thể, hoặc các sản phẩm thể thao thời trang phù hợp với phong cách của nhóm khách hàng Adults.</a:t>
            </a:r>
            <a:endParaRPr sz="2600" b="1">
              <a:solidFill>
                <a:schemeClr val="lt1"/>
              </a:solidFill>
            </a:endParaRPr>
          </a:p>
          <a:p>
            <a:pPr marL="914400" lvl="0" indent="-393700" algn="l" rtl="0">
              <a:lnSpc>
                <a:spcPct val="115000"/>
              </a:lnSpc>
              <a:spcBef>
                <a:spcPts val="0"/>
              </a:spcBef>
              <a:spcAft>
                <a:spcPts val="0"/>
              </a:spcAft>
              <a:buClr>
                <a:schemeClr val="lt1"/>
              </a:buClr>
              <a:buSzPts val="2600"/>
              <a:buChar char="-"/>
            </a:pPr>
            <a:r>
              <a:rPr lang="en-US" sz="2600" b="1">
                <a:solidFill>
                  <a:schemeClr val="lt1"/>
                </a:solidFill>
              </a:rPr>
              <a:t>Tiếp thị và quảng cáo hiệu quả. Nhóm khách hàng Adults thường tiếp xúc với nhiều thông tin quảng cáo. Doanh nghiệp cần xây dựng chiến lược tiếp thị và quảng cáo hiệu quả để thu hút sự chú ý của nhóm khách hàng này. Chiến lược tiếp thị và quảng cáo cần tập trung vào các kênh truyền thông mà nhóm khách hàng Adults thường sử dụng, chẳng hạn như truyền hình, báo chí, mạng xã hội,... </a:t>
            </a:r>
            <a:endParaRPr sz="2600" b="1">
              <a:solidFill>
                <a:schemeClr val="lt1"/>
              </a:solidFill>
            </a:endParaRPr>
          </a:p>
          <a:p>
            <a:pPr marL="914400" lvl="0" indent="-393700" algn="l" rtl="0">
              <a:lnSpc>
                <a:spcPct val="115000"/>
              </a:lnSpc>
              <a:spcBef>
                <a:spcPts val="0"/>
              </a:spcBef>
              <a:spcAft>
                <a:spcPts val="0"/>
              </a:spcAft>
              <a:buClr>
                <a:schemeClr val="lt1"/>
              </a:buClr>
              <a:buSzPts val="2600"/>
              <a:buChar char="-"/>
            </a:pPr>
            <a:r>
              <a:rPr lang="en-US" sz="2600" b="1">
                <a:solidFill>
                  <a:schemeClr val="lt1"/>
                </a:solidFill>
              </a:rPr>
              <a:t>Tạo ra trải nghiệm mua sắm tốt. Nhóm khách hàng Adults thường có xu hướng mua sắm online nhiều hơn. Doanh nghiệp cần tạo ra trải nghiệm mua sắm online tốt cho nhóm khách hàng này. Trải nghiệm mua sắm tốt bao gồm các yếu tố như website thân thiện với người dùng, giao hàng nhanh chóng và thuận tiện, chính sách đổi trả linh hoạt,... </a:t>
            </a:r>
            <a:endParaRPr sz="2600" b="1">
              <a:solidFill>
                <a:schemeClr val="lt1"/>
              </a:solidFill>
            </a:endParaRPr>
          </a:p>
          <a:p>
            <a:pPr marL="457200" lvl="0" indent="0" algn="l" rtl="0">
              <a:lnSpc>
                <a:spcPct val="115000"/>
              </a:lnSpc>
              <a:spcBef>
                <a:spcPts val="0"/>
              </a:spcBef>
              <a:spcAft>
                <a:spcPts val="0"/>
              </a:spcAft>
              <a:buClr>
                <a:schemeClr val="dk1"/>
              </a:buClr>
              <a:buSzPts val="1100"/>
              <a:buFont typeface="Arial"/>
              <a:buNone/>
            </a:pPr>
            <a:endParaRPr sz="26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p:nvPr/>
        </p:nvSpPr>
        <p:spPr>
          <a:xfrm>
            <a:off x="1700436" y="4931522"/>
            <a:ext cx="5409170" cy="4853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3734" b="1">
              <a:solidFill>
                <a:srgbClr val="FFFFFF"/>
              </a:solidFill>
              <a:latin typeface="Inter"/>
              <a:ea typeface="Inter"/>
              <a:cs typeface="Inter"/>
              <a:sym typeface="Inter"/>
            </a:endParaRPr>
          </a:p>
        </p:txBody>
      </p:sp>
      <p:graphicFrame>
        <p:nvGraphicFramePr>
          <p:cNvPr id="173" name="Google Shape;173;p4"/>
          <p:cNvGraphicFramePr/>
          <p:nvPr/>
        </p:nvGraphicFramePr>
        <p:xfrm>
          <a:off x="381000" y="2827927"/>
          <a:ext cx="8418275" cy="7336600"/>
        </p:xfrm>
        <a:graphic>
          <a:graphicData uri="http://schemas.openxmlformats.org/drawingml/2006/table">
            <a:tbl>
              <a:tblPr>
                <a:noFill/>
                <a:tableStyleId>{1922581C-2FE1-4544-A6C8-84DE57DCEE86}</a:tableStyleId>
              </a:tblPr>
              <a:tblGrid>
                <a:gridCol w="2064850">
                  <a:extLst>
                    <a:ext uri="{9D8B030D-6E8A-4147-A177-3AD203B41FA5}">
                      <a16:colId xmlns:a16="http://schemas.microsoft.com/office/drawing/2014/main" val="20000"/>
                    </a:ext>
                  </a:extLst>
                </a:gridCol>
                <a:gridCol w="3449650">
                  <a:extLst>
                    <a:ext uri="{9D8B030D-6E8A-4147-A177-3AD203B41FA5}">
                      <a16:colId xmlns:a16="http://schemas.microsoft.com/office/drawing/2014/main" val="20001"/>
                    </a:ext>
                  </a:extLst>
                </a:gridCol>
                <a:gridCol w="2903775">
                  <a:extLst>
                    <a:ext uri="{9D8B030D-6E8A-4147-A177-3AD203B41FA5}">
                      <a16:colId xmlns:a16="http://schemas.microsoft.com/office/drawing/2014/main" val="20002"/>
                    </a:ext>
                  </a:extLst>
                </a:gridCol>
              </a:tblGrid>
              <a:tr h="421750">
                <a:tc>
                  <a:txBody>
                    <a:bodyPr/>
                    <a:lstStyle/>
                    <a:p>
                      <a:pPr marL="0" marR="0" lvl="0" indent="0" algn="l" rtl="0">
                        <a:spcBef>
                          <a:spcPts val="0"/>
                        </a:spcBef>
                        <a:spcAft>
                          <a:spcPts val="0"/>
                        </a:spcAft>
                        <a:buNone/>
                      </a:pPr>
                      <a:r>
                        <a:rPr lang="en-US" sz="2400" b="1" u="none" strike="noStrike" cap="none"/>
                        <a:t>Column</a:t>
                      </a:r>
                      <a:endParaRPr sz="2400" b="1"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b="1" u="none" strike="noStrike" cap="none"/>
                        <a:t>Definition</a:t>
                      </a:r>
                      <a:endParaRPr sz="2400" b="1"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b="1" u="none" strike="noStrike" cap="none"/>
                        <a:t>Key</a:t>
                      </a:r>
                      <a:endParaRPr sz="2400" b="1"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38400">
                <a:tc>
                  <a:txBody>
                    <a:bodyPr/>
                    <a:lstStyle/>
                    <a:p>
                      <a:pPr marL="0" marR="0" lvl="0" indent="0" algn="l" rtl="0">
                        <a:spcBef>
                          <a:spcPts val="0"/>
                        </a:spcBef>
                        <a:spcAft>
                          <a:spcPts val="0"/>
                        </a:spcAft>
                        <a:buNone/>
                      </a:pPr>
                      <a:r>
                        <a:rPr lang="en-US" sz="2400" u="none" strike="noStrike" cap="none"/>
                        <a:t>Date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Date of sale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2675">
                <a:tc>
                  <a:txBody>
                    <a:bodyPr/>
                    <a:lstStyle/>
                    <a:p>
                      <a:pPr marL="0" marR="0" lvl="0" indent="0" algn="l" rtl="0">
                        <a:spcBef>
                          <a:spcPts val="0"/>
                        </a:spcBef>
                        <a:spcAft>
                          <a:spcPts val="0"/>
                        </a:spcAft>
                        <a:buNone/>
                      </a:pPr>
                      <a:r>
                        <a:rPr lang="en-US" sz="2400" u="none" strike="noStrike" cap="none"/>
                        <a:t>Day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Day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2675">
                <a:tc>
                  <a:txBody>
                    <a:bodyPr/>
                    <a:lstStyle/>
                    <a:p>
                      <a:pPr marL="0" marR="0" lvl="0" indent="0" algn="l" rtl="0">
                        <a:spcBef>
                          <a:spcPts val="0"/>
                        </a:spcBef>
                        <a:spcAft>
                          <a:spcPts val="0"/>
                        </a:spcAft>
                        <a:buNone/>
                      </a:pPr>
                      <a:r>
                        <a:rPr lang="en-US" sz="2400" u="none" strike="noStrike" cap="none"/>
                        <a:t>Month</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Month</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1425">
                <a:tc>
                  <a:txBody>
                    <a:bodyPr/>
                    <a:lstStyle/>
                    <a:p>
                      <a:pPr marL="0" marR="0" lvl="0" indent="0" algn="l" rtl="0">
                        <a:spcBef>
                          <a:spcPts val="0"/>
                        </a:spcBef>
                        <a:spcAft>
                          <a:spcPts val="0"/>
                        </a:spcAft>
                        <a:buNone/>
                      </a:pPr>
                      <a:r>
                        <a:rPr lang="en-US" sz="2400" u="none" strike="noStrike" cap="none"/>
                        <a:t>Year</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Year</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2017-2022</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53950">
                <a:tc>
                  <a:txBody>
                    <a:bodyPr/>
                    <a:lstStyle/>
                    <a:p>
                      <a:pPr marL="0" marR="0" lvl="0" indent="0" algn="l" rtl="0">
                        <a:spcBef>
                          <a:spcPts val="0"/>
                        </a:spcBef>
                        <a:spcAft>
                          <a:spcPts val="0"/>
                        </a:spcAft>
                        <a:buNone/>
                      </a:pPr>
                      <a:r>
                        <a:rPr lang="en-US" sz="2400" u="none" strike="noStrike" cap="none"/>
                        <a:t>Customer_Age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Customer age in years</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219600">
                <a:tc>
                  <a:txBody>
                    <a:bodyPr/>
                    <a:lstStyle/>
                    <a:p>
                      <a:pPr marL="0" marR="0" lvl="0" indent="0" algn="l" rtl="0">
                        <a:spcBef>
                          <a:spcPts val="0"/>
                        </a:spcBef>
                        <a:spcAft>
                          <a:spcPts val="0"/>
                        </a:spcAft>
                        <a:buNone/>
                      </a:pPr>
                      <a:r>
                        <a:rPr lang="en-US" sz="2400" u="none" strike="noStrike" cap="none"/>
                        <a:t>Age_Group</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Age group</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Youth (&lt;25), young adults (25-34), adults (35-64), seniors (&gt;64)</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757725">
                <a:tc>
                  <a:txBody>
                    <a:bodyPr/>
                    <a:lstStyle/>
                    <a:p>
                      <a:pPr marL="0" marR="0" lvl="0" indent="0" algn="l" rtl="0">
                        <a:spcBef>
                          <a:spcPts val="0"/>
                        </a:spcBef>
                        <a:spcAft>
                          <a:spcPts val="0"/>
                        </a:spcAft>
                        <a:buNone/>
                      </a:pPr>
                      <a:r>
                        <a:rPr lang="en-US" sz="2400" u="none" strike="noStrike" cap="none"/>
                        <a:t>Customer_Gender</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Sex</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M=male, F=female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512200">
                <a:tc>
                  <a:txBody>
                    <a:bodyPr/>
                    <a:lstStyle/>
                    <a:p>
                      <a:pPr marL="0" marR="0" lvl="0" indent="0" algn="l" rtl="0">
                        <a:spcBef>
                          <a:spcPts val="0"/>
                        </a:spcBef>
                        <a:spcAft>
                          <a:spcPts val="0"/>
                        </a:spcAft>
                        <a:buNone/>
                      </a:pPr>
                      <a:r>
                        <a:rPr lang="en-US" sz="2400" u="none" strike="noStrike" cap="none"/>
                        <a:t>Country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Country where product was sold</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Canada, Australia, United States, Germany, France, United Kingdom</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796200">
                <a:tc>
                  <a:txBody>
                    <a:bodyPr/>
                    <a:lstStyle/>
                    <a:p>
                      <a:pPr marL="0" marR="0" lvl="0" indent="0" algn="l" rtl="0">
                        <a:spcBef>
                          <a:spcPts val="0"/>
                        </a:spcBef>
                        <a:spcAft>
                          <a:spcPts val="0"/>
                        </a:spcAft>
                        <a:buNone/>
                      </a:pPr>
                      <a:r>
                        <a:rPr lang="en-US" sz="2400" u="none" strike="noStrike" cap="none"/>
                        <a:t>State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State where product was sold</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174" name="Google Shape;174;p4"/>
          <p:cNvGraphicFramePr/>
          <p:nvPr/>
        </p:nvGraphicFramePr>
        <p:xfrm>
          <a:off x="9144000" y="2827926"/>
          <a:ext cx="8534400" cy="7336645"/>
        </p:xfrm>
        <a:graphic>
          <a:graphicData uri="http://schemas.openxmlformats.org/drawingml/2006/table">
            <a:tbl>
              <a:tblPr>
                <a:noFill/>
                <a:tableStyleId>{1922581C-2FE1-4544-A6C8-84DE57DCEE86}</a:tableStyleId>
              </a:tblPr>
              <a:tblGrid>
                <a:gridCol w="2869700">
                  <a:extLst>
                    <a:ext uri="{9D8B030D-6E8A-4147-A177-3AD203B41FA5}">
                      <a16:colId xmlns:a16="http://schemas.microsoft.com/office/drawing/2014/main" val="20000"/>
                    </a:ext>
                  </a:extLst>
                </a:gridCol>
                <a:gridCol w="2832350">
                  <a:extLst>
                    <a:ext uri="{9D8B030D-6E8A-4147-A177-3AD203B41FA5}">
                      <a16:colId xmlns:a16="http://schemas.microsoft.com/office/drawing/2014/main" val="20001"/>
                    </a:ext>
                  </a:extLst>
                </a:gridCol>
                <a:gridCol w="2832350">
                  <a:extLst>
                    <a:ext uri="{9D8B030D-6E8A-4147-A177-3AD203B41FA5}">
                      <a16:colId xmlns:a16="http://schemas.microsoft.com/office/drawing/2014/main" val="20002"/>
                    </a:ext>
                  </a:extLst>
                </a:gridCol>
              </a:tblGrid>
              <a:tr h="465000">
                <a:tc>
                  <a:txBody>
                    <a:bodyPr/>
                    <a:lstStyle/>
                    <a:p>
                      <a:pPr marL="0" marR="0" lvl="0" indent="0" algn="l" rtl="0">
                        <a:spcBef>
                          <a:spcPts val="0"/>
                        </a:spcBef>
                        <a:spcAft>
                          <a:spcPts val="0"/>
                        </a:spcAft>
                        <a:buNone/>
                      </a:pPr>
                      <a:r>
                        <a:rPr lang="en-US" sz="2400" b="1" u="none" strike="noStrike" cap="none"/>
                        <a:t>Column</a:t>
                      </a:r>
                      <a:endParaRPr sz="2400" b="1"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b="1" u="none" strike="noStrike" cap="none"/>
                        <a:t>Definition</a:t>
                      </a:r>
                      <a:endParaRPr sz="2400" b="1"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b="1" u="none" strike="noStrike" cap="none"/>
                        <a:t>Key</a:t>
                      </a:r>
                      <a:endParaRPr sz="2400" b="1"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9750">
                <a:tc>
                  <a:txBody>
                    <a:bodyPr/>
                    <a:lstStyle/>
                    <a:p>
                      <a:pPr marL="0" marR="0" lvl="0" indent="0" algn="l" rtl="0">
                        <a:spcBef>
                          <a:spcPts val="0"/>
                        </a:spcBef>
                        <a:spcAft>
                          <a:spcPts val="0"/>
                        </a:spcAft>
                        <a:buNone/>
                      </a:pPr>
                      <a:r>
                        <a:rPr lang="en-US" sz="2400" u="none" strike="noStrike" cap="none"/>
                        <a:t>Product_Category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Product category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Bikes, accessories, clothing</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49750">
                <a:tc>
                  <a:txBody>
                    <a:bodyPr/>
                    <a:lstStyle/>
                    <a:p>
                      <a:pPr marL="0" marR="0" lvl="0" indent="0" algn="l" rtl="0">
                        <a:spcBef>
                          <a:spcPts val="0"/>
                        </a:spcBef>
                        <a:spcAft>
                          <a:spcPts val="0"/>
                        </a:spcAft>
                        <a:buNone/>
                      </a:pPr>
                      <a:r>
                        <a:rPr lang="en-US" sz="2400" u="none" strike="noStrike" cap="none"/>
                        <a:t>Sub_Category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Product sub-category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49750">
                <a:tc>
                  <a:txBody>
                    <a:bodyPr/>
                    <a:lstStyle/>
                    <a:p>
                      <a:pPr marL="0" marR="0" lvl="0" indent="0" algn="l" rtl="0">
                        <a:spcBef>
                          <a:spcPts val="0"/>
                        </a:spcBef>
                        <a:spcAft>
                          <a:spcPts val="0"/>
                        </a:spcAft>
                        <a:buNone/>
                      </a:pPr>
                      <a:r>
                        <a:rPr lang="en-US" sz="2400" u="none" strike="noStrike" cap="none"/>
                        <a:t>Product</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Product name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95525">
                <a:tc>
                  <a:txBody>
                    <a:bodyPr/>
                    <a:lstStyle/>
                    <a:p>
                      <a:pPr marL="0" marR="0" lvl="0" indent="0" algn="l" rtl="0">
                        <a:spcBef>
                          <a:spcPts val="0"/>
                        </a:spcBef>
                        <a:spcAft>
                          <a:spcPts val="0"/>
                        </a:spcAft>
                        <a:buNone/>
                      </a:pPr>
                      <a:r>
                        <a:rPr lang="en-US" sz="2400" u="none" strike="noStrike" cap="none"/>
                        <a:t>Order_Quantity</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Quantity purchased by customer</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49750">
                <a:tc>
                  <a:txBody>
                    <a:bodyPr/>
                    <a:lstStyle/>
                    <a:p>
                      <a:pPr marL="0" marR="0" lvl="0" indent="0" algn="l" rtl="0">
                        <a:spcBef>
                          <a:spcPts val="0"/>
                        </a:spcBef>
                        <a:spcAft>
                          <a:spcPts val="0"/>
                        </a:spcAft>
                        <a:buNone/>
                      </a:pPr>
                      <a:r>
                        <a:rPr lang="en-US" sz="2400" u="none" strike="noStrike" cap="none"/>
                        <a:t>Unit_Cost</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Cost per unit</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662800">
                <a:tc>
                  <a:txBody>
                    <a:bodyPr/>
                    <a:lstStyle/>
                    <a:p>
                      <a:pPr marL="0" marR="0" lvl="0" indent="0" algn="l" rtl="0">
                        <a:spcBef>
                          <a:spcPts val="0"/>
                        </a:spcBef>
                        <a:spcAft>
                          <a:spcPts val="0"/>
                        </a:spcAft>
                        <a:buNone/>
                      </a:pPr>
                      <a:r>
                        <a:rPr lang="en-US" sz="2400" u="none" strike="noStrike" cap="none"/>
                        <a:t>Unit_Price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Retail price per unit</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54275">
                <a:tc>
                  <a:txBody>
                    <a:bodyPr/>
                    <a:lstStyle/>
                    <a:p>
                      <a:pPr marL="0" marR="0" lvl="0" indent="0" algn="l" rtl="0">
                        <a:spcBef>
                          <a:spcPts val="0"/>
                        </a:spcBef>
                        <a:spcAft>
                          <a:spcPts val="0"/>
                        </a:spcAft>
                        <a:buNone/>
                      </a:pPr>
                      <a:r>
                        <a:rPr lang="en-US" sz="2400" u="none" strike="noStrike" cap="none"/>
                        <a:t>Profit</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Profit per sale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385675">
                <a:tc>
                  <a:txBody>
                    <a:bodyPr/>
                    <a:lstStyle/>
                    <a:p>
                      <a:pPr marL="0" marR="0" lvl="0" indent="0" algn="l" rtl="0">
                        <a:spcBef>
                          <a:spcPts val="0"/>
                        </a:spcBef>
                        <a:spcAft>
                          <a:spcPts val="0"/>
                        </a:spcAft>
                        <a:buNone/>
                      </a:pPr>
                      <a:r>
                        <a:rPr lang="en-US" sz="2400" u="none" strike="noStrike" cap="none"/>
                        <a:t>Cost</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Cost per sale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692825">
                <a:tc>
                  <a:txBody>
                    <a:bodyPr/>
                    <a:lstStyle/>
                    <a:p>
                      <a:pPr marL="0" marR="0" lvl="0" indent="0" algn="l" rtl="0">
                        <a:spcBef>
                          <a:spcPts val="0"/>
                        </a:spcBef>
                        <a:spcAft>
                          <a:spcPts val="0"/>
                        </a:spcAft>
                        <a:buNone/>
                      </a:pPr>
                      <a:r>
                        <a:rPr lang="en-US" sz="2400" u="none" strike="noStrike" cap="none"/>
                        <a:t>Revenue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Revenue per sale</a:t>
                      </a:r>
                      <a:endParaRPr sz="2400" b="0" i="0" u="none" strike="noStrike" cap="none">
                        <a:solidFill>
                          <a:srgbClr val="000000"/>
                        </a:solidFill>
                        <a:latin typeface="Arial"/>
                        <a:ea typeface="Arial"/>
                        <a:cs typeface="Arial"/>
                        <a:sym typeface="Arial"/>
                      </a:endParaRPr>
                    </a:p>
                  </a:txBody>
                  <a:tcPr marL="3150" marR="3150" marT="31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 </a:t>
                      </a:r>
                      <a:endParaRPr sz="2400" b="0" i="0" u="none" strike="noStrike" cap="none">
                        <a:solidFill>
                          <a:srgbClr val="000000"/>
                        </a:solidFill>
                        <a:latin typeface="Calibri"/>
                        <a:ea typeface="Calibri"/>
                        <a:cs typeface="Calibri"/>
                        <a:sym typeface="Calibri"/>
                      </a:endParaRPr>
                    </a:p>
                  </a:txBody>
                  <a:tcPr marL="3150" marR="3150" marT="315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75" name="Google Shape;175;p4"/>
          <p:cNvSpPr txBox="1"/>
          <p:nvPr/>
        </p:nvSpPr>
        <p:spPr>
          <a:xfrm>
            <a:off x="615059" y="603992"/>
            <a:ext cx="12989100" cy="492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1.1 Giới thiệu về công ty và dataset</a:t>
            </a:r>
            <a:endParaRPr sz="3200" b="1">
              <a:solidFill>
                <a:schemeClr val="lt1"/>
              </a:solidFill>
              <a:latin typeface="Montserrat"/>
              <a:ea typeface="Montserrat"/>
              <a:cs typeface="Montserrat"/>
              <a:sym typeface="Montserrat"/>
            </a:endParaRPr>
          </a:p>
        </p:txBody>
      </p:sp>
      <p:sp>
        <p:nvSpPr>
          <p:cNvPr id="176" name="Google Shape;176;p4"/>
          <p:cNvSpPr txBox="1"/>
          <p:nvPr/>
        </p:nvSpPr>
        <p:spPr>
          <a:xfrm>
            <a:off x="381000" y="1297700"/>
            <a:ext cx="17508300" cy="12582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2600">
                <a:solidFill>
                  <a:schemeClr val="lt1"/>
                </a:solidFill>
                <a:latin typeface="Montserrat"/>
                <a:ea typeface="Montserrat"/>
                <a:cs typeface="Montserrat"/>
                <a:sym typeface="Montserrat"/>
              </a:rPr>
              <a:t>Santa Cruz xếp thứ 4 trong danh sách các hãng xe đạp nổi tiếng trên thế giới. Được thành lập vào năm 1993 tại California, Mỹ, Santa Cruz là nhà sản xuất xe đạp cao cấp với các mẫu mã và giá cả hấp dẫn</a:t>
            </a:r>
            <a:endParaRPr sz="2600">
              <a:solidFill>
                <a:schemeClr val="lt1"/>
              </a:solidFill>
              <a:latin typeface="Montserrat"/>
              <a:ea typeface="Montserrat"/>
              <a:cs typeface="Montserrat"/>
              <a:sym typeface="Montserrat"/>
            </a:endParaRPr>
          </a:p>
          <a:p>
            <a:pPr marL="0" marR="0" lvl="0" indent="0" algn="l" rtl="0">
              <a:lnSpc>
                <a:spcPct val="122500"/>
              </a:lnSpc>
              <a:spcBef>
                <a:spcPts val="0"/>
              </a:spcBef>
              <a:spcAft>
                <a:spcPts val="0"/>
              </a:spcAft>
              <a:buNone/>
            </a:pPr>
            <a:r>
              <a:rPr lang="en-US" sz="2600">
                <a:solidFill>
                  <a:schemeClr val="lt1"/>
                </a:solidFill>
                <a:latin typeface="Montserrat"/>
                <a:ea typeface="Montserrat"/>
                <a:cs typeface="Montserrat"/>
                <a:sym typeface="Montserrat"/>
              </a:rPr>
              <a:t>Dataset được chọn là 1 bảng chứa thông tin bán hàng của công bao gồm 113036 dòng và 18 cột </a:t>
            </a:r>
            <a:endParaRPr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p:nvPr/>
        </p:nvSpPr>
        <p:spPr>
          <a:xfrm>
            <a:off x="388538" y="-250634"/>
            <a:ext cx="17511000" cy="11758200"/>
          </a:xfrm>
          <a:prstGeom prst="rect">
            <a:avLst/>
          </a:prstGeom>
          <a:noFill/>
          <a:ln>
            <a:noFill/>
          </a:ln>
        </p:spPr>
        <p:txBody>
          <a:bodyPr spcFirstLastPara="1" wrap="square" lIns="50800" tIns="50800" rIns="50800" bIns="50800" anchor="t" anchorCtr="0">
            <a:noAutofit/>
          </a:bodyPr>
          <a:lstStyle/>
          <a:p>
            <a:pPr marL="0" marR="0" lvl="0" indent="0" algn="l" rtl="0">
              <a:lnSpc>
                <a:spcPct val="107187"/>
              </a:lnSpc>
              <a:spcBef>
                <a:spcPts val="0"/>
              </a:spcBef>
              <a:spcAft>
                <a:spcPts val="0"/>
              </a:spcAft>
              <a:buNone/>
            </a:pPr>
            <a:endParaRPr sz="2600">
              <a:solidFill>
                <a:schemeClr val="lt1"/>
              </a:solidFill>
              <a:latin typeface="Montserrat"/>
              <a:ea typeface="Montserrat"/>
              <a:cs typeface="Montserrat"/>
              <a:sym typeface="Montserrat"/>
            </a:endParaRPr>
          </a:p>
        </p:txBody>
      </p:sp>
      <p:sp>
        <p:nvSpPr>
          <p:cNvPr id="182" name="Google Shape;182;p5"/>
          <p:cNvSpPr txBox="1"/>
          <p:nvPr/>
        </p:nvSpPr>
        <p:spPr>
          <a:xfrm>
            <a:off x="1700436" y="4931522"/>
            <a:ext cx="5409170" cy="4853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3734" b="1">
              <a:solidFill>
                <a:srgbClr val="FFFFFF"/>
              </a:solidFill>
              <a:latin typeface="Inter"/>
              <a:ea typeface="Inter"/>
              <a:cs typeface="Inter"/>
              <a:sym typeface="Inter"/>
            </a:endParaRPr>
          </a:p>
        </p:txBody>
      </p:sp>
      <p:sp>
        <p:nvSpPr>
          <p:cNvPr id="183" name="Google Shape;183;p5"/>
          <p:cNvSpPr txBox="1"/>
          <p:nvPr/>
        </p:nvSpPr>
        <p:spPr>
          <a:xfrm>
            <a:off x="634500" y="557400"/>
            <a:ext cx="4245300" cy="492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1.2 Tiền xử lý dữ liệu</a:t>
            </a:r>
            <a:endParaRPr sz="3200" b="1">
              <a:solidFill>
                <a:schemeClr val="lt1"/>
              </a:solidFill>
              <a:latin typeface="Montserrat"/>
              <a:ea typeface="Montserrat"/>
              <a:cs typeface="Montserrat"/>
              <a:sym typeface="Montserrat"/>
            </a:endParaRPr>
          </a:p>
        </p:txBody>
      </p:sp>
      <p:sp>
        <p:nvSpPr>
          <p:cNvPr id="184" name="Google Shape;184;p5"/>
          <p:cNvSpPr txBox="1"/>
          <p:nvPr/>
        </p:nvSpPr>
        <p:spPr>
          <a:xfrm>
            <a:off x="1482782" y="1149100"/>
            <a:ext cx="4245300" cy="4002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2600">
                <a:solidFill>
                  <a:schemeClr val="lt1"/>
                </a:solidFill>
                <a:latin typeface="Montserrat"/>
                <a:ea typeface="Montserrat"/>
                <a:cs typeface="Montserrat"/>
                <a:sym typeface="Montserrat"/>
              </a:rPr>
              <a:t>1.2.1. Công cụ xử lý dữ liệu</a:t>
            </a:r>
            <a:endParaRPr sz="2800">
              <a:solidFill>
                <a:schemeClr val="lt1"/>
              </a:solidFill>
              <a:latin typeface="Georgia"/>
              <a:ea typeface="Georgia"/>
              <a:cs typeface="Georgia"/>
              <a:sym typeface="Georgia"/>
            </a:endParaRPr>
          </a:p>
        </p:txBody>
      </p:sp>
      <p:pic>
        <p:nvPicPr>
          <p:cNvPr id="185" name="Google Shape;185;p5"/>
          <p:cNvPicPr preferRelativeResize="0"/>
          <p:nvPr/>
        </p:nvPicPr>
        <p:blipFill rotWithShape="1">
          <a:blip>
            <a:alphaModFix/>
          </a:blip>
          <a:srcRect/>
          <a:stretch/>
        </p:blipFill>
        <p:spPr>
          <a:xfrm>
            <a:off x="7109606" y="468815"/>
            <a:ext cx="10527572" cy="4948058"/>
          </a:xfrm>
          <a:prstGeom prst="rect">
            <a:avLst/>
          </a:prstGeom>
          <a:gradFill>
            <a:gsLst>
              <a:gs pos="0">
                <a:srgbClr val="F4F8FB"/>
              </a:gs>
              <a:gs pos="74000">
                <a:srgbClr val="AEC5E1"/>
              </a:gs>
              <a:gs pos="83000">
                <a:srgbClr val="AEC5E1"/>
              </a:gs>
              <a:gs pos="100000">
                <a:srgbClr val="C8D8EB"/>
              </a:gs>
            </a:gsLst>
            <a:lin ang="5400000" scaled="0"/>
          </a:gradFill>
          <a:ln>
            <a:noFill/>
          </a:ln>
        </p:spPr>
      </p:pic>
      <p:pic>
        <p:nvPicPr>
          <p:cNvPr id="186" name="Google Shape;186;p5" descr="powerBI-Logo | ProcessM | Process Mining in Microsoft Power BI"/>
          <p:cNvPicPr preferRelativeResize="0"/>
          <p:nvPr/>
        </p:nvPicPr>
        <p:blipFill rotWithShape="1">
          <a:blip>
            <a:alphaModFix/>
          </a:blip>
          <a:srcRect/>
          <a:stretch/>
        </p:blipFill>
        <p:spPr>
          <a:xfrm>
            <a:off x="444011" y="5757538"/>
            <a:ext cx="10924122" cy="3456876"/>
          </a:xfrm>
          <a:prstGeom prst="rect">
            <a:avLst/>
          </a:prstGeom>
          <a:solidFill>
            <a:schemeClr val="lt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p:nvPr/>
        </p:nvSpPr>
        <p:spPr>
          <a:xfrm>
            <a:off x="1700436" y="4931522"/>
            <a:ext cx="5409170" cy="4853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3734" b="1">
              <a:solidFill>
                <a:srgbClr val="FFFFFF"/>
              </a:solidFill>
              <a:latin typeface="Inter"/>
              <a:ea typeface="Inter"/>
              <a:cs typeface="Inter"/>
              <a:sym typeface="Inter"/>
            </a:endParaRPr>
          </a:p>
        </p:txBody>
      </p:sp>
      <p:sp>
        <p:nvSpPr>
          <p:cNvPr id="192" name="Google Shape;192;p6"/>
          <p:cNvSpPr txBox="1"/>
          <p:nvPr/>
        </p:nvSpPr>
        <p:spPr>
          <a:xfrm>
            <a:off x="1560249" y="1259075"/>
            <a:ext cx="4441800" cy="4311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None/>
            </a:pPr>
            <a:r>
              <a:rPr lang="en-US" sz="2800">
                <a:solidFill>
                  <a:schemeClr val="lt1"/>
                </a:solidFill>
                <a:latin typeface="Georgia"/>
                <a:ea typeface="Georgia"/>
                <a:cs typeface="Georgia"/>
                <a:sym typeface="Georgia"/>
              </a:rPr>
              <a:t>1.2.2. Các bước xử lý dữ liệu</a:t>
            </a:r>
            <a:endParaRPr sz="2800">
              <a:solidFill>
                <a:schemeClr val="lt1"/>
              </a:solidFill>
              <a:latin typeface="Georgia"/>
              <a:ea typeface="Georgia"/>
              <a:cs typeface="Georgia"/>
              <a:sym typeface="Georgia"/>
            </a:endParaRPr>
          </a:p>
        </p:txBody>
      </p:sp>
      <p:pic>
        <p:nvPicPr>
          <p:cNvPr id="193" name="Google Shape;193;p6"/>
          <p:cNvPicPr preferRelativeResize="0"/>
          <p:nvPr/>
        </p:nvPicPr>
        <p:blipFill rotWithShape="1">
          <a:blip>
            <a:alphaModFix/>
          </a:blip>
          <a:srcRect/>
          <a:stretch/>
        </p:blipFill>
        <p:spPr>
          <a:xfrm>
            <a:off x="7324545" y="410495"/>
            <a:ext cx="10794012" cy="1536326"/>
          </a:xfrm>
          <a:prstGeom prst="rect">
            <a:avLst/>
          </a:prstGeom>
          <a:noFill/>
          <a:ln>
            <a:noFill/>
          </a:ln>
        </p:spPr>
      </p:pic>
      <p:pic>
        <p:nvPicPr>
          <p:cNvPr id="194" name="Google Shape;194;p6"/>
          <p:cNvPicPr preferRelativeResize="0"/>
          <p:nvPr/>
        </p:nvPicPr>
        <p:blipFill rotWithShape="1">
          <a:blip>
            <a:alphaModFix/>
          </a:blip>
          <a:srcRect/>
          <a:stretch/>
        </p:blipFill>
        <p:spPr>
          <a:xfrm>
            <a:off x="990599" y="2098128"/>
            <a:ext cx="5177897" cy="8065432"/>
          </a:xfrm>
          <a:prstGeom prst="rect">
            <a:avLst/>
          </a:prstGeom>
          <a:noFill/>
          <a:ln>
            <a:noFill/>
          </a:ln>
        </p:spPr>
      </p:pic>
      <p:pic>
        <p:nvPicPr>
          <p:cNvPr id="195" name="Google Shape;195;p6"/>
          <p:cNvPicPr preferRelativeResize="0"/>
          <p:nvPr/>
        </p:nvPicPr>
        <p:blipFill rotWithShape="1">
          <a:blip>
            <a:alphaModFix/>
          </a:blip>
          <a:srcRect/>
          <a:stretch/>
        </p:blipFill>
        <p:spPr>
          <a:xfrm>
            <a:off x="7147650" y="2098128"/>
            <a:ext cx="4979597" cy="8065432"/>
          </a:xfrm>
          <a:prstGeom prst="rect">
            <a:avLst/>
          </a:prstGeom>
          <a:noFill/>
          <a:ln>
            <a:noFill/>
          </a:ln>
        </p:spPr>
      </p:pic>
      <p:pic>
        <p:nvPicPr>
          <p:cNvPr id="196" name="Google Shape;196;p6"/>
          <p:cNvPicPr preferRelativeResize="0"/>
          <p:nvPr/>
        </p:nvPicPr>
        <p:blipFill rotWithShape="1">
          <a:blip>
            <a:alphaModFix/>
          </a:blip>
          <a:srcRect/>
          <a:stretch/>
        </p:blipFill>
        <p:spPr>
          <a:xfrm>
            <a:off x="12958116" y="2181836"/>
            <a:ext cx="4746200" cy="2373100"/>
          </a:xfrm>
          <a:prstGeom prst="rect">
            <a:avLst/>
          </a:prstGeom>
          <a:noFill/>
          <a:ln>
            <a:noFill/>
          </a:ln>
        </p:spPr>
      </p:pic>
      <p:sp>
        <p:nvSpPr>
          <p:cNvPr id="197" name="Google Shape;197;p6"/>
          <p:cNvSpPr txBox="1"/>
          <p:nvPr/>
        </p:nvSpPr>
        <p:spPr>
          <a:xfrm>
            <a:off x="634500" y="557400"/>
            <a:ext cx="4441800" cy="492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1.2 Tiền xử lý dữ liệu</a:t>
            </a:r>
            <a:endParaRPr sz="3200"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p:nvPr/>
        </p:nvSpPr>
        <p:spPr>
          <a:xfrm>
            <a:off x="1700436" y="4931522"/>
            <a:ext cx="5409170" cy="4853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3734" b="1">
              <a:solidFill>
                <a:srgbClr val="FFFFFF"/>
              </a:solidFill>
              <a:latin typeface="Inter"/>
              <a:ea typeface="Inter"/>
              <a:cs typeface="Inter"/>
              <a:sym typeface="Inter"/>
            </a:endParaRPr>
          </a:p>
        </p:txBody>
      </p:sp>
      <p:sp>
        <p:nvSpPr>
          <p:cNvPr id="203" name="Google Shape;203;p7"/>
          <p:cNvSpPr txBox="1"/>
          <p:nvPr/>
        </p:nvSpPr>
        <p:spPr>
          <a:xfrm>
            <a:off x="1700433" y="1062050"/>
            <a:ext cx="4441800" cy="431100"/>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None/>
            </a:pPr>
            <a:r>
              <a:rPr lang="en-US" sz="2800">
                <a:solidFill>
                  <a:schemeClr val="lt1"/>
                </a:solidFill>
                <a:latin typeface="Georgia"/>
                <a:ea typeface="Georgia"/>
                <a:cs typeface="Georgia"/>
                <a:sym typeface="Georgia"/>
              </a:rPr>
              <a:t>1.2.2. Các bước xử lý dữ liệu</a:t>
            </a:r>
            <a:endParaRPr sz="2800">
              <a:solidFill>
                <a:schemeClr val="lt1"/>
              </a:solidFill>
              <a:latin typeface="Georgia"/>
              <a:ea typeface="Georgia"/>
              <a:cs typeface="Georgia"/>
              <a:sym typeface="Georgia"/>
            </a:endParaRPr>
          </a:p>
        </p:txBody>
      </p:sp>
      <p:pic>
        <p:nvPicPr>
          <p:cNvPr id="204" name="Google Shape;204;p7"/>
          <p:cNvPicPr preferRelativeResize="0"/>
          <p:nvPr/>
        </p:nvPicPr>
        <p:blipFill rotWithShape="1">
          <a:blip>
            <a:alphaModFix/>
          </a:blip>
          <a:srcRect/>
          <a:stretch/>
        </p:blipFill>
        <p:spPr>
          <a:xfrm>
            <a:off x="838200" y="1943100"/>
            <a:ext cx="5538509" cy="8066556"/>
          </a:xfrm>
          <a:prstGeom prst="rect">
            <a:avLst/>
          </a:prstGeom>
          <a:noFill/>
          <a:ln>
            <a:noFill/>
          </a:ln>
        </p:spPr>
      </p:pic>
      <p:pic>
        <p:nvPicPr>
          <p:cNvPr id="205" name="Google Shape;205;p7"/>
          <p:cNvPicPr preferRelativeResize="0"/>
          <p:nvPr/>
        </p:nvPicPr>
        <p:blipFill rotWithShape="1">
          <a:blip>
            <a:alphaModFix/>
          </a:blip>
          <a:srcRect/>
          <a:stretch/>
        </p:blipFill>
        <p:spPr>
          <a:xfrm>
            <a:off x="7439789" y="1943100"/>
            <a:ext cx="10463885" cy="8066556"/>
          </a:xfrm>
          <a:prstGeom prst="rect">
            <a:avLst/>
          </a:prstGeom>
          <a:noFill/>
          <a:ln>
            <a:noFill/>
          </a:ln>
        </p:spPr>
      </p:pic>
      <p:sp>
        <p:nvSpPr>
          <p:cNvPr id="206" name="Google Shape;206;p7"/>
          <p:cNvSpPr txBox="1"/>
          <p:nvPr/>
        </p:nvSpPr>
        <p:spPr>
          <a:xfrm>
            <a:off x="634500" y="557400"/>
            <a:ext cx="4441800" cy="492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1.2 Tiền xử lý dữ liệu</a:t>
            </a:r>
            <a:endParaRPr sz="32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p:nvPr/>
        </p:nvSpPr>
        <p:spPr>
          <a:xfrm>
            <a:off x="1700436" y="4931522"/>
            <a:ext cx="5409170" cy="4853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3734" b="1">
              <a:solidFill>
                <a:srgbClr val="FFFFFF"/>
              </a:solidFill>
              <a:latin typeface="Inter"/>
              <a:ea typeface="Inter"/>
              <a:cs typeface="Inter"/>
              <a:sym typeface="Inter"/>
            </a:endParaRPr>
          </a:p>
        </p:txBody>
      </p:sp>
      <p:sp>
        <p:nvSpPr>
          <p:cNvPr id="212" name="Google Shape;212;p8"/>
          <p:cNvSpPr txBox="1"/>
          <p:nvPr/>
        </p:nvSpPr>
        <p:spPr>
          <a:xfrm>
            <a:off x="1700436" y="1190135"/>
            <a:ext cx="16154400" cy="410177"/>
          </a:xfrm>
          <a:prstGeom prst="rect">
            <a:avLst/>
          </a:prstGeom>
          <a:noFill/>
          <a:ln>
            <a:noFill/>
          </a:ln>
        </p:spPr>
        <p:txBody>
          <a:bodyPr spcFirstLastPara="1" wrap="square" lIns="0" tIns="0" rIns="0" bIns="0" anchor="t" anchorCtr="0">
            <a:spAutoFit/>
          </a:bodyPr>
          <a:lstStyle/>
          <a:p>
            <a:pPr marL="0" marR="0" lvl="0" indent="0" algn="l" rtl="0">
              <a:lnSpc>
                <a:spcPct val="122500"/>
              </a:lnSpc>
              <a:spcBef>
                <a:spcPts val="0"/>
              </a:spcBef>
              <a:spcAft>
                <a:spcPts val="0"/>
              </a:spcAft>
              <a:buNone/>
            </a:pPr>
            <a:r>
              <a:rPr lang="en-US" sz="2800">
                <a:solidFill>
                  <a:schemeClr val="lt1"/>
                </a:solidFill>
                <a:latin typeface="Georgia"/>
                <a:ea typeface="Georgia"/>
                <a:cs typeface="Georgia"/>
                <a:sym typeface="Georgia"/>
              </a:rPr>
              <a:t>1.2.2. Các bước xử lý dữ liệu</a:t>
            </a:r>
            <a:endParaRPr sz="2800">
              <a:solidFill>
                <a:schemeClr val="lt1"/>
              </a:solidFill>
              <a:latin typeface="Georgia"/>
              <a:ea typeface="Georgia"/>
              <a:cs typeface="Georgia"/>
              <a:sym typeface="Georgia"/>
            </a:endParaRPr>
          </a:p>
        </p:txBody>
      </p:sp>
      <p:pic>
        <p:nvPicPr>
          <p:cNvPr id="213" name="Google Shape;213;p8"/>
          <p:cNvPicPr preferRelativeResize="0"/>
          <p:nvPr/>
        </p:nvPicPr>
        <p:blipFill rotWithShape="1">
          <a:blip>
            <a:alphaModFix/>
          </a:blip>
          <a:srcRect/>
          <a:stretch/>
        </p:blipFill>
        <p:spPr>
          <a:xfrm>
            <a:off x="152400" y="2781300"/>
            <a:ext cx="17830800" cy="3664485"/>
          </a:xfrm>
          <a:prstGeom prst="rect">
            <a:avLst/>
          </a:prstGeom>
          <a:noFill/>
          <a:ln>
            <a:noFill/>
          </a:ln>
        </p:spPr>
      </p:pic>
      <p:sp>
        <p:nvSpPr>
          <p:cNvPr id="214" name="Google Shape;214;p8"/>
          <p:cNvSpPr txBox="1"/>
          <p:nvPr/>
        </p:nvSpPr>
        <p:spPr>
          <a:xfrm>
            <a:off x="634500" y="557400"/>
            <a:ext cx="4441800" cy="492600"/>
          </a:xfrm>
          <a:prstGeom prst="rect">
            <a:avLst/>
          </a:prstGeom>
          <a:noFill/>
          <a:ln>
            <a:noFill/>
          </a:ln>
        </p:spPr>
        <p:txBody>
          <a:bodyPr spcFirstLastPara="1" wrap="square" lIns="0" tIns="0" rIns="0" bIns="0" anchor="t" anchorCtr="0">
            <a:spAutoFit/>
          </a:bodyPr>
          <a:lstStyle/>
          <a:p>
            <a:pPr marL="0" marR="0" lvl="0" indent="0" algn="l" rtl="0">
              <a:lnSpc>
                <a:spcPct val="107187"/>
              </a:lnSpc>
              <a:spcBef>
                <a:spcPts val="0"/>
              </a:spcBef>
              <a:spcAft>
                <a:spcPts val="0"/>
              </a:spcAft>
              <a:buNone/>
            </a:pPr>
            <a:r>
              <a:rPr lang="en-US" sz="3200" b="1">
                <a:solidFill>
                  <a:schemeClr val="lt1"/>
                </a:solidFill>
                <a:latin typeface="Montserrat"/>
                <a:ea typeface="Montserrat"/>
                <a:cs typeface="Montserrat"/>
                <a:sym typeface="Montserrat"/>
              </a:rPr>
              <a:t>1.2 Tiền xử lý dữ liệu</a:t>
            </a:r>
            <a:endParaRPr sz="32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9"/>
          <p:cNvSpPr/>
          <p:nvPr/>
        </p:nvSpPr>
        <p:spPr>
          <a:xfrm>
            <a:off x="10893274" y="8269853"/>
            <a:ext cx="7373504" cy="2014046"/>
          </a:xfrm>
          <a:custGeom>
            <a:avLst/>
            <a:gdLst/>
            <a:ahLst/>
            <a:cxnLst/>
            <a:rect l="l" t="t" r="r" b="b"/>
            <a:pathLst>
              <a:path w="115229" h="31440" extrusionOk="0">
                <a:moveTo>
                  <a:pt x="115228" y="1"/>
                </a:moveTo>
                <a:cubicBezTo>
                  <a:pt x="114408" y="215"/>
                  <a:pt x="113676" y="518"/>
                  <a:pt x="112855" y="732"/>
                </a:cubicBezTo>
                <a:cubicBezTo>
                  <a:pt x="111803" y="1036"/>
                  <a:pt x="110768" y="1339"/>
                  <a:pt x="109733" y="1696"/>
                </a:cubicBezTo>
                <a:cubicBezTo>
                  <a:pt x="108091" y="2142"/>
                  <a:pt x="106539" y="2677"/>
                  <a:pt x="104969" y="3195"/>
                </a:cubicBezTo>
                <a:cubicBezTo>
                  <a:pt x="102596" y="3926"/>
                  <a:pt x="100294" y="4747"/>
                  <a:pt x="97975" y="5568"/>
                </a:cubicBezTo>
                <a:cubicBezTo>
                  <a:pt x="96797" y="5943"/>
                  <a:pt x="95673" y="6317"/>
                  <a:pt x="94495" y="6603"/>
                </a:cubicBezTo>
                <a:cubicBezTo>
                  <a:pt x="92996" y="7138"/>
                  <a:pt x="91444" y="7584"/>
                  <a:pt x="89874" y="8030"/>
                </a:cubicBezTo>
                <a:cubicBezTo>
                  <a:pt x="88322" y="8548"/>
                  <a:pt x="86680" y="8994"/>
                  <a:pt x="85039" y="9511"/>
                </a:cubicBezTo>
                <a:cubicBezTo>
                  <a:pt x="83700" y="9886"/>
                  <a:pt x="82451" y="10260"/>
                  <a:pt x="81185" y="10546"/>
                </a:cubicBezTo>
                <a:cubicBezTo>
                  <a:pt x="78954" y="11153"/>
                  <a:pt x="76724" y="11599"/>
                  <a:pt x="74494" y="12045"/>
                </a:cubicBezTo>
                <a:cubicBezTo>
                  <a:pt x="71889" y="12562"/>
                  <a:pt x="69212" y="13222"/>
                  <a:pt x="66464" y="13454"/>
                </a:cubicBezTo>
                <a:cubicBezTo>
                  <a:pt x="64377" y="13668"/>
                  <a:pt x="62289" y="13900"/>
                  <a:pt x="60219" y="14114"/>
                </a:cubicBezTo>
                <a:cubicBezTo>
                  <a:pt x="58953" y="14275"/>
                  <a:pt x="57686" y="14275"/>
                  <a:pt x="56419" y="14275"/>
                </a:cubicBezTo>
                <a:cubicBezTo>
                  <a:pt x="54492" y="14275"/>
                  <a:pt x="52557" y="14402"/>
                  <a:pt x="50604" y="14402"/>
                </a:cubicBezTo>
                <a:cubicBezTo>
                  <a:pt x="49627" y="14402"/>
                  <a:pt x="48646" y="14370"/>
                  <a:pt x="47658" y="14275"/>
                </a:cubicBezTo>
                <a:lnTo>
                  <a:pt x="47498" y="14275"/>
                </a:lnTo>
                <a:cubicBezTo>
                  <a:pt x="45428" y="14186"/>
                  <a:pt x="43340" y="14114"/>
                  <a:pt x="41253" y="14043"/>
                </a:cubicBezTo>
                <a:cubicBezTo>
                  <a:pt x="39397" y="13972"/>
                  <a:pt x="37470" y="13740"/>
                  <a:pt x="35614" y="13668"/>
                </a:cubicBezTo>
                <a:cubicBezTo>
                  <a:pt x="33456" y="13597"/>
                  <a:pt x="31368" y="13597"/>
                  <a:pt x="29280" y="13526"/>
                </a:cubicBezTo>
                <a:cubicBezTo>
                  <a:pt x="27585" y="13526"/>
                  <a:pt x="25872" y="13526"/>
                  <a:pt x="24088" y="13597"/>
                </a:cubicBezTo>
                <a:cubicBezTo>
                  <a:pt x="21251" y="13668"/>
                  <a:pt x="18503" y="14418"/>
                  <a:pt x="15827" y="15239"/>
                </a:cubicBezTo>
                <a:cubicBezTo>
                  <a:pt x="12776" y="16202"/>
                  <a:pt x="9957" y="17683"/>
                  <a:pt x="7584" y="19771"/>
                </a:cubicBezTo>
                <a:cubicBezTo>
                  <a:pt x="5121" y="21858"/>
                  <a:pt x="3337" y="24303"/>
                  <a:pt x="1856" y="27050"/>
                </a:cubicBezTo>
                <a:cubicBezTo>
                  <a:pt x="1107" y="28460"/>
                  <a:pt x="518" y="29959"/>
                  <a:pt x="1" y="31440"/>
                </a:cubicBezTo>
                <a:lnTo>
                  <a:pt x="16130" y="31440"/>
                </a:lnTo>
                <a:cubicBezTo>
                  <a:pt x="17397" y="30244"/>
                  <a:pt x="18735" y="29209"/>
                  <a:pt x="20359" y="28317"/>
                </a:cubicBezTo>
                <a:cubicBezTo>
                  <a:pt x="23785" y="26462"/>
                  <a:pt x="27496" y="25427"/>
                  <a:pt x="31368" y="24891"/>
                </a:cubicBezTo>
                <a:cubicBezTo>
                  <a:pt x="34633" y="24445"/>
                  <a:pt x="37916" y="24160"/>
                  <a:pt x="41253" y="23857"/>
                </a:cubicBezTo>
                <a:cubicBezTo>
                  <a:pt x="42662" y="23714"/>
                  <a:pt x="44090" y="23642"/>
                  <a:pt x="45499" y="23553"/>
                </a:cubicBezTo>
                <a:cubicBezTo>
                  <a:pt x="47212" y="23482"/>
                  <a:pt x="48907" y="23410"/>
                  <a:pt x="50620" y="23268"/>
                </a:cubicBezTo>
                <a:cubicBezTo>
                  <a:pt x="53297" y="22964"/>
                  <a:pt x="55902" y="22661"/>
                  <a:pt x="58507" y="22304"/>
                </a:cubicBezTo>
                <a:cubicBezTo>
                  <a:pt x="61629" y="21858"/>
                  <a:pt x="64680" y="21323"/>
                  <a:pt x="67803" y="20663"/>
                </a:cubicBezTo>
                <a:cubicBezTo>
                  <a:pt x="68463" y="20520"/>
                  <a:pt x="69212" y="20288"/>
                  <a:pt x="69962" y="20145"/>
                </a:cubicBezTo>
                <a:cubicBezTo>
                  <a:pt x="71960" y="19628"/>
                  <a:pt x="74048" y="19182"/>
                  <a:pt x="76046" y="18575"/>
                </a:cubicBezTo>
                <a:cubicBezTo>
                  <a:pt x="77902" y="18058"/>
                  <a:pt x="79686" y="17469"/>
                  <a:pt x="81559" y="16862"/>
                </a:cubicBezTo>
                <a:cubicBezTo>
                  <a:pt x="84004" y="16131"/>
                  <a:pt x="86466" y="15310"/>
                  <a:pt x="88910" y="14489"/>
                </a:cubicBezTo>
                <a:cubicBezTo>
                  <a:pt x="91212" y="13668"/>
                  <a:pt x="93603" y="12848"/>
                  <a:pt x="95905" y="12045"/>
                </a:cubicBezTo>
                <a:cubicBezTo>
                  <a:pt x="100133" y="10546"/>
                  <a:pt x="104309" y="9065"/>
                  <a:pt x="108609" y="7584"/>
                </a:cubicBezTo>
                <a:cubicBezTo>
                  <a:pt x="110768" y="6835"/>
                  <a:pt x="112998" y="6157"/>
                  <a:pt x="115228" y="5496"/>
                </a:cubicBezTo>
                <a:lnTo>
                  <a:pt x="115228" y="4908"/>
                </a:lnTo>
                <a:lnTo>
                  <a:pt x="115228" y="1250"/>
                </a:lnTo>
                <a:lnTo>
                  <a:pt x="115228" y="1"/>
                </a:lnTo>
                <a:close/>
              </a:path>
            </a:pathLst>
          </a:custGeom>
          <a:solidFill>
            <a:srgbClr val="D62C5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0" name="Google Shape;220;p9"/>
          <p:cNvSpPr txBox="1">
            <a:spLocks noGrp="1"/>
          </p:cNvSpPr>
          <p:nvPr>
            <p:ph type="title"/>
          </p:nvPr>
        </p:nvSpPr>
        <p:spPr>
          <a:xfrm>
            <a:off x="8174539" y="3355705"/>
            <a:ext cx="7772400" cy="2281800"/>
          </a:xfrm>
          <a:prstGeom prst="rect">
            <a:avLst/>
          </a:prstGeom>
          <a:noFill/>
          <a:ln>
            <a:noFill/>
          </a:ln>
        </p:spPr>
        <p:txBody>
          <a:bodyPr spcFirstLastPara="1" wrap="square" lIns="182850" tIns="182850" rIns="182850" bIns="182850" anchor="t" anchorCtr="0">
            <a:noAutofit/>
          </a:bodyPr>
          <a:lstStyle/>
          <a:p>
            <a:pPr marL="0" lvl="0" indent="0" algn="l" rtl="0">
              <a:lnSpc>
                <a:spcPct val="90000"/>
              </a:lnSpc>
              <a:spcBef>
                <a:spcPts val="0"/>
              </a:spcBef>
              <a:spcAft>
                <a:spcPts val="0"/>
              </a:spcAft>
              <a:buClr>
                <a:srgbClr val="FFFFFF"/>
              </a:buClr>
              <a:buSzPts val="3600"/>
              <a:buFont typeface="Inter"/>
              <a:buNone/>
            </a:pPr>
            <a:r>
              <a:rPr lang="en-US" sz="8551" b="1">
                <a:latin typeface="Inter"/>
                <a:ea typeface="Inter"/>
                <a:cs typeface="Inter"/>
                <a:sym typeface="Inter"/>
              </a:rPr>
              <a:t>PHÂN TÍCH</a:t>
            </a:r>
            <a:r>
              <a:rPr lang="en-US"/>
              <a:t> </a:t>
            </a:r>
            <a:endParaRPr/>
          </a:p>
        </p:txBody>
      </p:sp>
      <p:sp>
        <p:nvSpPr>
          <p:cNvPr id="221" name="Google Shape;221;p9"/>
          <p:cNvSpPr txBox="1">
            <a:spLocks noGrp="1"/>
          </p:cNvSpPr>
          <p:nvPr>
            <p:ph type="title" idx="2"/>
          </p:nvPr>
        </p:nvSpPr>
        <p:spPr>
          <a:xfrm>
            <a:off x="3393938" y="3415484"/>
            <a:ext cx="3192600" cy="1683600"/>
          </a:xfrm>
          <a:prstGeom prst="rect">
            <a:avLst/>
          </a:prstGeom>
          <a:noFill/>
          <a:ln>
            <a:noFill/>
          </a:ln>
        </p:spPr>
        <p:txBody>
          <a:bodyPr spcFirstLastPara="1" wrap="square" lIns="182850" tIns="182850" rIns="182850" bIns="182850" anchor="ctr" anchorCtr="0">
            <a:noAutofit/>
          </a:bodyPr>
          <a:lstStyle/>
          <a:p>
            <a:pPr marL="0" lvl="0" indent="0" algn="ctr" rtl="0">
              <a:spcBef>
                <a:spcPts val="0"/>
              </a:spcBef>
              <a:spcAft>
                <a:spcPts val="0"/>
              </a:spcAft>
              <a:buClr>
                <a:srgbClr val="FFFFFF"/>
              </a:buClr>
              <a:buSzPts val="7200"/>
              <a:buFont typeface="Calibri"/>
              <a:buNone/>
            </a:pPr>
            <a:r>
              <a:rPr lang="en-US"/>
              <a:t>02</a:t>
            </a:r>
            <a:endParaRPr/>
          </a:p>
        </p:txBody>
      </p:sp>
      <p:sp>
        <p:nvSpPr>
          <p:cNvPr id="222" name="Google Shape;222;p9"/>
          <p:cNvSpPr/>
          <p:nvPr/>
        </p:nvSpPr>
        <p:spPr>
          <a:xfrm>
            <a:off x="3703185" y="5342380"/>
            <a:ext cx="2574110" cy="1337744"/>
          </a:xfrm>
          <a:custGeom>
            <a:avLst/>
            <a:gdLst/>
            <a:ahLst/>
            <a:cxnLst/>
            <a:rect l="l" t="t" r="r" b="b"/>
            <a:pathLst>
              <a:path w="208768" h="108495" extrusionOk="0">
                <a:moveTo>
                  <a:pt x="87128" y="1"/>
                </a:moveTo>
                <a:lnTo>
                  <a:pt x="64522" y="50627"/>
                </a:lnTo>
                <a:lnTo>
                  <a:pt x="0" y="50627"/>
                </a:lnTo>
                <a:lnTo>
                  <a:pt x="0" y="64262"/>
                </a:lnTo>
                <a:lnTo>
                  <a:pt x="73362" y="64262"/>
                </a:lnTo>
                <a:lnTo>
                  <a:pt x="86084" y="35752"/>
                </a:lnTo>
                <a:lnTo>
                  <a:pt x="113550" y="108494"/>
                </a:lnTo>
                <a:lnTo>
                  <a:pt x="130349" y="64262"/>
                </a:lnTo>
                <a:lnTo>
                  <a:pt x="208767" y="64262"/>
                </a:lnTo>
                <a:lnTo>
                  <a:pt x="208767" y="50627"/>
                </a:lnTo>
                <a:lnTo>
                  <a:pt x="120954" y="50627"/>
                </a:lnTo>
                <a:lnTo>
                  <a:pt x="113582" y="70036"/>
                </a:lnTo>
                <a:lnTo>
                  <a:pt x="87128" y="1"/>
                </a:lnTo>
                <a:close/>
              </a:path>
            </a:pathLst>
          </a:custGeom>
          <a:solidFill>
            <a:srgbClr val="FFFFFF"/>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3" name="Google Shape;223;p9"/>
          <p:cNvSpPr/>
          <p:nvPr/>
        </p:nvSpPr>
        <p:spPr>
          <a:xfrm>
            <a:off x="9104575" y="5456906"/>
            <a:ext cx="5535600" cy="180600"/>
          </a:xfrm>
          <a:prstGeom prst="rect">
            <a:avLst/>
          </a:prstGeom>
          <a:solidFill>
            <a:srgbClr val="FFFFFF"/>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4" name="Google Shape;224;p9"/>
          <p:cNvSpPr/>
          <p:nvPr/>
        </p:nvSpPr>
        <p:spPr>
          <a:xfrm>
            <a:off x="7247620" y="2475815"/>
            <a:ext cx="9158055" cy="8566010"/>
          </a:xfrm>
          <a:custGeom>
            <a:avLst/>
            <a:gdLst/>
            <a:ahLst/>
            <a:cxnLst/>
            <a:rect l="l" t="t" r="r" b="b"/>
            <a:pathLst>
              <a:path w="115764" h="133375" extrusionOk="0">
                <a:moveTo>
                  <a:pt x="113390" y="2374"/>
                </a:moveTo>
                <a:lnTo>
                  <a:pt x="113390" y="130984"/>
                </a:lnTo>
                <a:lnTo>
                  <a:pt x="2391" y="130984"/>
                </a:lnTo>
                <a:lnTo>
                  <a:pt x="2391" y="2374"/>
                </a:lnTo>
                <a:close/>
                <a:moveTo>
                  <a:pt x="1196" y="1"/>
                </a:moveTo>
                <a:cubicBezTo>
                  <a:pt x="536" y="1"/>
                  <a:pt x="0" y="518"/>
                  <a:pt x="0" y="1179"/>
                </a:cubicBezTo>
                <a:lnTo>
                  <a:pt x="0" y="132179"/>
                </a:lnTo>
                <a:cubicBezTo>
                  <a:pt x="0" y="132839"/>
                  <a:pt x="536" y="133375"/>
                  <a:pt x="1196" y="133375"/>
                </a:cubicBezTo>
                <a:lnTo>
                  <a:pt x="114568" y="133375"/>
                </a:lnTo>
                <a:cubicBezTo>
                  <a:pt x="115246" y="133375"/>
                  <a:pt x="115763" y="132839"/>
                  <a:pt x="115763" y="132179"/>
                </a:cubicBezTo>
                <a:lnTo>
                  <a:pt x="115763" y="1179"/>
                </a:lnTo>
                <a:cubicBezTo>
                  <a:pt x="115763" y="518"/>
                  <a:pt x="115246" y="1"/>
                  <a:pt x="114568" y="1"/>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5" name="Google Shape;225;p9"/>
          <p:cNvSpPr/>
          <p:nvPr/>
        </p:nvSpPr>
        <p:spPr>
          <a:xfrm>
            <a:off x="11925433" y="8621926"/>
            <a:ext cx="6341346" cy="1661972"/>
          </a:xfrm>
          <a:custGeom>
            <a:avLst/>
            <a:gdLst/>
            <a:ahLst/>
            <a:cxnLst/>
            <a:rect l="l" t="t" r="r" b="b"/>
            <a:pathLst>
              <a:path w="99099" h="25944" extrusionOk="0">
                <a:moveTo>
                  <a:pt x="99098" y="0"/>
                </a:moveTo>
                <a:cubicBezTo>
                  <a:pt x="96868" y="661"/>
                  <a:pt x="94638" y="1339"/>
                  <a:pt x="92479" y="2088"/>
                </a:cubicBezTo>
                <a:cubicBezTo>
                  <a:pt x="88179" y="3569"/>
                  <a:pt x="84003" y="5050"/>
                  <a:pt x="79775" y="6549"/>
                </a:cubicBezTo>
                <a:cubicBezTo>
                  <a:pt x="77473" y="7352"/>
                  <a:pt x="75082" y="8172"/>
                  <a:pt x="72780" y="8993"/>
                </a:cubicBezTo>
                <a:cubicBezTo>
                  <a:pt x="70336" y="9814"/>
                  <a:pt x="67874" y="10635"/>
                  <a:pt x="65429" y="11366"/>
                </a:cubicBezTo>
                <a:cubicBezTo>
                  <a:pt x="63556" y="11973"/>
                  <a:pt x="61772" y="12562"/>
                  <a:pt x="59916" y="13079"/>
                </a:cubicBezTo>
                <a:cubicBezTo>
                  <a:pt x="57918" y="13686"/>
                  <a:pt x="55830" y="14132"/>
                  <a:pt x="53832" y="14649"/>
                </a:cubicBezTo>
                <a:cubicBezTo>
                  <a:pt x="53082" y="14792"/>
                  <a:pt x="52333" y="15024"/>
                  <a:pt x="51673" y="15167"/>
                </a:cubicBezTo>
                <a:cubicBezTo>
                  <a:pt x="48550" y="15827"/>
                  <a:pt x="45499" y="16362"/>
                  <a:pt x="42377" y="16808"/>
                </a:cubicBezTo>
                <a:cubicBezTo>
                  <a:pt x="39772" y="17165"/>
                  <a:pt x="37167" y="17468"/>
                  <a:pt x="34490" y="17772"/>
                </a:cubicBezTo>
                <a:cubicBezTo>
                  <a:pt x="32777" y="17914"/>
                  <a:pt x="31082" y="17986"/>
                  <a:pt x="29369" y="18057"/>
                </a:cubicBezTo>
                <a:cubicBezTo>
                  <a:pt x="27960" y="18146"/>
                  <a:pt x="26532" y="18218"/>
                  <a:pt x="25123" y="18361"/>
                </a:cubicBezTo>
                <a:cubicBezTo>
                  <a:pt x="21786" y="18664"/>
                  <a:pt x="18503" y="18949"/>
                  <a:pt x="15238" y="19395"/>
                </a:cubicBezTo>
                <a:cubicBezTo>
                  <a:pt x="11366" y="19931"/>
                  <a:pt x="7655" y="20966"/>
                  <a:pt x="4229" y="22821"/>
                </a:cubicBezTo>
                <a:cubicBezTo>
                  <a:pt x="2605" y="23713"/>
                  <a:pt x="1267" y="24748"/>
                  <a:pt x="0" y="25944"/>
                </a:cubicBezTo>
                <a:lnTo>
                  <a:pt x="69729" y="25944"/>
                </a:lnTo>
                <a:cubicBezTo>
                  <a:pt x="70336" y="25640"/>
                  <a:pt x="70925" y="25283"/>
                  <a:pt x="71514" y="24980"/>
                </a:cubicBezTo>
                <a:cubicBezTo>
                  <a:pt x="73905" y="23713"/>
                  <a:pt x="76349" y="22518"/>
                  <a:pt x="78811" y="21269"/>
                </a:cubicBezTo>
                <a:cubicBezTo>
                  <a:pt x="80221" y="20591"/>
                  <a:pt x="81559" y="19841"/>
                  <a:pt x="82897" y="19253"/>
                </a:cubicBezTo>
                <a:cubicBezTo>
                  <a:pt x="84450" y="18503"/>
                  <a:pt x="85948" y="17914"/>
                  <a:pt x="87501" y="17165"/>
                </a:cubicBezTo>
                <a:cubicBezTo>
                  <a:pt x="88250" y="16880"/>
                  <a:pt x="88982" y="16576"/>
                  <a:pt x="89731" y="16273"/>
                </a:cubicBezTo>
                <a:cubicBezTo>
                  <a:pt x="91515" y="15541"/>
                  <a:pt x="93300" y="14792"/>
                  <a:pt x="95084" y="14132"/>
                </a:cubicBezTo>
                <a:cubicBezTo>
                  <a:pt x="96208" y="13597"/>
                  <a:pt x="97385" y="13311"/>
                  <a:pt x="98510" y="12865"/>
                </a:cubicBezTo>
                <a:cubicBezTo>
                  <a:pt x="98724" y="12865"/>
                  <a:pt x="98884" y="12794"/>
                  <a:pt x="99098" y="12704"/>
                </a:cubicBezTo>
                <a:lnTo>
                  <a:pt x="99098" y="12116"/>
                </a:lnTo>
                <a:lnTo>
                  <a:pt x="99098" y="589"/>
                </a:lnTo>
                <a:lnTo>
                  <a:pt x="99098" y="0"/>
                </a:lnTo>
                <a:close/>
              </a:path>
            </a:pathLst>
          </a:custGeom>
          <a:solidFill>
            <a:srgbClr val="A12148"/>
          </a:solidFill>
          <a:ln w="9525" cap="flat" cmpd="sng">
            <a:solidFill>
              <a:schemeClr val="dk2"/>
            </a:solidFill>
            <a:prstDash val="solid"/>
            <a:round/>
            <a:headEnd type="none" w="sm" len="sm"/>
            <a:tailEnd type="none" w="sm" len="sm"/>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6" name="Google Shape;226;p9"/>
          <p:cNvSpPr/>
          <p:nvPr/>
        </p:nvSpPr>
        <p:spPr>
          <a:xfrm>
            <a:off x="15302697" y="-3113"/>
            <a:ext cx="2983470" cy="1762546"/>
          </a:xfrm>
          <a:custGeom>
            <a:avLst/>
            <a:gdLst/>
            <a:ahLst/>
            <a:cxnLst/>
            <a:rect l="l" t="t" r="r" b="b"/>
            <a:pathLst>
              <a:path w="46624" h="27514" extrusionOk="0">
                <a:moveTo>
                  <a:pt x="1" y="0"/>
                </a:moveTo>
                <a:cubicBezTo>
                  <a:pt x="233" y="303"/>
                  <a:pt x="447" y="517"/>
                  <a:pt x="679" y="821"/>
                </a:cubicBezTo>
                <a:lnTo>
                  <a:pt x="304" y="821"/>
                </a:lnTo>
                <a:cubicBezTo>
                  <a:pt x="1196" y="1856"/>
                  <a:pt x="2088" y="3051"/>
                  <a:pt x="3052" y="4086"/>
                </a:cubicBezTo>
                <a:cubicBezTo>
                  <a:pt x="4836" y="6102"/>
                  <a:pt x="6549" y="8101"/>
                  <a:pt x="8405" y="10045"/>
                </a:cubicBezTo>
                <a:cubicBezTo>
                  <a:pt x="9672" y="11384"/>
                  <a:pt x="10938" y="12633"/>
                  <a:pt x="12348" y="13828"/>
                </a:cubicBezTo>
                <a:cubicBezTo>
                  <a:pt x="13615" y="15095"/>
                  <a:pt x="15024" y="16201"/>
                  <a:pt x="16363" y="17325"/>
                </a:cubicBezTo>
                <a:cubicBezTo>
                  <a:pt x="18664" y="19109"/>
                  <a:pt x="21269" y="20662"/>
                  <a:pt x="23874" y="22000"/>
                </a:cubicBezTo>
                <a:cubicBezTo>
                  <a:pt x="25801" y="22981"/>
                  <a:pt x="27889" y="23873"/>
                  <a:pt x="29959" y="24534"/>
                </a:cubicBezTo>
                <a:cubicBezTo>
                  <a:pt x="31904" y="25051"/>
                  <a:pt x="33759" y="25568"/>
                  <a:pt x="35615" y="26015"/>
                </a:cubicBezTo>
                <a:cubicBezTo>
                  <a:pt x="38523" y="26764"/>
                  <a:pt x="41414" y="27139"/>
                  <a:pt x="44393" y="27353"/>
                </a:cubicBezTo>
                <a:cubicBezTo>
                  <a:pt x="45054" y="27442"/>
                  <a:pt x="45660" y="27442"/>
                  <a:pt x="46320" y="27442"/>
                </a:cubicBezTo>
                <a:cubicBezTo>
                  <a:pt x="46392" y="27513"/>
                  <a:pt x="46552" y="27513"/>
                  <a:pt x="46624" y="27513"/>
                </a:cubicBezTo>
                <a:lnTo>
                  <a:pt x="46624" y="14720"/>
                </a:lnTo>
                <a:cubicBezTo>
                  <a:pt x="46552" y="14720"/>
                  <a:pt x="46392" y="14649"/>
                  <a:pt x="46320" y="14649"/>
                </a:cubicBezTo>
                <a:lnTo>
                  <a:pt x="46320" y="13899"/>
                </a:lnTo>
                <a:cubicBezTo>
                  <a:pt x="45660" y="13685"/>
                  <a:pt x="45054" y="13525"/>
                  <a:pt x="44465" y="13311"/>
                </a:cubicBezTo>
                <a:cubicBezTo>
                  <a:pt x="42823" y="12793"/>
                  <a:pt x="41200" y="12276"/>
                  <a:pt x="39558" y="11598"/>
                </a:cubicBezTo>
                <a:cubicBezTo>
                  <a:pt x="38434" y="11223"/>
                  <a:pt x="37399" y="10634"/>
                  <a:pt x="36293" y="10188"/>
                </a:cubicBezTo>
                <a:cubicBezTo>
                  <a:pt x="34205" y="9296"/>
                  <a:pt x="32350" y="8101"/>
                  <a:pt x="30494" y="6762"/>
                </a:cubicBezTo>
                <a:cubicBezTo>
                  <a:pt x="28103" y="5139"/>
                  <a:pt x="26176" y="3122"/>
                  <a:pt x="24088" y="1195"/>
                </a:cubicBezTo>
                <a:cubicBezTo>
                  <a:pt x="23714" y="821"/>
                  <a:pt x="23500" y="375"/>
                  <a:pt x="23125" y="0"/>
                </a:cubicBezTo>
                <a:close/>
              </a:path>
            </a:pathLst>
          </a:custGeom>
          <a:solidFill>
            <a:srgbClr val="D11543"/>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7" name="Google Shape;227;p9"/>
          <p:cNvSpPr/>
          <p:nvPr/>
        </p:nvSpPr>
        <p:spPr>
          <a:xfrm>
            <a:off x="16387391" y="9435745"/>
            <a:ext cx="1879386" cy="848154"/>
          </a:xfrm>
          <a:custGeom>
            <a:avLst/>
            <a:gdLst/>
            <a:ahLst/>
            <a:cxnLst/>
            <a:rect l="l" t="t" r="r" b="b"/>
            <a:pathLst>
              <a:path w="29370" h="13240" extrusionOk="0">
                <a:moveTo>
                  <a:pt x="29369" y="0"/>
                </a:moveTo>
                <a:cubicBezTo>
                  <a:pt x="29155" y="90"/>
                  <a:pt x="28995" y="161"/>
                  <a:pt x="28781" y="161"/>
                </a:cubicBezTo>
                <a:cubicBezTo>
                  <a:pt x="27656" y="607"/>
                  <a:pt x="26479" y="893"/>
                  <a:pt x="25355" y="1428"/>
                </a:cubicBezTo>
                <a:cubicBezTo>
                  <a:pt x="23571" y="2088"/>
                  <a:pt x="21786" y="2837"/>
                  <a:pt x="20002" y="3569"/>
                </a:cubicBezTo>
                <a:cubicBezTo>
                  <a:pt x="19253" y="3872"/>
                  <a:pt x="18521" y="4176"/>
                  <a:pt x="17772" y="4461"/>
                </a:cubicBezTo>
                <a:cubicBezTo>
                  <a:pt x="16219" y="5210"/>
                  <a:pt x="14721" y="5799"/>
                  <a:pt x="13168" y="6549"/>
                </a:cubicBezTo>
                <a:cubicBezTo>
                  <a:pt x="11830" y="7137"/>
                  <a:pt x="10492" y="7887"/>
                  <a:pt x="9082" y="8565"/>
                </a:cubicBezTo>
                <a:cubicBezTo>
                  <a:pt x="6620" y="9814"/>
                  <a:pt x="4176" y="11009"/>
                  <a:pt x="1785" y="12276"/>
                </a:cubicBezTo>
                <a:cubicBezTo>
                  <a:pt x="1196" y="12579"/>
                  <a:pt x="607" y="12936"/>
                  <a:pt x="0" y="13240"/>
                </a:cubicBezTo>
                <a:lnTo>
                  <a:pt x="10331" y="13240"/>
                </a:lnTo>
                <a:cubicBezTo>
                  <a:pt x="12419" y="12133"/>
                  <a:pt x="14506" y="11009"/>
                  <a:pt x="16665" y="9974"/>
                </a:cubicBezTo>
                <a:cubicBezTo>
                  <a:pt x="19413" y="8476"/>
                  <a:pt x="22304" y="7227"/>
                  <a:pt x="25283" y="6031"/>
                </a:cubicBezTo>
                <a:cubicBezTo>
                  <a:pt x="26622" y="5514"/>
                  <a:pt x="28031" y="4996"/>
                  <a:pt x="29369" y="4461"/>
                </a:cubicBezTo>
                <a:lnTo>
                  <a:pt x="29369" y="1428"/>
                </a:lnTo>
                <a:lnTo>
                  <a:pt x="29369" y="0"/>
                </a:lnTo>
                <a:close/>
              </a:path>
            </a:pathLst>
          </a:custGeom>
          <a:solidFill>
            <a:srgbClr val="D11543"/>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28" name="Google Shape;228;p9"/>
          <p:cNvSpPr/>
          <p:nvPr/>
        </p:nvSpPr>
        <p:spPr>
          <a:xfrm>
            <a:off x="17048473" y="9721517"/>
            <a:ext cx="1218306" cy="562382"/>
          </a:xfrm>
          <a:custGeom>
            <a:avLst/>
            <a:gdLst/>
            <a:ahLst/>
            <a:cxnLst/>
            <a:rect l="l" t="t" r="r" b="b"/>
            <a:pathLst>
              <a:path w="19039" h="8779" extrusionOk="0">
                <a:moveTo>
                  <a:pt x="19038" y="0"/>
                </a:moveTo>
                <a:cubicBezTo>
                  <a:pt x="17700" y="535"/>
                  <a:pt x="16291" y="1053"/>
                  <a:pt x="14952" y="1570"/>
                </a:cubicBezTo>
                <a:cubicBezTo>
                  <a:pt x="11973" y="2766"/>
                  <a:pt x="9082" y="4015"/>
                  <a:pt x="6334" y="5513"/>
                </a:cubicBezTo>
                <a:cubicBezTo>
                  <a:pt x="4175" y="6548"/>
                  <a:pt x="2088" y="7672"/>
                  <a:pt x="0" y="8779"/>
                </a:cubicBezTo>
                <a:lnTo>
                  <a:pt x="19038" y="8779"/>
                </a:lnTo>
                <a:lnTo>
                  <a:pt x="19038" y="1427"/>
                </a:lnTo>
                <a:lnTo>
                  <a:pt x="19038" y="1196"/>
                </a:lnTo>
                <a:lnTo>
                  <a:pt x="19038" y="0"/>
                </a:lnTo>
                <a:close/>
              </a:path>
            </a:pathLst>
          </a:custGeom>
          <a:solidFill>
            <a:srgbClr val="D62C5A"/>
          </a:solidFill>
          <a:ln>
            <a:noFill/>
          </a:ln>
          <a:effectLst>
            <a:outerShdw blurRad="57150" dist="38100" dir="19080000" algn="bl" rotWithShape="0">
              <a:srgbClr val="000000">
                <a:alpha val="43921"/>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229" name="Google Shape;229;p9"/>
          <p:cNvGrpSpPr/>
          <p:nvPr/>
        </p:nvGrpSpPr>
        <p:grpSpPr>
          <a:xfrm>
            <a:off x="-1280" y="-3114"/>
            <a:ext cx="7340356" cy="10287012"/>
            <a:chOff x="-640" y="-1557"/>
            <a:chExt cx="3670178" cy="5143506"/>
          </a:xfrm>
        </p:grpSpPr>
        <p:sp>
          <p:nvSpPr>
            <p:cNvPr id="230" name="Google Shape;230;p9"/>
            <p:cNvSpPr/>
            <p:nvPr/>
          </p:nvSpPr>
          <p:spPr>
            <a:xfrm>
              <a:off x="-640" y="-1557"/>
              <a:ext cx="175845" cy="685826"/>
            </a:xfrm>
            <a:custGeom>
              <a:avLst/>
              <a:gdLst/>
              <a:ahLst/>
              <a:cxnLst/>
              <a:rect l="l" t="t" r="r" b="b"/>
              <a:pathLst>
                <a:path w="5496" h="21412" extrusionOk="0">
                  <a:moveTo>
                    <a:pt x="0" y="0"/>
                  </a:moveTo>
                  <a:lnTo>
                    <a:pt x="0" y="21411"/>
                  </a:lnTo>
                  <a:cubicBezTo>
                    <a:pt x="517" y="20376"/>
                    <a:pt x="964" y="19252"/>
                    <a:pt x="1410" y="18146"/>
                  </a:cubicBezTo>
                  <a:cubicBezTo>
                    <a:pt x="2373" y="16058"/>
                    <a:pt x="3051" y="13899"/>
                    <a:pt x="3640" y="11669"/>
                  </a:cubicBezTo>
                  <a:lnTo>
                    <a:pt x="4318" y="8993"/>
                  </a:lnTo>
                  <a:cubicBezTo>
                    <a:pt x="4693" y="6923"/>
                    <a:pt x="4978" y="4764"/>
                    <a:pt x="5281" y="2676"/>
                  </a:cubicBezTo>
                  <a:lnTo>
                    <a:pt x="5496" y="0"/>
                  </a:lnTo>
                  <a:close/>
                </a:path>
              </a:pathLst>
            </a:custGeom>
            <a:solidFill>
              <a:srgbClr val="9E324A"/>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1" name="Google Shape;231;p9"/>
            <p:cNvSpPr/>
            <p:nvPr/>
          </p:nvSpPr>
          <p:spPr>
            <a:xfrm>
              <a:off x="223133" y="-1557"/>
              <a:ext cx="3446405" cy="5143506"/>
            </a:xfrm>
            <a:custGeom>
              <a:avLst/>
              <a:gdLst/>
              <a:ahLst/>
              <a:cxnLst/>
              <a:rect l="l" t="t" r="r" b="b"/>
              <a:pathLst>
                <a:path w="107717" h="160584" extrusionOk="0">
                  <a:moveTo>
                    <a:pt x="18289" y="0"/>
                  </a:moveTo>
                  <a:cubicBezTo>
                    <a:pt x="18289" y="303"/>
                    <a:pt x="18289" y="589"/>
                    <a:pt x="18360" y="892"/>
                  </a:cubicBezTo>
                  <a:cubicBezTo>
                    <a:pt x="18503" y="2534"/>
                    <a:pt x="18806" y="4157"/>
                    <a:pt x="18806" y="5799"/>
                  </a:cubicBezTo>
                  <a:cubicBezTo>
                    <a:pt x="18949" y="8618"/>
                    <a:pt x="19021" y="11384"/>
                    <a:pt x="19021" y="14131"/>
                  </a:cubicBezTo>
                  <a:lnTo>
                    <a:pt x="19021" y="14720"/>
                  </a:lnTo>
                  <a:cubicBezTo>
                    <a:pt x="19021" y="17254"/>
                    <a:pt x="19021" y="19770"/>
                    <a:pt x="18806" y="22232"/>
                  </a:cubicBezTo>
                  <a:cubicBezTo>
                    <a:pt x="18575" y="25354"/>
                    <a:pt x="18128" y="28405"/>
                    <a:pt x="17468" y="31367"/>
                  </a:cubicBezTo>
                  <a:cubicBezTo>
                    <a:pt x="16951" y="34204"/>
                    <a:pt x="16130" y="36881"/>
                    <a:pt x="15309" y="39557"/>
                  </a:cubicBezTo>
                  <a:cubicBezTo>
                    <a:pt x="14274" y="42751"/>
                    <a:pt x="13008" y="45873"/>
                    <a:pt x="11741" y="48924"/>
                  </a:cubicBezTo>
                  <a:cubicBezTo>
                    <a:pt x="10991" y="50548"/>
                    <a:pt x="10188" y="52190"/>
                    <a:pt x="9510" y="53831"/>
                  </a:cubicBezTo>
                  <a:cubicBezTo>
                    <a:pt x="8244" y="56508"/>
                    <a:pt x="7066" y="59255"/>
                    <a:pt x="5871" y="62003"/>
                  </a:cubicBezTo>
                  <a:cubicBezTo>
                    <a:pt x="4907" y="64305"/>
                    <a:pt x="4015" y="66535"/>
                    <a:pt x="3194" y="68926"/>
                  </a:cubicBezTo>
                  <a:cubicBezTo>
                    <a:pt x="2516" y="70782"/>
                    <a:pt x="2070" y="72637"/>
                    <a:pt x="1553" y="74564"/>
                  </a:cubicBezTo>
                  <a:cubicBezTo>
                    <a:pt x="821" y="77027"/>
                    <a:pt x="518" y="79542"/>
                    <a:pt x="143" y="82076"/>
                  </a:cubicBezTo>
                  <a:cubicBezTo>
                    <a:pt x="72" y="82451"/>
                    <a:pt x="0" y="82897"/>
                    <a:pt x="0" y="83343"/>
                  </a:cubicBezTo>
                  <a:lnTo>
                    <a:pt x="0" y="83718"/>
                  </a:lnTo>
                  <a:lnTo>
                    <a:pt x="0" y="87732"/>
                  </a:lnTo>
                  <a:cubicBezTo>
                    <a:pt x="0" y="89659"/>
                    <a:pt x="72" y="91586"/>
                    <a:pt x="518" y="93602"/>
                  </a:cubicBezTo>
                  <a:cubicBezTo>
                    <a:pt x="589" y="93745"/>
                    <a:pt x="589" y="93906"/>
                    <a:pt x="589" y="94048"/>
                  </a:cubicBezTo>
                  <a:cubicBezTo>
                    <a:pt x="892" y="95529"/>
                    <a:pt x="1107" y="96939"/>
                    <a:pt x="1481" y="98438"/>
                  </a:cubicBezTo>
                  <a:cubicBezTo>
                    <a:pt x="1927" y="100151"/>
                    <a:pt x="2516" y="101774"/>
                    <a:pt x="3051" y="103416"/>
                  </a:cubicBezTo>
                  <a:cubicBezTo>
                    <a:pt x="3944" y="106164"/>
                    <a:pt x="5282" y="108697"/>
                    <a:pt x="6763" y="111070"/>
                  </a:cubicBezTo>
                  <a:cubicBezTo>
                    <a:pt x="8404" y="113675"/>
                    <a:pt x="10331" y="116209"/>
                    <a:pt x="12633" y="118279"/>
                  </a:cubicBezTo>
                  <a:cubicBezTo>
                    <a:pt x="14203" y="119688"/>
                    <a:pt x="15755" y="121027"/>
                    <a:pt x="17540" y="122222"/>
                  </a:cubicBezTo>
                  <a:cubicBezTo>
                    <a:pt x="18503" y="122900"/>
                    <a:pt x="19467" y="123560"/>
                    <a:pt x="20519" y="124078"/>
                  </a:cubicBezTo>
                  <a:cubicBezTo>
                    <a:pt x="22143" y="124898"/>
                    <a:pt x="23856" y="125719"/>
                    <a:pt x="25640" y="126469"/>
                  </a:cubicBezTo>
                  <a:cubicBezTo>
                    <a:pt x="27353" y="127057"/>
                    <a:pt x="29137" y="127575"/>
                    <a:pt x="30850" y="128021"/>
                  </a:cubicBezTo>
                  <a:cubicBezTo>
                    <a:pt x="33295" y="128699"/>
                    <a:pt x="35757" y="129288"/>
                    <a:pt x="38291" y="129734"/>
                  </a:cubicBezTo>
                  <a:cubicBezTo>
                    <a:pt x="40664" y="130180"/>
                    <a:pt x="43108" y="130394"/>
                    <a:pt x="45570" y="130769"/>
                  </a:cubicBezTo>
                  <a:cubicBezTo>
                    <a:pt x="46231" y="130840"/>
                    <a:pt x="46909" y="131001"/>
                    <a:pt x="47569" y="131072"/>
                  </a:cubicBezTo>
                  <a:cubicBezTo>
                    <a:pt x="50406" y="131447"/>
                    <a:pt x="53225" y="131821"/>
                    <a:pt x="56044" y="132178"/>
                  </a:cubicBezTo>
                  <a:cubicBezTo>
                    <a:pt x="57918" y="132410"/>
                    <a:pt x="59702" y="132785"/>
                    <a:pt x="61557" y="133070"/>
                  </a:cubicBezTo>
                  <a:lnTo>
                    <a:pt x="61843" y="133070"/>
                  </a:lnTo>
                  <a:cubicBezTo>
                    <a:pt x="63484" y="133445"/>
                    <a:pt x="65055" y="133677"/>
                    <a:pt x="66607" y="134052"/>
                  </a:cubicBezTo>
                  <a:cubicBezTo>
                    <a:pt x="68016" y="134337"/>
                    <a:pt x="69426" y="134783"/>
                    <a:pt x="70853" y="135158"/>
                  </a:cubicBezTo>
                  <a:cubicBezTo>
                    <a:pt x="71585" y="135390"/>
                    <a:pt x="72263" y="135604"/>
                    <a:pt x="72923" y="135836"/>
                  </a:cubicBezTo>
                  <a:cubicBezTo>
                    <a:pt x="74047" y="136282"/>
                    <a:pt x="75082" y="136567"/>
                    <a:pt x="76117" y="137014"/>
                  </a:cubicBezTo>
                  <a:cubicBezTo>
                    <a:pt x="77687" y="137692"/>
                    <a:pt x="79097" y="138512"/>
                    <a:pt x="80578" y="139172"/>
                  </a:cubicBezTo>
                  <a:cubicBezTo>
                    <a:pt x="83629" y="140582"/>
                    <a:pt x="86305" y="142527"/>
                    <a:pt x="88696" y="144900"/>
                  </a:cubicBezTo>
                  <a:cubicBezTo>
                    <a:pt x="91729" y="147880"/>
                    <a:pt x="94406" y="151216"/>
                    <a:pt x="96636" y="154928"/>
                  </a:cubicBezTo>
                  <a:cubicBezTo>
                    <a:pt x="97760" y="156801"/>
                    <a:pt x="98795" y="158657"/>
                    <a:pt x="99759" y="160584"/>
                  </a:cubicBezTo>
                  <a:lnTo>
                    <a:pt x="107716" y="160584"/>
                  </a:lnTo>
                  <a:cubicBezTo>
                    <a:pt x="107342" y="159763"/>
                    <a:pt x="107056" y="158942"/>
                    <a:pt x="106682" y="158211"/>
                  </a:cubicBezTo>
                  <a:cubicBezTo>
                    <a:pt x="105718" y="156052"/>
                    <a:pt x="104755" y="153893"/>
                    <a:pt x="103702" y="151734"/>
                  </a:cubicBezTo>
                  <a:cubicBezTo>
                    <a:pt x="102970" y="150110"/>
                    <a:pt x="102221" y="148540"/>
                    <a:pt x="101400" y="146988"/>
                  </a:cubicBezTo>
                  <a:cubicBezTo>
                    <a:pt x="99991" y="144383"/>
                    <a:pt x="98420" y="141849"/>
                    <a:pt x="96493" y="139690"/>
                  </a:cubicBezTo>
                  <a:cubicBezTo>
                    <a:pt x="95012" y="138209"/>
                    <a:pt x="93674" y="136639"/>
                    <a:pt x="92033" y="135301"/>
                  </a:cubicBezTo>
                  <a:cubicBezTo>
                    <a:pt x="89053" y="132856"/>
                    <a:pt x="85645" y="131072"/>
                    <a:pt x="82148" y="129805"/>
                  </a:cubicBezTo>
                  <a:cubicBezTo>
                    <a:pt x="79989" y="128984"/>
                    <a:pt x="77759" y="128253"/>
                    <a:pt x="75528" y="127646"/>
                  </a:cubicBezTo>
                  <a:cubicBezTo>
                    <a:pt x="73084" y="127057"/>
                    <a:pt x="70550" y="126469"/>
                    <a:pt x="68016" y="125933"/>
                  </a:cubicBezTo>
                  <a:cubicBezTo>
                    <a:pt x="65055" y="125344"/>
                    <a:pt x="62075" y="124898"/>
                    <a:pt x="59024" y="124452"/>
                  </a:cubicBezTo>
                  <a:cubicBezTo>
                    <a:pt x="56276" y="124006"/>
                    <a:pt x="53528" y="123560"/>
                    <a:pt x="50780" y="123043"/>
                  </a:cubicBezTo>
                  <a:cubicBezTo>
                    <a:pt x="47569" y="122525"/>
                    <a:pt x="44304" y="122079"/>
                    <a:pt x="41181" y="121116"/>
                  </a:cubicBezTo>
                  <a:lnTo>
                    <a:pt x="38291" y="120438"/>
                  </a:lnTo>
                  <a:cubicBezTo>
                    <a:pt x="35971" y="119849"/>
                    <a:pt x="33741" y="119100"/>
                    <a:pt x="31510" y="118207"/>
                  </a:cubicBezTo>
                  <a:cubicBezTo>
                    <a:pt x="29137" y="117244"/>
                    <a:pt x="26907" y="116048"/>
                    <a:pt x="24748" y="114567"/>
                  </a:cubicBezTo>
                  <a:cubicBezTo>
                    <a:pt x="22821" y="113229"/>
                    <a:pt x="21037" y="111748"/>
                    <a:pt x="19395" y="110035"/>
                  </a:cubicBezTo>
                  <a:cubicBezTo>
                    <a:pt x="18218" y="108697"/>
                    <a:pt x="17165" y="107288"/>
                    <a:pt x="16130" y="105860"/>
                  </a:cubicBezTo>
                  <a:cubicBezTo>
                    <a:pt x="14274" y="103113"/>
                    <a:pt x="13008" y="100061"/>
                    <a:pt x="12115" y="96796"/>
                  </a:cubicBezTo>
                  <a:cubicBezTo>
                    <a:pt x="11527" y="94798"/>
                    <a:pt x="11223" y="92710"/>
                    <a:pt x="10920" y="90623"/>
                  </a:cubicBezTo>
                  <a:cubicBezTo>
                    <a:pt x="10777" y="89516"/>
                    <a:pt x="10706" y="88392"/>
                    <a:pt x="10706" y="87286"/>
                  </a:cubicBezTo>
                  <a:cubicBezTo>
                    <a:pt x="10706" y="86323"/>
                    <a:pt x="10777" y="85430"/>
                    <a:pt x="10849" y="84449"/>
                  </a:cubicBezTo>
                  <a:cubicBezTo>
                    <a:pt x="11081" y="80809"/>
                    <a:pt x="11884" y="77241"/>
                    <a:pt x="12776" y="73672"/>
                  </a:cubicBezTo>
                  <a:cubicBezTo>
                    <a:pt x="13311" y="71371"/>
                    <a:pt x="14042" y="69212"/>
                    <a:pt x="14792" y="66981"/>
                  </a:cubicBezTo>
                  <a:cubicBezTo>
                    <a:pt x="15684" y="64537"/>
                    <a:pt x="16648" y="62074"/>
                    <a:pt x="17540" y="59559"/>
                  </a:cubicBezTo>
                  <a:cubicBezTo>
                    <a:pt x="18503" y="56793"/>
                    <a:pt x="19556" y="53974"/>
                    <a:pt x="20591" y="51155"/>
                  </a:cubicBezTo>
                  <a:cubicBezTo>
                    <a:pt x="20805" y="50334"/>
                    <a:pt x="21108" y="49585"/>
                    <a:pt x="21411" y="48764"/>
                  </a:cubicBezTo>
                  <a:lnTo>
                    <a:pt x="22375" y="45356"/>
                  </a:lnTo>
                  <a:cubicBezTo>
                    <a:pt x="22892" y="43500"/>
                    <a:pt x="23570" y="41484"/>
                    <a:pt x="23927" y="39557"/>
                  </a:cubicBezTo>
                  <a:cubicBezTo>
                    <a:pt x="24534" y="36506"/>
                    <a:pt x="25123" y="33526"/>
                    <a:pt x="25355" y="30475"/>
                  </a:cubicBezTo>
                  <a:cubicBezTo>
                    <a:pt x="25569" y="27888"/>
                    <a:pt x="25944" y="25354"/>
                    <a:pt x="25872" y="22749"/>
                  </a:cubicBezTo>
                  <a:lnTo>
                    <a:pt x="25872" y="22161"/>
                  </a:lnTo>
                  <a:lnTo>
                    <a:pt x="25872" y="21411"/>
                  </a:lnTo>
                  <a:lnTo>
                    <a:pt x="25872" y="20073"/>
                  </a:lnTo>
                  <a:cubicBezTo>
                    <a:pt x="25944" y="19324"/>
                    <a:pt x="25944" y="18663"/>
                    <a:pt x="25872" y="17914"/>
                  </a:cubicBezTo>
                  <a:cubicBezTo>
                    <a:pt x="25801" y="16130"/>
                    <a:pt x="25712" y="14274"/>
                    <a:pt x="25569" y="12490"/>
                  </a:cubicBezTo>
                  <a:cubicBezTo>
                    <a:pt x="25497" y="11294"/>
                    <a:pt x="25355" y="10117"/>
                    <a:pt x="25266" y="8921"/>
                  </a:cubicBezTo>
                  <a:cubicBezTo>
                    <a:pt x="25123" y="6102"/>
                    <a:pt x="24677" y="3265"/>
                    <a:pt x="24302" y="446"/>
                  </a:cubicBezTo>
                  <a:cubicBezTo>
                    <a:pt x="24231" y="303"/>
                    <a:pt x="24231" y="143"/>
                    <a:pt x="24231" y="0"/>
                  </a:cubicBezTo>
                  <a:close/>
                </a:path>
              </a:pathLst>
            </a:custGeom>
            <a:solidFill>
              <a:srgbClr val="A12148"/>
            </a:solidFill>
            <a:ln>
              <a:noFill/>
            </a:ln>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2" name="Google Shape;232;p9"/>
            <p:cNvSpPr/>
            <p:nvPr/>
          </p:nvSpPr>
          <p:spPr>
            <a:xfrm>
              <a:off x="-640" y="-1557"/>
              <a:ext cx="3415562" cy="5143506"/>
            </a:xfrm>
            <a:custGeom>
              <a:avLst/>
              <a:gdLst/>
              <a:ahLst/>
              <a:cxnLst/>
              <a:rect l="l" t="t" r="r" b="b"/>
              <a:pathLst>
                <a:path w="106753" h="160584" extrusionOk="0">
                  <a:moveTo>
                    <a:pt x="5496" y="0"/>
                  </a:moveTo>
                  <a:lnTo>
                    <a:pt x="5281" y="2676"/>
                  </a:lnTo>
                  <a:cubicBezTo>
                    <a:pt x="4978" y="4764"/>
                    <a:pt x="4693" y="6923"/>
                    <a:pt x="4318" y="8993"/>
                  </a:cubicBezTo>
                  <a:lnTo>
                    <a:pt x="3640" y="11669"/>
                  </a:lnTo>
                  <a:cubicBezTo>
                    <a:pt x="3051" y="13899"/>
                    <a:pt x="2373" y="16058"/>
                    <a:pt x="1410" y="18146"/>
                  </a:cubicBezTo>
                  <a:cubicBezTo>
                    <a:pt x="964" y="19252"/>
                    <a:pt x="517" y="20376"/>
                    <a:pt x="0" y="21411"/>
                  </a:cubicBezTo>
                  <a:lnTo>
                    <a:pt x="0" y="22000"/>
                  </a:lnTo>
                  <a:lnTo>
                    <a:pt x="0" y="133820"/>
                  </a:lnTo>
                  <a:cubicBezTo>
                    <a:pt x="1338" y="135533"/>
                    <a:pt x="2819" y="137174"/>
                    <a:pt x="4389" y="138726"/>
                  </a:cubicBezTo>
                  <a:cubicBezTo>
                    <a:pt x="4764" y="139172"/>
                    <a:pt x="5210" y="139547"/>
                    <a:pt x="5656" y="139993"/>
                  </a:cubicBezTo>
                  <a:cubicBezTo>
                    <a:pt x="6994" y="141260"/>
                    <a:pt x="8404" y="142366"/>
                    <a:pt x="9885" y="143419"/>
                  </a:cubicBezTo>
                  <a:cubicBezTo>
                    <a:pt x="11901" y="144829"/>
                    <a:pt x="13971" y="146238"/>
                    <a:pt x="16058" y="147505"/>
                  </a:cubicBezTo>
                  <a:cubicBezTo>
                    <a:pt x="17629" y="148468"/>
                    <a:pt x="19324" y="149129"/>
                    <a:pt x="20965" y="149878"/>
                  </a:cubicBezTo>
                  <a:cubicBezTo>
                    <a:pt x="21857" y="150324"/>
                    <a:pt x="22749" y="150699"/>
                    <a:pt x="23642" y="151002"/>
                  </a:cubicBezTo>
                  <a:cubicBezTo>
                    <a:pt x="25354" y="151591"/>
                    <a:pt x="26996" y="152108"/>
                    <a:pt x="28691" y="152697"/>
                  </a:cubicBezTo>
                  <a:cubicBezTo>
                    <a:pt x="29583" y="152929"/>
                    <a:pt x="30564" y="153143"/>
                    <a:pt x="31457" y="153375"/>
                  </a:cubicBezTo>
                  <a:cubicBezTo>
                    <a:pt x="33009" y="153750"/>
                    <a:pt x="34490" y="154196"/>
                    <a:pt x="36060" y="154410"/>
                  </a:cubicBezTo>
                  <a:cubicBezTo>
                    <a:pt x="37987" y="154785"/>
                    <a:pt x="39843" y="155017"/>
                    <a:pt x="41787" y="155302"/>
                  </a:cubicBezTo>
                  <a:cubicBezTo>
                    <a:pt x="42822" y="155463"/>
                    <a:pt x="43857" y="155606"/>
                    <a:pt x="44839" y="155748"/>
                  </a:cubicBezTo>
                  <a:cubicBezTo>
                    <a:pt x="46623" y="155909"/>
                    <a:pt x="48318" y="156052"/>
                    <a:pt x="50102" y="156266"/>
                  </a:cubicBezTo>
                  <a:cubicBezTo>
                    <a:pt x="52564" y="156640"/>
                    <a:pt x="55009" y="156801"/>
                    <a:pt x="57471" y="157158"/>
                  </a:cubicBezTo>
                  <a:cubicBezTo>
                    <a:pt x="60005" y="157604"/>
                    <a:pt x="62521" y="158050"/>
                    <a:pt x="65054" y="158657"/>
                  </a:cubicBezTo>
                  <a:cubicBezTo>
                    <a:pt x="66018" y="158871"/>
                    <a:pt x="67053" y="159245"/>
                    <a:pt x="67945" y="159620"/>
                  </a:cubicBezTo>
                  <a:cubicBezTo>
                    <a:pt x="68766" y="159923"/>
                    <a:pt x="69586" y="160209"/>
                    <a:pt x="70336" y="160584"/>
                  </a:cubicBezTo>
                  <a:lnTo>
                    <a:pt x="106753" y="160584"/>
                  </a:lnTo>
                  <a:cubicBezTo>
                    <a:pt x="105789" y="158657"/>
                    <a:pt x="104754" y="156801"/>
                    <a:pt x="103630" y="154928"/>
                  </a:cubicBezTo>
                  <a:cubicBezTo>
                    <a:pt x="101400" y="151216"/>
                    <a:pt x="98723" y="147880"/>
                    <a:pt x="95690" y="144900"/>
                  </a:cubicBezTo>
                  <a:cubicBezTo>
                    <a:pt x="93299" y="142527"/>
                    <a:pt x="90623" y="140582"/>
                    <a:pt x="87572" y="139172"/>
                  </a:cubicBezTo>
                  <a:cubicBezTo>
                    <a:pt x="86091" y="138512"/>
                    <a:pt x="84681" y="137692"/>
                    <a:pt x="83111" y="137014"/>
                  </a:cubicBezTo>
                  <a:cubicBezTo>
                    <a:pt x="82076" y="136567"/>
                    <a:pt x="81041" y="136282"/>
                    <a:pt x="79917" y="135836"/>
                  </a:cubicBezTo>
                  <a:cubicBezTo>
                    <a:pt x="79257" y="135604"/>
                    <a:pt x="78579" y="135390"/>
                    <a:pt x="77847" y="135158"/>
                  </a:cubicBezTo>
                  <a:cubicBezTo>
                    <a:pt x="76420" y="134783"/>
                    <a:pt x="75010" y="134337"/>
                    <a:pt x="73601" y="134052"/>
                  </a:cubicBezTo>
                  <a:cubicBezTo>
                    <a:pt x="72049" y="133677"/>
                    <a:pt x="70478" y="133445"/>
                    <a:pt x="68837" y="133070"/>
                  </a:cubicBezTo>
                  <a:lnTo>
                    <a:pt x="68551" y="133070"/>
                  </a:lnTo>
                  <a:cubicBezTo>
                    <a:pt x="66696" y="132785"/>
                    <a:pt x="64912" y="132410"/>
                    <a:pt x="63038" y="132178"/>
                  </a:cubicBezTo>
                  <a:cubicBezTo>
                    <a:pt x="60219" y="131821"/>
                    <a:pt x="57400" y="131447"/>
                    <a:pt x="54563" y="131072"/>
                  </a:cubicBezTo>
                  <a:cubicBezTo>
                    <a:pt x="53903" y="131001"/>
                    <a:pt x="53225" y="130840"/>
                    <a:pt x="52564" y="130769"/>
                  </a:cubicBezTo>
                  <a:cubicBezTo>
                    <a:pt x="50102" y="130394"/>
                    <a:pt x="47658" y="130180"/>
                    <a:pt x="45285" y="129734"/>
                  </a:cubicBezTo>
                  <a:cubicBezTo>
                    <a:pt x="42751" y="129288"/>
                    <a:pt x="40289" y="128699"/>
                    <a:pt x="37844" y="128021"/>
                  </a:cubicBezTo>
                  <a:cubicBezTo>
                    <a:pt x="36131" y="127575"/>
                    <a:pt x="34347" y="127057"/>
                    <a:pt x="32634" y="126469"/>
                  </a:cubicBezTo>
                  <a:cubicBezTo>
                    <a:pt x="30850" y="125719"/>
                    <a:pt x="29137" y="124898"/>
                    <a:pt x="27513" y="124078"/>
                  </a:cubicBezTo>
                  <a:cubicBezTo>
                    <a:pt x="26461" y="123560"/>
                    <a:pt x="25497" y="122900"/>
                    <a:pt x="24534" y="122222"/>
                  </a:cubicBezTo>
                  <a:cubicBezTo>
                    <a:pt x="22749" y="121027"/>
                    <a:pt x="21197" y="119688"/>
                    <a:pt x="19627" y="118279"/>
                  </a:cubicBezTo>
                  <a:cubicBezTo>
                    <a:pt x="17325" y="116209"/>
                    <a:pt x="15398" y="113675"/>
                    <a:pt x="13757" y="111070"/>
                  </a:cubicBezTo>
                  <a:cubicBezTo>
                    <a:pt x="12276" y="108697"/>
                    <a:pt x="10938" y="106164"/>
                    <a:pt x="10045" y="103416"/>
                  </a:cubicBezTo>
                  <a:cubicBezTo>
                    <a:pt x="9510" y="101774"/>
                    <a:pt x="8921" y="100151"/>
                    <a:pt x="8475" y="98438"/>
                  </a:cubicBezTo>
                  <a:cubicBezTo>
                    <a:pt x="8101" y="96939"/>
                    <a:pt x="7886" y="95529"/>
                    <a:pt x="7583" y="94048"/>
                  </a:cubicBezTo>
                  <a:cubicBezTo>
                    <a:pt x="7583" y="93906"/>
                    <a:pt x="7583" y="93745"/>
                    <a:pt x="7512" y="93602"/>
                  </a:cubicBezTo>
                  <a:cubicBezTo>
                    <a:pt x="7066" y="91586"/>
                    <a:pt x="6994" y="89659"/>
                    <a:pt x="6994" y="87732"/>
                  </a:cubicBezTo>
                  <a:lnTo>
                    <a:pt x="6994" y="83718"/>
                  </a:lnTo>
                  <a:lnTo>
                    <a:pt x="6994" y="83343"/>
                  </a:lnTo>
                  <a:cubicBezTo>
                    <a:pt x="6994" y="82897"/>
                    <a:pt x="7066" y="82451"/>
                    <a:pt x="7137" y="82076"/>
                  </a:cubicBezTo>
                  <a:cubicBezTo>
                    <a:pt x="7512" y="79542"/>
                    <a:pt x="7815" y="77027"/>
                    <a:pt x="8547" y="74564"/>
                  </a:cubicBezTo>
                  <a:cubicBezTo>
                    <a:pt x="9064" y="72637"/>
                    <a:pt x="9510" y="70782"/>
                    <a:pt x="10188" y="68926"/>
                  </a:cubicBezTo>
                  <a:cubicBezTo>
                    <a:pt x="11009" y="66535"/>
                    <a:pt x="11901" y="64305"/>
                    <a:pt x="12865" y="62003"/>
                  </a:cubicBezTo>
                  <a:cubicBezTo>
                    <a:pt x="14060" y="59255"/>
                    <a:pt x="15238" y="56508"/>
                    <a:pt x="16504" y="53831"/>
                  </a:cubicBezTo>
                  <a:cubicBezTo>
                    <a:pt x="17182" y="52190"/>
                    <a:pt x="17985" y="50548"/>
                    <a:pt x="18735" y="48924"/>
                  </a:cubicBezTo>
                  <a:cubicBezTo>
                    <a:pt x="20002" y="45873"/>
                    <a:pt x="21268" y="42751"/>
                    <a:pt x="22303" y="39557"/>
                  </a:cubicBezTo>
                  <a:cubicBezTo>
                    <a:pt x="23124" y="36881"/>
                    <a:pt x="23945" y="34204"/>
                    <a:pt x="24462" y="31367"/>
                  </a:cubicBezTo>
                  <a:cubicBezTo>
                    <a:pt x="25122" y="28405"/>
                    <a:pt x="25569" y="25354"/>
                    <a:pt x="25800" y="22232"/>
                  </a:cubicBezTo>
                  <a:cubicBezTo>
                    <a:pt x="26015" y="19770"/>
                    <a:pt x="26015" y="17254"/>
                    <a:pt x="26015" y="14720"/>
                  </a:cubicBezTo>
                  <a:lnTo>
                    <a:pt x="26015" y="14131"/>
                  </a:lnTo>
                  <a:cubicBezTo>
                    <a:pt x="26015" y="11384"/>
                    <a:pt x="25943" y="8618"/>
                    <a:pt x="25800" y="5799"/>
                  </a:cubicBezTo>
                  <a:cubicBezTo>
                    <a:pt x="25800" y="4157"/>
                    <a:pt x="25497" y="2534"/>
                    <a:pt x="25354" y="892"/>
                  </a:cubicBezTo>
                  <a:cubicBezTo>
                    <a:pt x="25283" y="589"/>
                    <a:pt x="25283" y="303"/>
                    <a:pt x="25283" y="0"/>
                  </a:cubicBezTo>
                  <a:close/>
                </a:path>
              </a:pathLst>
            </a:custGeom>
            <a:solidFill>
              <a:srgbClr val="D11543"/>
            </a:solidFill>
            <a:ln>
              <a:noFill/>
            </a:ln>
            <a:effectLst>
              <a:outerShdw blurRad="57150" dist="38100" dir="5400000" algn="bl" rotWithShape="0">
                <a:srgbClr val="000000">
                  <a:alpha val="5882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3" name="Google Shape;233;p9"/>
            <p:cNvSpPr/>
            <p:nvPr/>
          </p:nvSpPr>
          <p:spPr>
            <a:xfrm>
              <a:off x="-640" y="4284666"/>
              <a:ext cx="2250400" cy="857283"/>
            </a:xfrm>
            <a:custGeom>
              <a:avLst/>
              <a:gdLst/>
              <a:ahLst/>
              <a:cxnLst/>
              <a:rect l="l" t="t" r="r" b="b"/>
              <a:pathLst>
                <a:path w="70336" h="26765" extrusionOk="0">
                  <a:moveTo>
                    <a:pt x="0" y="1"/>
                  </a:moveTo>
                  <a:lnTo>
                    <a:pt x="0" y="233"/>
                  </a:lnTo>
                  <a:lnTo>
                    <a:pt x="0" y="821"/>
                  </a:lnTo>
                  <a:lnTo>
                    <a:pt x="0" y="22161"/>
                  </a:lnTo>
                  <a:cubicBezTo>
                    <a:pt x="1338" y="23267"/>
                    <a:pt x="2605" y="24392"/>
                    <a:pt x="4015" y="25426"/>
                  </a:cubicBezTo>
                  <a:cubicBezTo>
                    <a:pt x="4532" y="25872"/>
                    <a:pt x="5139" y="26319"/>
                    <a:pt x="5656" y="26765"/>
                  </a:cubicBezTo>
                  <a:lnTo>
                    <a:pt x="70336" y="26765"/>
                  </a:lnTo>
                  <a:cubicBezTo>
                    <a:pt x="69586" y="26390"/>
                    <a:pt x="68766" y="26104"/>
                    <a:pt x="67945" y="25801"/>
                  </a:cubicBezTo>
                  <a:cubicBezTo>
                    <a:pt x="67053" y="25426"/>
                    <a:pt x="66018" y="25052"/>
                    <a:pt x="65054" y="24838"/>
                  </a:cubicBezTo>
                  <a:cubicBezTo>
                    <a:pt x="62521" y="24231"/>
                    <a:pt x="60005" y="23785"/>
                    <a:pt x="57471" y="23339"/>
                  </a:cubicBezTo>
                  <a:cubicBezTo>
                    <a:pt x="55009" y="22982"/>
                    <a:pt x="52564" y="22821"/>
                    <a:pt x="50102" y="22447"/>
                  </a:cubicBezTo>
                  <a:cubicBezTo>
                    <a:pt x="48318" y="22233"/>
                    <a:pt x="46623" y="22090"/>
                    <a:pt x="44839" y="21929"/>
                  </a:cubicBezTo>
                  <a:cubicBezTo>
                    <a:pt x="43857" y="21787"/>
                    <a:pt x="42822" y="21644"/>
                    <a:pt x="41787" y="21483"/>
                  </a:cubicBezTo>
                  <a:cubicBezTo>
                    <a:pt x="39843" y="21198"/>
                    <a:pt x="37987" y="20966"/>
                    <a:pt x="36060" y="20591"/>
                  </a:cubicBezTo>
                  <a:cubicBezTo>
                    <a:pt x="34490" y="20377"/>
                    <a:pt x="33009" y="19931"/>
                    <a:pt x="31457" y="19556"/>
                  </a:cubicBezTo>
                  <a:cubicBezTo>
                    <a:pt x="30564" y="19324"/>
                    <a:pt x="29583" y="19110"/>
                    <a:pt x="28691" y="18878"/>
                  </a:cubicBezTo>
                  <a:cubicBezTo>
                    <a:pt x="26996" y="18289"/>
                    <a:pt x="25354" y="17772"/>
                    <a:pt x="23642" y="17183"/>
                  </a:cubicBezTo>
                  <a:cubicBezTo>
                    <a:pt x="22749" y="16880"/>
                    <a:pt x="21857" y="16505"/>
                    <a:pt x="20965" y="16059"/>
                  </a:cubicBezTo>
                  <a:cubicBezTo>
                    <a:pt x="19324" y="15310"/>
                    <a:pt x="17629" y="14649"/>
                    <a:pt x="16058" y="13686"/>
                  </a:cubicBezTo>
                  <a:cubicBezTo>
                    <a:pt x="13971" y="12419"/>
                    <a:pt x="11901" y="11010"/>
                    <a:pt x="9885" y="9600"/>
                  </a:cubicBezTo>
                  <a:cubicBezTo>
                    <a:pt x="8404" y="8547"/>
                    <a:pt x="6994" y="7441"/>
                    <a:pt x="5656" y="6174"/>
                  </a:cubicBezTo>
                  <a:cubicBezTo>
                    <a:pt x="5210" y="5728"/>
                    <a:pt x="4764" y="5353"/>
                    <a:pt x="4389" y="4907"/>
                  </a:cubicBezTo>
                  <a:cubicBezTo>
                    <a:pt x="2819" y="3355"/>
                    <a:pt x="1338" y="1714"/>
                    <a:pt x="0" y="1"/>
                  </a:cubicBezTo>
                  <a:close/>
                </a:path>
              </a:pathLst>
            </a:custGeom>
            <a:solidFill>
              <a:srgbClr val="D62C5A"/>
            </a:solidFill>
            <a:ln>
              <a:noFill/>
            </a:ln>
            <a:effectLst>
              <a:outerShdw blurRad="57150" dist="38100" dir="14820000" algn="bl" rotWithShape="0">
                <a:srgbClr val="000000">
                  <a:alpha val="31764"/>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34" name="Google Shape;234;p9"/>
            <p:cNvSpPr/>
            <p:nvPr/>
          </p:nvSpPr>
          <p:spPr>
            <a:xfrm>
              <a:off x="-640" y="4994483"/>
              <a:ext cx="180996" cy="147466"/>
            </a:xfrm>
            <a:custGeom>
              <a:avLst/>
              <a:gdLst/>
              <a:ahLst/>
              <a:cxnLst/>
              <a:rect l="l" t="t" r="r" b="b"/>
              <a:pathLst>
                <a:path w="5657" h="4604" extrusionOk="0">
                  <a:moveTo>
                    <a:pt x="0" y="0"/>
                  </a:moveTo>
                  <a:lnTo>
                    <a:pt x="0" y="72"/>
                  </a:lnTo>
                  <a:lnTo>
                    <a:pt x="0" y="286"/>
                  </a:lnTo>
                  <a:lnTo>
                    <a:pt x="0" y="4604"/>
                  </a:lnTo>
                  <a:lnTo>
                    <a:pt x="5656" y="4604"/>
                  </a:lnTo>
                  <a:cubicBezTo>
                    <a:pt x="5139" y="4158"/>
                    <a:pt x="4532" y="3711"/>
                    <a:pt x="4015" y="3265"/>
                  </a:cubicBezTo>
                  <a:cubicBezTo>
                    <a:pt x="2605" y="2231"/>
                    <a:pt x="1338" y="1106"/>
                    <a:pt x="0" y="0"/>
                  </a:cubicBezTo>
                  <a:close/>
                </a:path>
              </a:pathLst>
            </a:custGeom>
            <a:solidFill>
              <a:srgbClr val="D4596E"/>
            </a:solidFill>
            <a:ln>
              <a:noFill/>
            </a:ln>
            <a:effectLst>
              <a:outerShdw blurRad="57150" dist="38100" dir="15840000" algn="bl" rotWithShape="0">
                <a:srgbClr val="000000">
                  <a:alpha val="58823"/>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235" name="Google Shape;235;p9"/>
          <p:cNvSpPr/>
          <p:nvPr/>
        </p:nvSpPr>
        <p:spPr>
          <a:xfrm>
            <a:off x="16782402" y="-3113"/>
            <a:ext cx="1484376" cy="890434"/>
          </a:xfrm>
          <a:custGeom>
            <a:avLst/>
            <a:gdLst/>
            <a:ahLst/>
            <a:cxnLst/>
            <a:rect l="l" t="t" r="r" b="b"/>
            <a:pathLst>
              <a:path w="23197" h="13900" extrusionOk="0">
                <a:moveTo>
                  <a:pt x="1" y="0"/>
                </a:moveTo>
                <a:cubicBezTo>
                  <a:pt x="376" y="375"/>
                  <a:pt x="590" y="821"/>
                  <a:pt x="964" y="1195"/>
                </a:cubicBezTo>
                <a:cubicBezTo>
                  <a:pt x="3052" y="3122"/>
                  <a:pt x="4979" y="5139"/>
                  <a:pt x="7370" y="6762"/>
                </a:cubicBezTo>
                <a:cubicBezTo>
                  <a:pt x="9226" y="8101"/>
                  <a:pt x="11081" y="9296"/>
                  <a:pt x="13169" y="10188"/>
                </a:cubicBezTo>
                <a:cubicBezTo>
                  <a:pt x="14275" y="10634"/>
                  <a:pt x="15310" y="11223"/>
                  <a:pt x="16434" y="11598"/>
                </a:cubicBezTo>
                <a:cubicBezTo>
                  <a:pt x="18076" y="12276"/>
                  <a:pt x="19699" y="12793"/>
                  <a:pt x="21341" y="13311"/>
                </a:cubicBezTo>
                <a:cubicBezTo>
                  <a:pt x="21930" y="13525"/>
                  <a:pt x="22536" y="13685"/>
                  <a:pt x="23196" y="13899"/>
                </a:cubicBezTo>
                <a:lnTo>
                  <a:pt x="23196" y="0"/>
                </a:lnTo>
                <a:close/>
              </a:path>
            </a:pathLst>
          </a:custGeom>
          <a:solidFill>
            <a:srgbClr val="AE1939"/>
          </a:solidFill>
          <a:ln>
            <a:noFill/>
          </a:ln>
          <a:effectLst>
            <a:outerShdw blurRad="57150" dist="38100" dir="5400000" algn="bl" rotWithShape="0">
              <a:srgbClr val="000000">
                <a:alpha val="35686"/>
              </a:srgbClr>
            </a:outerShdw>
          </a:effectLst>
        </p:spPr>
        <p:txBody>
          <a:bodyPr spcFirstLastPara="1" wrap="square" lIns="182850" tIns="182850" rIns="182850" bIns="1828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1782</Words>
  <Application>Microsoft Macintosh PowerPoint</Application>
  <PresentationFormat>Custom</PresentationFormat>
  <Paragraphs>179</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Georgia</vt:lpstr>
      <vt:lpstr>Calibri</vt:lpstr>
      <vt:lpstr>Inter</vt:lpstr>
      <vt:lpstr>Montserrat</vt:lpstr>
      <vt:lpstr>Viga</vt:lpstr>
      <vt:lpstr>Arial</vt:lpstr>
      <vt:lpstr>Office Theme</vt:lpstr>
      <vt:lpstr>PowerPoint Presentation</vt:lpstr>
      <vt:lpstr>PowerPoint Presentation</vt:lpstr>
      <vt:lpstr>TỔNG QUAN </vt:lpstr>
      <vt:lpstr>PowerPoint Presentation</vt:lpstr>
      <vt:lpstr>PowerPoint Presentation</vt:lpstr>
      <vt:lpstr>PowerPoint Presentation</vt:lpstr>
      <vt:lpstr>PowerPoint Presentation</vt:lpstr>
      <vt:lpstr>PowerPoint Presentation</vt:lpstr>
      <vt:lpstr>PHÂN TÍCH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KIẾN NGHỊ, ĐỀ XUẤT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Trung Hà</cp:lastModifiedBy>
  <cp:revision>1</cp:revision>
  <dcterms:created xsi:type="dcterms:W3CDTF">2006-08-16T00:00:00Z</dcterms:created>
  <dcterms:modified xsi:type="dcterms:W3CDTF">2024-04-24T20:40:54Z</dcterms:modified>
</cp:coreProperties>
</file>