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4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278232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b278232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278232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b278232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27823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b27823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278232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b278232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et.vnu.edu.vn/wp-content/uploads/2019/08/Th%E1%BB%9Di-kh%C3%B3a-bi%E1%BB%83u-ch%C3%ADnh-th%E1%BB%A9c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80729" y="124288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Đại học Công nghệ - Đại học Quốc gia Hà Nội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32227" y="3277995"/>
            <a:ext cx="6927542" cy="8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Đề tài: Nghiên cứu Django và phát triển ứng dụng web dự báo kết quả học tập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80729" y="1701141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LUẬN TỐT NGHIỆP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 Công nghệ thông tin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63426" y="5042516"/>
            <a:ext cx="70651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Cán bộ hướng dẫn: PGS.TS Nguyễn Việt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viên: Vũ Trung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sinh viên: 17020595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ubTitle" idx="1"/>
          </p:nvPr>
        </p:nvSpPr>
        <p:spPr>
          <a:xfrm>
            <a:off x="1889061" y="1094489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657450" y="1754900"/>
            <a:ext cx="487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môn học gợi ý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846A13C3-725B-4C84-85D1-19690F55698D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8F3EC728-6988-4726-8062-E8DE44AE37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45" y="1779996"/>
            <a:ext cx="6615510" cy="48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909158" y="1125117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DAF9F3D5-4901-4421-BB64-948C002AAB7B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66DE57F4-60B3-41B4-919E-A239D4361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85809" y="-2140298"/>
            <a:ext cx="5546691" cy="1171637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5119546" y="626185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ER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A5293B47-E838-4A7A-AF43-91DDCA3E0939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8908A32-BB9F-42CD-850A-3EDC603F93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889056" y="1265006"/>
            <a:ext cx="38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25" y="2637750"/>
            <a:ext cx="10090125" cy="21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CAF71A25-AC87-4343-A1A5-5B8186B9201D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8A325E67-6AA2-4738-B3AB-2BBD605D67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858915" y="1152274"/>
            <a:ext cx="9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325" y="1825275"/>
            <a:ext cx="9809100" cy="3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100315EA-B97B-4DAD-8F5A-B70F1A294177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C6F0BE24-E502-435C-9C04-B7C27FDF1A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46450" y="838050"/>
            <a:ext cx="67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nhiệt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K60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634B031E-34C6-4AB0-8241-72099F8564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BADB4-BAC7-4AF0-A034-DB65F5B2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06" y="1299750"/>
            <a:ext cx="3791479" cy="50680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029799" y="1024475"/>
            <a:ext cx="3655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 đoán điểm của các môn nếu học trong học kỳ tới của sinh viên K63 - Công nghệ thông tin</a:t>
            </a:r>
            <a:endParaRPr sz="2400"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596" y="1121053"/>
            <a:ext cx="5734850" cy="50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D471B3DC-CDC5-4D32-BBA2-DF614BE11A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1144445" y="918855"/>
            <a:ext cx="871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Quy trình nhập điểm, data để tính toán thống kê, dự đoán và gợi 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200" y="1635800"/>
            <a:ext cx="9503598" cy="4736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52541717-039A-4576-8C00-9D49E67AD5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83850" y="857500"/>
            <a:ext cx="51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toán thống kê, tính toán dự báo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34" y="1510100"/>
            <a:ext cx="9476424" cy="46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A7D373F8-0898-4FAE-BBA2-124B329EFA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F99DE-726A-40D2-AC74-183FFCD7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62" y="1221998"/>
            <a:ext cx="7364276" cy="5565398"/>
          </a:xfrm>
          <a:prstGeom prst="rect">
            <a:avLst/>
          </a:prstGeom>
        </p:spPr>
      </p:pic>
      <p:sp>
        <p:nvSpPr>
          <p:cNvPr id="240" name="Google Shape;240;p32"/>
          <p:cNvSpPr txBox="1">
            <a:spLocks noGrp="1"/>
          </p:cNvSpPr>
          <p:nvPr>
            <p:ph type="subTitle" idx="1"/>
          </p:nvPr>
        </p:nvSpPr>
        <p:spPr>
          <a:xfrm>
            <a:off x="1346446" y="940148"/>
            <a:ext cx="5955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thống kê phổ điểm môn học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2709FC2D-5823-428E-811C-06A6E46E82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trình bày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524000" y="2610035"/>
            <a:ext cx="9144000" cy="2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180750" y="878450"/>
            <a:ext cx="6837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xem dự báo điểm môn học kỳ tới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906" y="1423250"/>
            <a:ext cx="10116188" cy="4988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FE2B0BFF-1AC6-4EF2-83FF-47FE86E58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96040-7588-4A43-99A4-BACF21C7D058}"/>
              </a:ext>
            </a:extLst>
          </p:cNvPr>
          <p:cNvSpPr/>
          <p:nvPr/>
        </p:nvSpPr>
        <p:spPr>
          <a:xfrm>
            <a:off x="2733152" y="3429000"/>
            <a:ext cx="1607735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subTitle" idx="1"/>
          </p:nvPr>
        </p:nvSpPr>
        <p:spPr>
          <a:xfrm>
            <a:off x="1283563" y="858597"/>
            <a:ext cx="10070237" cy="312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Nắm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framework Django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6B904405-2BBD-43C5-9DDA-5AA45D999C07}"/>
              </a:ext>
            </a:extLst>
          </p:cNvPr>
          <p:cNvSpPr txBox="1">
            <a:spLocks/>
          </p:cNvSpPr>
          <p:nvPr/>
        </p:nvSpPr>
        <p:spPr>
          <a:xfrm>
            <a:off x="1346446" y="3578544"/>
            <a:ext cx="10070237" cy="242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SzPts val="2800"/>
            </a:pPr>
            <a:r>
              <a:rPr lang="vi-V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Phiên bản 1 đã hoàn thiện các tính năng giải quyết bài toán đã đề ra</a:t>
            </a: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Tài khoản của sinh viên đã bước đầu kết hợp với tài khoản LDAP</a:t>
            </a:r>
            <a:endParaRPr lang="vi-VN" dirty="0"/>
          </a:p>
        </p:txBody>
      </p: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1CEBE44D-F88B-44A9-8142-E601B663E3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Thu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17">
            <a:extLst>
              <a:ext uri="{FF2B5EF4-FFF2-40B4-BE49-F238E27FC236}">
                <a16:creationId xmlns:a16="http://schemas.microsoft.com/office/drawing/2014/main" id="{88C36CCA-9E9A-4B0B-A18B-FAF4D014C8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838200" y="2389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700">
                <a:latin typeface="Times New Roman"/>
                <a:ea typeface="Times New Roman"/>
                <a:cs typeface="Times New Roman"/>
                <a:sym typeface="Times New Roman"/>
              </a:rPr>
              <a:t>Cảm ơn thầy cô đã lắng nghe!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7;p17">
            <a:extLst>
              <a:ext uri="{FF2B5EF4-FFF2-40B4-BE49-F238E27FC236}">
                <a16:creationId xmlns:a16="http://schemas.microsoft.com/office/drawing/2014/main" id="{413F5F44-CB05-424A-9370-854F6C2240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709421" y="6258755"/>
            <a:ext cx="5616606" cy="33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Nguồn: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Thời khóa biểu chính thức học kỳ I năm 2019-2020. Đại học Công nghệ, ĐHQG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973" y="708495"/>
            <a:ext cx="8460054" cy="544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ký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thuận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API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71599" y="758534"/>
            <a:ext cx="4111552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2.1.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0" y="1720363"/>
            <a:ext cx="3456701" cy="15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000" y="1276334"/>
            <a:ext cx="3200699" cy="228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450" y="43331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288" y="4280212"/>
            <a:ext cx="2263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Query là gì? Tại sao nên lựa chọn sử dụng jQuery?">
            <a:extLst>
              <a:ext uri="{FF2B5EF4-FFF2-40B4-BE49-F238E27FC236}">
                <a16:creationId xmlns:a16="http://schemas.microsoft.com/office/drawing/2014/main" id="{4C421EE6-D05F-4864-9A27-05CC7F9E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22" y="4266487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AE00586E-4E6B-46DA-96D5-A80DE3EE0A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0" y="1116749"/>
            <a:ext cx="6358475" cy="53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D4EEDB11-9E30-4776-A923-C45BEE5C838F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E921EAA1-C75B-4E35-8C19-EF42933A70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209447" y="6372713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usecase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899110" y="1169566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600673" y="1744034"/>
            <a:ext cx="3796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khung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vai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trò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93950" y="1744034"/>
            <a:ext cx="4833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101A0EF7-B27C-4810-976C-9F48A02971DF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69E88948-089E-417F-937C-9F16E01C57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868964" y="1148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600673" y="1720500"/>
            <a:ext cx="3796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khung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153450" y="1720500"/>
            <a:ext cx="4914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854169FC-B9E3-4B5F-B8E5-4B1549CC9C92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17D3CE66-8D4F-4584-925E-A260297479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953</Words>
  <Application>Microsoft Office PowerPoint</Application>
  <PresentationFormat>Widescreen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Đại học Công nghệ - Đại học Quốc gia Hà Nội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cp:lastModifiedBy>Trung Anh Vu</cp:lastModifiedBy>
  <cp:revision>17</cp:revision>
  <dcterms:modified xsi:type="dcterms:W3CDTF">2021-06-15T13:46:50Z</dcterms:modified>
</cp:coreProperties>
</file>