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04" autoAdjust="0"/>
  </p:normalViewPr>
  <p:slideViewPr>
    <p:cSldViewPr snapToGrid="0">
      <p:cViewPr varScale="1">
        <p:scale>
          <a:sx n="76" d="100"/>
          <a:sy n="76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b278232a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db278232a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b278232a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db278232a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b278232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db278232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b278232a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db278232a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et.vnu.edu.vn/wp-content/uploads/2019/08/Th%E1%BB%9Di-kh%C3%B3a-bi%E1%BB%83u-ch%C3%ADnh-th%E1%BB%A9c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80729" y="124288"/>
            <a:ext cx="9830541" cy="78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Đại học Công nghệ - Đại học Quốc gia Hà Nội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632227" y="3277995"/>
            <a:ext cx="6927542" cy="87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Đề tài: Nghiên cứu Django và phát triển ứng dụng web dự báo kết quả học tập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180729" y="1701141"/>
            <a:ext cx="9830541" cy="78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KHÓA LUẬN TỐT NGHIỆP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Ngành: Công nghệ thông tin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563426" y="5042516"/>
            <a:ext cx="70651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Cán bộ hướng dẫn: PGS.TS Nguyễn Việt Anh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 viên: Vũ Trung Anh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 sinh viên: 17020595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subTitle" idx="1"/>
          </p:nvPr>
        </p:nvSpPr>
        <p:spPr>
          <a:xfrm>
            <a:off x="1346450" y="1024150"/>
            <a:ext cx="54948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Tính năng của sinh viên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3657450" y="1754900"/>
            <a:ext cx="4877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phổ điểm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điểm trung bình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khóa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các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điểm dự báo của bản thân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Tính điểm dự báo của bản thân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môn học gợi ý bản thân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Chỉnh sửa thông tin tài khoản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600" y="1373125"/>
            <a:ext cx="6954150" cy="52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1346450" y="804250"/>
            <a:ext cx="334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Kiến trúc hệ thống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104800" y="-61763"/>
            <a:ext cx="5627300" cy="778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1346450" y="668800"/>
            <a:ext cx="334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Mô hình 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1346445" y="938669"/>
            <a:ext cx="38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Luồng xử lý nghiệp vụ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725" y="2637750"/>
            <a:ext cx="10090125" cy="21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346449" y="820050"/>
            <a:ext cx="938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Luồng xử lý của tính năng chính (Thống kê, Dự đoán, Gợi ý)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0325" y="1825275"/>
            <a:ext cx="9809100" cy="3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1346450" y="838050"/>
            <a:ext cx="670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 kê phổ điểm môn Tin học cơ sở 4 của K62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2342" y="1348229"/>
            <a:ext cx="5143038" cy="502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1029799" y="1024475"/>
            <a:ext cx="3655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 đoán điểm của các môn nếu học trong học kỳ tới của sinh viên K63 - Công nghệ thông tin</a:t>
            </a:r>
            <a:endParaRPr sz="2400"/>
          </a:p>
        </p:txBody>
      </p:sp>
      <p:pic>
        <p:nvPicPr>
          <p:cNvPr id="210" name="Google Shape;21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5596" y="1121053"/>
            <a:ext cx="5734850" cy="50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46450" y="727975"/>
            <a:ext cx="737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môn học gợi ý cho sinh viên K63 cho kỳ học tiếp theo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705" y="1455938"/>
            <a:ext cx="5601482" cy="502037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subTitle" idx="1"/>
          </p:nvPr>
        </p:nvSpPr>
        <p:spPr>
          <a:xfrm>
            <a:off x="1144445" y="918855"/>
            <a:ext cx="87180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Quy trình nhập điểm, data để tính toán thống kê, dự đoán và gợi ý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4200" y="1635800"/>
            <a:ext cx="9503598" cy="473674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subTitle" idx="1"/>
          </p:nvPr>
        </p:nvSpPr>
        <p:spPr>
          <a:xfrm>
            <a:off x="1083850" y="857500"/>
            <a:ext cx="516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Tính toán thống kê, tính toán dự báo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176" y="1510099"/>
            <a:ext cx="9476424" cy="46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Nội dung trình bày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524000" y="2610035"/>
            <a:ext cx="9144000" cy="264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Đặt vấn đề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Hướng giải quyết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Cách thực hiện và kết quả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Kết luận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subTitle" idx="1"/>
          </p:nvPr>
        </p:nvSpPr>
        <p:spPr>
          <a:xfrm>
            <a:off x="1346450" y="930100"/>
            <a:ext cx="59550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Kết quả tính năng thống kê phổ điểm môn học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1856" y="1338413"/>
            <a:ext cx="7418476" cy="538302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subTitle" idx="1"/>
          </p:nvPr>
        </p:nvSpPr>
        <p:spPr>
          <a:xfrm>
            <a:off x="1180750" y="878450"/>
            <a:ext cx="68379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Kết quả tính năng xem dự báo điểm môn học kỳ tới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352" y="1382705"/>
            <a:ext cx="10116188" cy="498854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xfrm>
            <a:off x="1059525" y="853600"/>
            <a:ext cx="64596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Kết quả tính năng gợi ý môn học cho sinh viên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639" y="1313895"/>
            <a:ext cx="10279614" cy="506913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subTitle" idx="1"/>
          </p:nvPr>
        </p:nvSpPr>
        <p:spPr>
          <a:xfrm>
            <a:off x="1346446" y="727969"/>
            <a:ext cx="10070237" cy="312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Kiến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Nắm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ưu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framework Django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Áp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kiến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kỹ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thuật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Hiểu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nghiệp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tư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áp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Kết luận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5" name="Google Shape;271;p36">
            <a:extLst>
              <a:ext uri="{FF2B5EF4-FFF2-40B4-BE49-F238E27FC236}">
                <a16:creationId xmlns:a16="http://schemas.microsoft.com/office/drawing/2014/main" id="{6B904405-2BBD-43C5-9DDA-5AA45D999C07}"/>
              </a:ext>
            </a:extLst>
          </p:cNvPr>
          <p:cNvSpPr txBox="1">
            <a:spLocks/>
          </p:cNvSpPr>
          <p:nvPr/>
        </p:nvSpPr>
        <p:spPr>
          <a:xfrm>
            <a:off x="1346446" y="3100479"/>
            <a:ext cx="10070237" cy="3029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  <a:buSzPts val="2800"/>
            </a:pPr>
            <a:r>
              <a:rPr lang="vi-V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Sản phẩm</a:t>
            </a:r>
          </a:p>
          <a:p>
            <a:pPr marL="342900" indent="-342900" algn="l">
              <a:buFont typeface="Arial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Phiên bản 1 đã hoàn thiện các tính năng giải quyết bài toán đã đề ra</a:t>
            </a:r>
          </a:p>
          <a:p>
            <a:pPr marL="342900" indent="-342900" algn="l"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Tại phiên bản 1 đã tích hợp được dữ liệu điểm của K60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đến</a:t>
            </a: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 K6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Tài khoản của sinh viên đã bước đầu kết hợp với tài khoản LDAP</a:t>
            </a:r>
            <a:endParaRPr lang="vi-V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ubTitle" idx="1"/>
          </p:nvPr>
        </p:nvSpPr>
        <p:spPr>
          <a:xfrm>
            <a:off x="1346445" y="1276089"/>
            <a:ext cx="10070237" cy="3819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endParaRPr lang="en-US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Thu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thập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hồi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đoán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ý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bổ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xung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bị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thoại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minh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Nhập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qua file excel.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Kết luận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838200" y="23892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700">
                <a:latin typeface="Times New Roman"/>
                <a:ea typeface="Times New Roman"/>
                <a:cs typeface="Times New Roman"/>
                <a:sym typeface="Times New Roman"/>
              </a:rPr>
              <a:t>Cảm ơn thầy cô đã lắng nghe!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4709421" y="6258755"/>
            <a:ext cx="5616606" cy="33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Nguồn: </a:t>
            </a:r>
            <a:r>
              <a:rPr lang="en-U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Thời khóa biểu chính thức học kỳ I năm 2019-2020. Đại học Công nghệ, ĐHQG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Đặt vấn đề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5973" y="708495"/>
            <a:ext cx="8460054" cy="54410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Đặt vấn đề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1029809" y="1553593"/>
            <a:ext cx="1013238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Kết quả học tập trong học kỳ tới không biết như nào?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Ngoài các môn học trường đăng ký thì nên học thêm môn nào không?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Không biết điểm của môn học này các năm, khóa trước như thế nào?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Nếu học môn X thì có khả năng đặt được điểm gì?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Đặt vấn đề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1029809" y="1553593"/>
            <a:ext cx="101325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100" b="1">
                <a:latin typeface="Times New Roman"/>
                <a:ea typeface="Times New Roman"/>
                <a:cs typeface="Times New Roman"/>
                <a:sym typeface="Times New Roman"/>
              </a:rPr>
              <a:t>Mục đích</a:t>
            </a:r>
            <a:endParaRPr sz="2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Nghiên cứu công cụ phát triển thích hợp cho phát triển ứng dụng web và thuận lợi cho công tác dự đoán điểm.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Xây dựng ứng dụng web và sử dụng các API giải quyết các bài toán dự đoán điểm số để giúp sinh viên trong công tác học tập.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346449" y="957451"/>
            <a:ext cx="24099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Công nghệ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450" y="1720363"/>
            <a:ext cx="3456701" cy="15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4000" y="1276334"/>
            <a:ext cx="3200699" cy="228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9450" y="4333175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4288" y="4280212"/>
            <a:ext cx="2263425" cy="15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jQuery là gì? Tại sao nên lựa chọn sử dụng jQuery?">
            <a:extLst>
              <a:ext uri="{FF2B5EF4-FFF2-40B4-BE49-F238E27FC236}">
                <a16:creationId xmlns:a16="http://schemas.microsoft.com/office/drawing/2014/main" id="{4C421EE6-D05F-4864-9A27-05CC7F9EF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922" y="4266487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1400152" y="727975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 hình usecase tổng quan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6761" y="1189663"/>
            <a:ext cx="6358475" cy="53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1"/>
          </p:nvPr>
        </p:nvSpPr>
        <p:spPr>
          <a:xfrm>
            <a:off x="1346450" y="1024150"/>
            <a:ext cx="54948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1590625" y="1595350"/>
            <a:ext cx="3796500" cy="4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trường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ngành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năm học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kỳ học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khóa học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môn học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khung đào tạo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lớp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chức năng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vai trò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người dùng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kết quả học tập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log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194925" y="1595350"/>
            <a:ext cx="48333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Chọn mô hình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Chọn dữ liệu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phổ điểm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điểm trung bình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khóa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các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Tính toán thống kê của khóa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điểm dự báo của các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Tính điểm dự báo theo khóa, từng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môn học gợi ý của các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Chỉnh sửa thông tin tài khoản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>
            <a:off x="1346450" y="1024150"/>
            <a:ext cx="54948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Tính năng của quản lý cấp trường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1590625" y="1595350"/>
            <a:ext cx="37965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ngành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năm học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kỳ học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khóa học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môn học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khung đào tạo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Quản lý lớp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người dùng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kết quả học tập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log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194925" y="1595350"/>
            <a:ext cx="49143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Chọn mô hình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Chọn dữ liệu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phổ điểm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điểm trung bình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khóa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các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Tính toán thống kê của khóa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điểm dự báo của các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Tính điểm dự báo theo khóa, từng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môn học gợi ý của các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Chỉnh sửa thông tin tài khoản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958</Words>
  <Application>Microsoft Office PowerPoint</Application>
  <PresentationFormat>Widescreen</PresentationFormat>
  <Paragraphs>150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Đại học Công nghệ - Đại học Quốc gia Hà Nội</vt:lpstr>
      <vt:lpstr>Nội dung trình bày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cô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Công nghệ - Đại học Quốc gia Hà Nội</dc:title>
  <cp:lastModifiedBy>Trung Anh Vu</cp:lastModifiedBy>
  <cp:revision>4</cp:revision>
  <dcterms:modified xsi:type="dcterms:W3CDTF">2021-05-26T14:46:38Z</dcterms:modified>
</cp:coreProperties>
</file>