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2" r:id="rId7"/>
    <p:sldId id="270" r:id="rId8"/>
    <p:sldId id="269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78" r:id="rId20"/>
    <p:sldId id="279" r:id="rId21"/>
    <p:sldId id="280" r:id="rId22"/>
    <p:sldId id="281" r:id="rId23"/>
    <p:sldId id="264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427F-C2CD-4497-B026-BE92BEDED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B2DAB-C5C7-4761-BF32-F3AA03849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068A-A01E-4EC3-9DFF-DFBF836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9A2E5-81FC-42CA-8AAD-2E5AA225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9A09-5C91-4B59-B150-66D3AE52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6DD8-E49B-469D-BF3D-F1D1371A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5A811-20E7-4CEB-A62A-F38DC7CA6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AF8C-0C3F-47CC-AE7B-71F3972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E786-3D5D-4A73-9F76-A7B0603F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45E-B924-4899-AC91-5409F989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3095F-8E95-4260-8D0C-40D9E8A87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0CE8E-A2FE-4CF5-94FF-EBA083D7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BCE01-AEDA-4213-920E-EC7E6EF4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5EA9-009C-4D91-81A3-9F553368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BC0E-5464-4430-A999-13BFD96C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893C-EFCD-40E5-A6EF-0487C95D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3F95B-0431-47B2-B10A-FDF9B669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A82F0-3C12-4AF5-82D1-1BA0B288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E666C-747A-4FDA-94B0-DA1ADD47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AD29-3F7E-41D8-88E6-870E58B5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D5DF-02A5-4C5A-9823-36C8DA23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67BC-B779-4352-9ECD-E0F26829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F771-861F-4FE2-82E7-01E7E9B3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C248-9612-4E56-A254-A4C75BDA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C7F6-2B91-473C-A80E-F1963DE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8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70D1-3928-430C-BF64-C23647D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84BF-1606-426E-84E2-011FC7F5C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B393-D54F-43BB-A90D-6491880E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0467E-A60F-46BC-B8CD-F85A194A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8AD83-D136-4227-B754-DFAB0379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D51AB-9B90-400F-BBC7-8385F36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1E67-5826-4EEC-91A6-E0816A87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2C5E-A9F1-4478-B557-7D32F431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5AC78-62EC-4FA1-9D0A-830C1DFD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21B4A-724D-44B7-A89D-FD1662DD8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94AE5-1AB4-4C42-A547-0892772A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C5F1-2081-4894-815E-240DA3CC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4F8FB-55B3-4A7A-8C9A-379EEBEB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34AC5-6A0B-4E71-8EAE-CC0E178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CD88-7CE8-4189-8B1D-10E3AAD6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8FD66-EFAA-41F6-B2A7-71521BE0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A6821-EC1A-458D-B272-367057E1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18C3D-CD5B-4DA6-A7CD-B904F2B8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AE121-74B6-48AE-BD34-DF875D54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DB1E-ED9A-4C93-A3AA-2D3D69E0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7E06-740A-4390-A26A-B626697A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FE7D-6D02-4EB9-A03F-74255123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A6FA-5B91-4EA1-9DB6-824DC1643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7FD1C-CB02-4407-950F-4BC998D7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F6993-0E44-4A03-9964-58BB4984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5E51-2FE2-48CB-920C-76816966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F3831-3A96-4D83-B769-3D092CCF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FABE-7798-4222-8934-94D2662F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EF1A4-4EBC-48AA-920A-67730D9C1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B371B-8CF4-41E9-9C8A-8512BED0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C707-9E7C-48F0-AB0A-5129D1BD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2B87B-5E0C-43E8-A455-B92B3C8C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42D1-CDD9-4D9F-8504-91FDEDA3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F8EDA-80F1-4AC9-B682-C65EEA8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7D0CE-BF3D-4AB2-AB6D-87E95EBB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29D8-D438-4425-99A2-D90BB6819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AB007-7F85-4263-AEF6-7D591E52E0C6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80ED-CDD7-4D2D-ADCB-D11BE03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2D73-D3CD-4752-B67A-CC766F5CC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8742-3698-4555-9105-3735C56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et.vnu.edu.vn/wp-content/uploads/2019/08/Th%E1%BB%9Di-kh%C3%B3a-bi%E1%BB%83u-ch%C3%ADnh-th%E1%BB%A9c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C2DD-7FBA-445C-AAB0-DADBBCD2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9777E-B371-456F-B875-18C114175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</p:spPr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Django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A41E83-BE5A-4FE4-A621-779457B999B3}"/>
              </a:ext>
            </a:extLst>
          </p:cNvPr>
          <p:cNvSpPr txBox="1">
            <a:spLocks/>
          </p:cNvSpPr>
          <p:nvPr/>
        </p:nvSpPr>
        <p:spPr>
          <a:xfrm>
            <a:off x="1180729" y="1701141"/>
            <a:ext cx="9830541" cy="784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B9F46-DDD3-440C-BF96-91E1C8443296}"/>
              </a:ext>
            </a:extLst>
          </p:cNvPr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PGS.TS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Anh</a:t>
            </a:r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Vũ</a:t>
            </a:r>
            <a:r>
              <a:rPr lang="en-US" dirty="0"/>
              <a:t> Trung Anh</a:t>
            </a:r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17020595</a:t>
            </a:r>
          </a:p>
        </p:txBody>
      </p:sp>
    </p:spTree>
    <p:extLst>
      <p:ext uri="{BB962C8B-B14F-4D97-AF65-F5344CB8AC3E}">
        <p14:creationId xmlns:p14="http://schemas.microsoft.com/office/powerpoint/2010/main" val="947329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6" y="1009758"/>
            <a:ext cx="9144000" cy="641488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CF9E2-0212-41F4-A77F-811DE5BF0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29" y="1573459"/>
            <a:ext cx="7214541" cy="47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9833"/>
            <a:ext cx="9144000" cy="2487967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Bootstrap</a:t>
            </a:r>
          </a:p>
          <a:p>
            <a:r>
              <a:rPr lang="en-US" dirty="0" err="1"/>
              <a:t>Postgresql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E20EA-3D23-479F-86F3-A9780E83B8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251" y="1287263"/>
            <a:ext cx="7575611" cy="4822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385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41D5A-A0FD-4A8B-B59E-71C01CD0E9D8}"/>
              </a:ext>
            </a:extLst>
          </p:cNvPr>
          <p:cNvSpPr txBox="1"/>
          <p:nvPr/>
        </p:nvSpPr>
        <p:spPr>
          <a:xfrm>
            <a:off x="1642370" y="727969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CA240-9906-4DCF-AF19-502D46B02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5" y="2637755"/>
            <a:ext cx="10278046" cy="21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6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41D5A-A0FD-4A8B-B59E-71C01CD0E9D8}"/>
              </a:ext>
            </a:extLst>
          </p:cNvPr>
          <p:cNvSpPr txBox="1"/>
          <p:nvPr/>
        </p:nvSpPr>
        <p:spPr>
          <a:xfrm>
            <a:off x="1633492" y="727969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, </a:t>
            </a:r>
            <a:r>
              <a:rPr lang="en-US" dirty="0" err="1"/>
              <a:t>Gợi</a:t>
            </a:r>
            <a:r>
              <a:rPr lang="en-US" dirty="0"/>
              <a:t> ý)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E16B9-BB1D-47EB-ABFD-0A1C3DEF7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" y="1825270"/>
            <a:ext cx="9893312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005AE-96D8-4A70-ADCB-10068D5704D7}"/>
              </a:ext>
            </a:extLst>
          </p:cNvPr>
          <p:cNvSpPr txBox="1"/>
          <p:nvPr/>
        </p:nvSpPr>
        <p:spPr>
          <a:xfrm>
            <a:off x="1346446" y="838044"/>
            <a:ext cx="549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K62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75CEE9-224F-465F-B14C-D8E5CE2C0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42" y="1348229"/>
            <a:ext cx="5143038" cy="50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9B0AD-7033-4756-B77B-0CA1FA3B309D}"/>
              </a:ext>
            </a:extLst>
          </p:cNvPr>
          <p:cNvSpPr txBox="1"/>
          <p:nvPr/>
        </p:nvSpPr>
        <p:spPr>
          <a:xfrm>
            <a:off x="1029808" y="1024475"/>
            <a:ext cx="3329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K63 -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B7C7A-9711-451C-8A43-E59E2333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96" y="1121053"/>
            <a:ext cx="573485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9B0AD-7033-4756-B77B-0CA1FA3B309D}"/>
              </a:ext>
            </a:extLst>
          </p:cNvPr>
          <p:cNvSpPr txBox="1"/>
          <p:nvPr/>
        </p:nvSpPr>
        <p:spPr>
          <a:xfrm>
            <a:off x="1346446" y="727969"/>
            <a:ext cx="660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K63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50D63-2633-46AD-8C02-CC86487C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705" y="1455938"/>
            <a:ext cx="560148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918855"/>
            <a:ext cx="8717873" cy="526079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data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75214-D092-4DAB-9F26-FD70ED88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02" y="1635821"/>
            <a:ext cx="8549196" cy="42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918855"/>
            <a:ext cx="8717873" cy="927700"/>
          </a:xfrm>
        </p:spPr>
        <p:txBody>
          <a:bodyPr>
            <a:normAutofit/>
          </a:bodyPr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, data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1E2F-3F03-44E3-BE0A-F18CEF7AD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endParaRPr lang="en-US" sz="4000" dirty="0"/>
          </a:p>
          <a:p>
            <a:pPr marL="457200" indent="-457200" algn="l">
              <a:buAutoNum type="arabicPeriod"/>
            </a:pPr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quyết</a:t>
            </a:r>
            <a:endParaRPr lang="en-US" sz="4000" dirty="0"/>
          </a:p>
          <a:p>
            <a:pPr marL="457200" indent="-457200" algn="l">
              <a:buAutoNum type="arabicPeriod"/>
            </a:pPr>
            <a:r>
              <a:rPr lang="en-US" sz="4000" dirty="0" err="1"/>
              <a:t>Cách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và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quả</a:t>
            </a:r>
            <a:endParaRPr lang="en-US" sz="4000" dirty="0"/>
          </a:p>
          <a:p>
            <a:pPr marL="457200" indent="-457200" algn="l">
              <a:buAutoNum type="arabicPeriod"/>
            </a:pP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luận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3519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6" y="727969"/>
            <a:ext cx="8717873" cy="563716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994777-81C3-4315-8AC7-EA9DCF2B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56" y="1240663"/>
            <a:ext cx="7418474" cy="5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918855"/>
            <a:ext cx="8717873" cy="927700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391D0-7BC9-489C-8C5E-6EBF2D84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2" y="1382705"/>
            <a:ext cx="10116188" cy="49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918855"/>
            <a:ext cx="8717873" cy="927700"/>
          </a:xfrm>
        </p:spPr>
        <p:txBody>
          <a:bodyPr>
            <a:norm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F16F0-30F5-4970-BB61-0FB88411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39" y="1313895"/>
            <a:ext cx="10279614" cy="50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7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Django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2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LDAP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7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53B8-7A59-4D55-AE30-323446B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Cảm</a:t>
            </a:r>
            <a:r>
              <a:rPr lang="en-US" sz="5400" dirty="0"/>
              <a:t> </a:t>
            </a:r>
            <a:r>
              <a:rPr lang="en-US" sz="5400" dirty="0" err="1"/>
              <a:t>ơn</a:t>
            </a:r>
            <a:r>
              <a:rPr lang="en-US" sz="5400" dirty="0"/>
              <a:t> </a:t>
            </a:r>
            <a:r>
              <a:rPr lang="en-US" sz="5400" dirty="0" err="1"/>
              <a:t>thầy</a:t>
            </a:r>
            <a:r>
              <a:rPr lang="en-US" sz="5400" dirty="0"/>
              <a:t> </a:t>
            </a:r>
            <a:r>
              <a:rPr lang="en-US" sz="5400" dirty="0" err="1"/>
              <a:t>cô</a:t>
            </a:r>
            <a:r>
              <a:rPr lang="en-US" sz="5400" dirty="0"/>
              <a:t> </a:t>
            </a:r>
            <a:r>
              <a:rPr lang="en-US" sz="5400" dirty="0" err="1"/>
              <a:t>đã</a:t>
            </a:r>
            <a:r>
              <a:rPr lang="en-US" sz="5400" dirty="0"/>
              <a:t> </a:t>
            </a:r>
            <a:r>
              <a:rPr lang="en-US" sz="5400" dirty="0" err="1"/>
              <a:t>lắng</a:t>
            </a:r>
            <a:r>
              <a:rPr lang="en-US" sz="5400" dirty="0"/>
              <a:t> </a:t>
            </a:r>
            <a:r>
              <a:rPr lang="en-US" sz="5400" dirty="0" err="1"/>
              <a:t>nghe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80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</p:spPr>
        <p:txBody>
          <a:bodyPr>
            <a:normAutofit/>
          </a:bodyPr>
          <a:lstStyle/>
          <a:p>
            <a:r>
              <a:rPr lang="en-US" sz="1200" dirty="0" err="1"/>
              <a:t>Nguồn</a:t>
            </a:r>
            <a:r>
              <a:rPr lang="en-US" sz="1200" dirty="0"/>
              <a:t>: </a:t>
            </a:r>
            <a:r>
              <a:rPr lang="en-US" sz="1200" dirty="0" err="1">
                <a:hlinkClick r:id="rId2"/>
              </a:rPr>
              <a:t>Thời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khóa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biểu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chính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thức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học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kỳ</a:t>
            </a:r>
            <a:r>
              <a:rPr lang="en-US" sz="1200" dirty="0">
                <a:hlinkClick r:id="rId2"/>
              </a:rPr>
              <a:t> I </a:t>
            </a:r>
            <a:r>
              <a:rPr lang="en-US" sz="1200" dirty="0" err="1">
                <a:hlinkClick r:id="rId2"/>
              </a:rPr>
              <a:t>năm</a:t>
            </a:r>
            <a:r>
              <a:rPr lang="en-US" sz="1200" dirty="0">
                <a:hlinkClick r:id="rId2"/>
              </a:rPr>
              <a:t> 2019-2020. </a:t>
            </a:r>
            <a:r>
              <a:rPr lang="en-US" sz="1200" dirty="0" err="1">
                <a:hlinkClick r:id="rId2"/>
              </a:rPr>
              <a:t>Đại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học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Công</a:t>
            </a: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nghệ</a:t>
            </a:r>
            <a:r>
              <a:rPr lang="en-US" sz="1200" dirty="0">
                <a:hlinkClick r:id="rId2"/>
              </a:rPr>
              <a:t>, ĐHQG</a:t>
            </a:r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7509B-813F-4C03-A497-5085617F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73" y="708495"/>
            <a:ext cx="8460054" cy="54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CEBC38-8FE0-49EB-A75A-CCD652A8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 </a:t>
            </a:r>
            <a:r>
              <a:rPr lang="en-US" sz="3200" dirty="0" err="1"/>
              <a:t>tới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Ngoài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ký</a:t>
            </a:r>
            <a:r>
              <a:rPr lang="en-US" sz="3200" dirty="0"/>
              <a:t>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năm</a:t>
            </a:r>
            <a:r>
              <a:rPr lang="en-US" sz="3200" dirty="0"/>
              <a:t>, </a:t>
            </a:r>
            <a:r>
              <a:rPr lang="en-US" sz="3200" dirty="0" err="1"/>
              <a:t>khóa</a:t>
            </a:r>
            <a:r>
              <a:rPr lang="en-US" sz="3200" dirty="0"/>
              <a:t> </a:t>
            </a:r>
            <a:r>
              <a:rPr lang="en-US" sz="3200" dirty="0" err="1"/>
              <a:t>trước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Nếu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X </a:t>
            </a:r>
            <a:r>
              <a:rPr lang="en-US" sz="3200" dirty="0" err="1"/>
              <a:t>thì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khả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751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CEBC38-8FE0-49EB-A75A-CCD652A8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ngôn</a:t>
            </a:r>
            <a:r>
              <a:rPr lang="en-US" sz="3200" dirty="0"/>
              <a:t> </a:t>
            </a:r>
            <a:r>
              <a:rPr lang="en-US" sz="3200" dirty="0" err="1"/>
              <a:t>ngữ</a:t>
            </a:r>
            <a:r>
              <a:rPr lang="en-US" sz="3200" dirty="0"/>
              <a:t>, framework: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Phổ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, </a:t>
            </a: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 </a:t>
            </a:r>
            <a:r>
              <a:rPr lang="en-US" sz="3200" dirty="0" err="1"/>
              <a:t>tuệ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Hỗ</a:t>
            </a:r>
            <a:r>
              <a:rPr lang="en-US" sz="3200" dirty="0"/>
              <a:t> </a:t>
            </a:r>
            <a:r>
              <a:rPr lang="en-US" sz="3200" dirty="0" err="1"/>
              <a:t>trợ</a:t>
            </a:r>
            <a:r>
              <a:rPr lang="en-US" sz="3200" dirty="0"/>
              <a:t> </a:t>
            </a:r>
            <a:r>
              <a:rPr lang="en-US" sz="3200" dirty="0" err="1"/>
              <a:t>tốt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5302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6" y="1169555"/>
            <a:ext cx="9144000" cy="2026405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6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76265-B73A-4047-966C-66E2CF46ED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877702"/>
            <a:ext cx="5749925" cy="53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A9DBB-BAC1-474C-9F46-F0EA112CBF62}"/>
              </a:ext>
            </a:extLst>
          </p:cNvPr>
          <p:cNvSpPr txBox="1"/>
          <p:nvPr/>
        </p:nvSpPr>
        <p:spPr>
          <a:xfrm>
            <a:off x="4498018" y="6246627"/>
            <a:ext cx="284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6" y="743428"/>
            <a:ext cx="9144000" cy="534956"/>
          </a:xfrm>
        </p:spPr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15437-ABFE-4A85-85CA-9D27F31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38" y="1388944"/>
            <a:ext cx="7384923" cy="45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7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39D212-1528-4DFA-B3AF-AEA3EC59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6" y="923278"/>
            <a:ext cx="9144000" cy="541538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50A2C-3648-43A5-83AF-80864CFDA6E1}"/>
              </a:ext>
            </a:extLst>
          </p:cNvPr>
          <p:cNvSpPr txBox="1">
            <a:spLocks/>
          </p:cNvSpPr>
          <p:nvPr/>
        </p:nvSpPr>
        <p:spPr>
          <a:xfrm>
            <a:off x="1346446" y="0"/>
            <a:ext cx="9144000" cy="727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B88CF-8DD7-4407-861B-C964EFE3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93" y="1535743"/>
            <a:ext cx="7702813" cy="46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0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632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dc:creator>Trung Anh Vu</dc:creator>
  <cp:lastModifiedBy>Trung Anh Vu</cp:lastModifiedBy>
  <cp:revision>24</cp:revision>
  <dcterms:created xsi:type="dcterms:W3CDTF">2021-05-15T14:12:54Z</dcterms:created>
  <dcterms:modified xsi:type="dcterms:W3CDTF">2021-05-16T05:08:51Z</dcterms:modified>
</cp:coreProperties>
</file>