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04" autoAdjust="0"/>
  </p:normalViewPr>
  <p:slideViewPr>
    <p:cSldViewPr snapToGrid="0">
      <p:cViewPr varScale="1">
        <p:scale>
          <a:sx n="76" d="100"/>
          <a:sy n="7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b278232a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db278232a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b278232a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db278232a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b278232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db278232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b278232a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db278232a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et.vnu.edu.vn/wp-content/uploads/2019/08/Th%E1%BB%9Di-kh%C3%B3a-bi%E1%BB%83u-ch%C3%ADnh-th%E1%BB%A9c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80729" y="124288"/>
            <a:ext cx="9830541" cy="78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Đại học Công nghệ - Đại học Quốc gia Hà Nội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632227" y="3277995"/>
            <a:ext cx="6927542" cy="87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Đề tài: Nghiên cứu Django và phát triển ứng dụng web dự báo kết quả học tập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180729" y="1701141"/>
            <a:ext cx="9830541" cy="78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KHÓA LUẬN TỐT NGHIỆP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Ngành: Công nghệ thông tin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563426" y="5042516"/>
            <a:ext cx="70651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Cán bộ hướng dẫn: PGS.TS Nguyễn Việt Anh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 viên: Vũ Trung Anh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 sinh viên: 17020595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subTitle" idx="1"/>
          </p:nvPr>
        </p:nvSpPr>
        <p:spPr>
          <a:xfrm>
            <a:off x="1889061" y="1094489"/>
            <a:ext cx="54948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161" name="Google Shape;161;p22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3657450" y="1754900"/>
            <a:ext cx="4877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phổ điểm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điểm trung bình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khóa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điểm dự báo của bản thân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Tính điểm dự báo của bản thân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môn học gợi ý bản thân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Chỉnh sửa thông tin tài khoản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35;p19">
            <a:extLst>
              <a:ext uri="{FF2B5EF4-FFF2-40B4-BE49-F238E27FC236}">
                <a16:creationId xmlns:a16="http://schemas.microsoft.com/office/drawing/2014/main" id="{846A13C3-725B-4C84-85D1-19690F55698D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8F3EC728-6988-4726-8062-E8DE44AE37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quyết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245" y="1779996"/>
            <a:ext cx="6615510" cy="48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1909158" y="1125117"/>
            <a:ext cx="33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Kiến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35;p19">
            <a:extLst>
              <a:ext uri="{FF2B5EF4-FFF2-40B4-BE49-F238E27FC236}">
                <a16:creationId xmlns:a16="http://schemas.microsoft.com/office/drawing/2014/main" id="{DAF9F3D5-4901-4421-BB64-948C002AAB7B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66DE57F4-60B3-41B4-919E-A239D4361E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104800" y="-61763"/>
            <a:ext cx="5627300" cy="778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5119546" y="6261850"/>
            <a:ext cx="33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ER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35;p19">
            <a:extLst>
              <a:ext uri="{FF2B5EF4-FFF2-40B4-BE49-F238E27FC236}">
                <a16:creationId xmlns:a16="http://schemas.microsoft.com/office/drawing/2014/main" id="{A5293B47-E838-4A7A-AF43-91DDCA3E0939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17;p17">
            <a:extLst>
              <a:ext uri="{FF2B5EF4-FFF2-40B4-BE49-F238E27FC236}">
                <a16:creationId xmlns:a16="http://schemas.microsoft.com/office/drawing/2014/main" id="{28908A32-BB9F-42CD-850A-3EDC603F93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1889056" y="1265006"/>
            <a:ext cx="38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nghiệp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725" y="2637750"/>
            <a:ext cx="10090125" cy="21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5;p19">
            <a:extLst>
              <a:ext uri="{FF2B5EF4-FFF2-40B4-BE49-F238E27FC236}">
                <a16:creationId xmlns:a16="http://schemas.microsoft.com/office/drawing/2014/main" id="{CAF71A25-AC87-4343-A1A5-5B8186B9201D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8A325E67-6AA2-4738-B3AB-2BBD605D67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858915" y="1152274"/>
            <a:ext cx="938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đoán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Gợi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ý)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0325" y="1825275"/>
            <a:ext cx="9809100" cy="3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5;p19">
            <a:extLst>
              <a:ext uri="{FF2B5EF4-FFF2-40B4-BE49-F238E27FC236}">
                <a16:creationId xmlns:a16="http://schemas.microsoft.com/office/drawing/2014/main" id="{100315EA-B97B-4DAD-8F5A-B70F1A294177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C6F0BE24-E502-435C-9C04-B7C27FDF1A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1346450" y="838050"/>
            <a:ext cx="670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 kê phổ điểm môn Tin học cơ sở 4 của K62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2342" y="1348229"/>
            <a:ext cx="5143038" cy="50253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634B031E-34C6-4AB0-8241-72099F8564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1029799" y="1024475"/>
            <a:ext cx="3655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 đoán điểm của các môn nếu học trong học kỳ tới của sinh viên K63 - Công nghệ thông tin</a:t>
            </a:r>
            <a:endParaRPr sz="2400"/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5596" y="1121053"/>
            <a:ext cx="5734850" cy="50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D471B3DC-CDC5-4D32-BBA2-DF614BE11A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46450" y="727975"/>
            <a:ext cx="737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môn học gợi ý cho sinh viên K63 cho kỳ học tiếp theo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705" y="1455938"/>
            <a:ext cx="5601482" cy="50203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C746F97A-C5C4-446E-A465-E2DA278547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subTitle" idx="1"/>
          </p:nvPr>
        </p:nvSpPr>
        <p:spPr>
          <a:xfrm>
            <a:off x="1144445" y="918855"/>
            <a:ext cx="87180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Quy trình nhập điểm, data để tính toán thống kê, dự đoán và gợi ý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4200" y="1635800"/>
            <a:ext cx="9503598" cy="47367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52541717-039A-4576-8C00-9D49E67AD5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subTitle" idx="1"/>
          </p:nvPr>
        </p:nvSpPr>
        <p:spPr>
          <a:xfrm>
            <a:off x="1083850" y="857500"/>
            <a:ext cx="516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Tính toán thống kê, tính toán dự báo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234" y="1510100"/>
            <a:ext cx="9476424" cy="46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A7D373F8-0898-4FAE-BBA2-124B329EFA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Nội dung trình bày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524000" y="2610035"/>
            <a:ext cx="9144000" cy="264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quyết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luận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subTitle" idx="1"/>
          </p:nvPr>
        </p:nvSpPr>
        <p:spPr>
          <a:xfrm>
            <a:off x="1346450" y="930100"/>
            <a:ext cx="5955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Kết quả tính năng thống kê phổ điểm môn học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208" y="1338421"/>
            <a:ext cx="7418476" cy="53830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2709FC2D-5823-428E-811C-06A6E46E82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subTitle" idx="1"/>
          </p:nvPr>
        </p:nvSpPr>
        <p:spPr>
          <a:xfrm>
            <a:off x="1180750" y="878450"/>
            <a:ext cx="68379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Kết quả tính năng xem dự báo điểm môn học kỳ tới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906" y="1423250"/>
            <a:ext cx="10116188" cy="49885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FE2B0BFF-1AC6-4EF2-83FF-47FE86E58D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xfrm>
            <a:off x="1059525" y="853600"/>
            <a:ext cx="64596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Kết quả tính năng gợi ý môn học cho sinh viên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193" y="1287215"/>
            <a:ext cx="10279614" cy="50691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EE753F41-6A29-4E61-86AF-2BB788A12D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subTitle" idx="1"/>
          </p:nvPr>
        </p:nvSpPr>
        <p:spPr>
          <a:xfrm>
            <a:off x="1283563" y="858597"/>
            <a:ext cx="10070237" cy="312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Kiến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Nắm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ưu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framework Django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Áp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kiến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kỹ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thuật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nghiệp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tư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áp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Kết luận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271;p36">
            <a:extLst>
              <a:ext uri="{FF2B5EF4-FFF2-40B4-BE49-F238E27FC236}">
                <a16:creationId xmlns:a16="http://schemas.microsoft.com/office/drawing/2014/main" id="{6B904405-2BBD-43C5-9DDA-5AA45D999C07}"/>
              </a:ext>
            </a:extLst>
          </p:cNvPr>
          <p:cNvSpPr txBox="1">
            <a:spLocks/>
          </p:cNvSpPr>
          <p:nvPr/>
        </p:nvSpPr>
        <p:spPr>
          <a:xfrm>
            <a:off x="1346446" y="3326798"/>
            <a:ext cx="10070237" cy="3029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  <a:buSzPts val="2800"/>
            </a:pPr>
            <a:r>
              <a:rPr lang="vi-V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Sản phẩm</a:t>
            </a:r>
          </a:p>
          <a:p>
            <a:pPr marL="342900" indent="-342900" algn="l">
              <a:buFont typeface="Arial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Phiên bản 1 đã hoàn thiện các tính năng giải quyết bài toán đã đề ra</a:t>
            </a:r>
          </a:p>
          <a:p>
            <a:pPr marL="342900" indent="-342900" algn="l"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Tại phiên bản 1 đã tích hợp được dữ liệu điểm của K60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 K6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Tài khoản của sinh viên đã bước đầu kết hợp với tài khoản LDAP</a:t>
            </a:r>
            <a:endParaRPr lang="vi-VN" dirty="0"/>
          </a:p>
        </p:txBody>
      </p:sp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1CEBE44D-F88B-44A9-8142-E601B663E3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ubTitle" idx="1"/>
          </p:nvPr>
        </p:nvSpPr>
        <p:spPr>
          <a:xfrm>
            <a:off x="1346445" y="1276089"/>
            <a:ext cx="10070237" cy="3819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endParaRPr lang="en-US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Thu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thập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hồi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đoán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ý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bổ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xung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bị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thoại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minh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Kết luận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17">
            <a:extLst>
              <a:ext uri="{FF2B5EF4-FFF2-40B4-BE49-F238E27FC236}">
                <a16:creationId xmlns:a16="http://schemas.microsoft.com/office/drawing/2014/main" id="{88C36CCA-9E9A-4B0B-A18B-FAF4D014C8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838200" y="23892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700">
                <a:latin typeface="Times New Roman"/>
                <a:ea typeface="Times New Roman"/>
                <a:cs typeface="Times New Roman"/>
                <a:sym typeface="Times New Roman"/>
              </a:rPr>
              <a:t>Cảm ơn thầy cô đã lắng nghe!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17;p17">
            <a:extLst>
              <a:ext uri="{FF2B5EF4-FFF2-40B4-BE49-F238E27FC236}">
                <a16:creationId xmlns:a16="http://schemas.microsoft.com/office/drawing/2014/main" id="{413F5F44-CB05-424A-9370-854F6C2240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4709421" y="6258755"/>
            <a:ext cx="5616606" cy="33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Nguồn: </a:t>
            </a:r>
            <a:r>
              <a:rPr lang="en-U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Thời khóa biểu chính thức học kỳ I năm 2019-2020. Đại học Công nghệ, ĐHQG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Đặt vấn đề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5973" y="708495"/>
            <a:ext cx="8460054" cy="54410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Đặt vấn đề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1029809" y="1553593"/>
            <a:ext cx="1013238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kỳ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tới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biết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như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nào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Ngoài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trường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đăng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ký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nên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nào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biết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trước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như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thế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nào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Nếu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X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Đặt vấn đề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1029809" y="1553593"/>
            <a:ext cx="101325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1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31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00" b="1" dirty="0" err="1">
                <a:latin typeface="Times New Roman"/>
                <a:ea typeface="Times New Roman"/>
                <a:cs typeface="Times New Roman"/>
                <a:sym typeface="Times New Roman"/>
              </a:rPr>
              <a:t>đích</a:t>
            </a:r>
            <a:endParaRPr sz="2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cụ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web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thuận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lợi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đoán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web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API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quyết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đoán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371599" y="758534"/>
            <a:ext cx="4111552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2.1.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450" y="1720363"/>
            <a:ext cx="3456701" cy="15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4000" y="1276334"/>
            <a:ext cx="3200699" cy="228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9450" y="4333175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4288" y="4280212"/>
            <a:ext cx="2263425" cy="15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jQuery là gì? Tại sao nên lựa chọn sử dụng jQuery?">
            <a:extLst>
              <a:ext uri="{FF2B5EF4-FFF2-40B4-BE49-F238E27FC236}">
                <a16:creationId xmlns:a16="http://schemas.microsoft.com/office/drawing/2014/main" id="{4C421EE6-D05F-4864-9A27-05CC7F9EF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922" y="4266487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17;p17">
            <a:extLst>
              <a:ext uri="{FF2B5EF4-FFF2-40B4-BE49-F238E27FC236}">
                <a16:creationId xmlns:a16="http://schemas.microsoft.com/office/drawing/2014/main" id="{AE00586E-4E6B-46DA-96D5-A80DE3EE0A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6760" y="1116749"/>
            <a:ext cx="6358475" cy="536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5;p19">
            <a:extLst>
              <a:ext uri="{FF2B5EF4-FFF2-40B4-BE49-F238E27FC236}">
                <a16:creationId xmlns:a16="http://schemas.microsoft.com/office/drawing/2014/main" id="{D4EEDB11-9E30-4776-A923-C45BEE5C838F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E921EAA1-C75B-4E35-8C19-EF42933A70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209447" y="6372713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usecase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1"/>
          </p:nvPr>
        </p:nvSpPr>
        <p:spPr>
          <a:xfrm>
            <a:off x="1899110" y="1169566"/>
            <a:ext cx="54948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600673" y="1744034"/>
            <a:ext cx="37965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trường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ngành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kỳ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khung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đào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vai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trò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193950" y="1744034"/>
            <a:ext cx="48333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phổ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trung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bình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gpa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gpa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từng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gợi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ý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Chỉnh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35;p19">
            <a:extLst>
              <a:ext uri="{FF2B5EF4-FFF2-40B4-BE49-F238E27FC236}">
                <a16:creationId xmlns:a16="http://schemas.microsoft.com/office/drawing/2014/main" id="{101A0EF7-B27C-4810-976C-9F48A02971DF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17;p17">
            <a:extLst>
              <a:ext uri="{FF2B5EF4-FFF2-40B4-BE49-F238E27FC236}">
                <a16:creationId xmlns:a16="http://schemas.microsoft.com/office/drawing/2014/main" id="{69E88948-089E-417F-937C-9F16E01C57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1868964" y="1148150"/>
            <a:ext cx="54948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trường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600673" y="1720500"/>
            <a:ext cx="37965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ngành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kỳ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khung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đào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153450" y="1720500"/>
            <a:ext cx="49143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phổ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trung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bình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gpa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gpa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từng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gợi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ý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Chỉnh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35;p19">
            <a:extLst>
              <a:ext uri="{FF2B5EF4-FFF2-40B4-BE49-F238E27FC236}">
                <a16:creationId xmlns:a16="http://schemas.microsoft.com/office/drawing/2014/main" id="{854169FC-B9E3-4B5F-B8E5-4B1549CC9C92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17;p17">
            <a:extLst>
              <a:ext uri="{FF2B5EF4-FFF2-40B4-BE49-F238E27FC236}">
                <a16:creationId xmlns:a16="http://schemas.microsoft.com/office/drawing/2014/main" id="{17D3CE66-8D4F-4584-925E-A260297479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1011</Words>
  <Application>Microsoft Office PowerPoint</Application>
  <PresentationFormat>Widescreen</PresentationFormat>
  <Paragraphs>157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Đại học Công nghệ - Đại học Quốc gia Hà Nội</vt:lpstr>
      <vt:lpstr>Nội dung trình bày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cô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Công nghệ - Đại học Quốc gia Hà Nội</dc:title>
  <cp:lastModifiedBy>Trung Anh Vu</cp:lastModifiedBy>
  <cp:revision>13</cp:revision>
  <dcterms:modified xsi:type="dcterms:W3CDTF">2021-06-13T08:14:05Z</dcterms:modified>
</cp:coreProperties>
</file>