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3" r:id="rId13"/>
    <p:sldId id="269" r:id="rId14"/>
    <p:sldId id="262"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E398-B1F3-AA1E-9C76-2BD8EA072F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BB80E5-2414-A772-E564-2623C577C4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7A6F27-524D-552D-50F4-ADE2AE663641}"/>
              </a:ext>
            </a:extLst>
          </p:cNvPr>
          <p:cNvSpPr>
            <a:spLocks noGrp="1"/>
          </p:cNvSpPr>
          <p:nvPr>
            <p:ph type="dt" sz="half" idx="10"/>
          </p:nvPr>
        </p:nvSpPr>
        <p:spPr/>
        <p:txBody>
          <a:bodyPr/>
          <a:lstStyle/>
          <a:p>
            <a:fld id="{A31C43E6-DCCA-4CC1-9A43-40987AECA57C}" type="datetimeFigureOut">
              <a:rPr lang="en-US" smtClean="0"/>
              <a:t>10/26/2023</a:t>
            </a:fld>
            <a:endParaRPr lang="en-US"/>
          </a:p>
        </p:txBody>
      </p:sp>
      <p:sp>
        <p:nvSpPr>
          <p:cNvPr id="5" name="Footer Placeholder 4">
            <a:extLst>
              <a:ext uri="{FF2B5EF4-FFF2-40B4-BE49-F238E27FC236}">
                <a16:creationId xmlns:a16="http://schemas.microsoft.com/office/drawing/2014/main" id="{F66710E6-1248-CBAF-F714-7B524025E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E45DB-7C9A-2013-B47A-C812623F0B73}"/>
              </a:ext>
            </a:extLst>
          </p:cNvPr>
          <p:cNvSpPr>
            <a:spLocks noGrp="1"/>
          </p:cNvSpPr>
          <p:nvPr>
            <p:ph type="sldNum" sz="quarter" idx="12"/>
          </p:nvPr>
        </p:nvSpPr>
        <p:spPr/>
        <p:txBody>
          <a:bodyPr/>
          <a:lstStyle/>
          <a:p>
            <a:fld id="{16BD0703-05D5-476D-8284-DE9909E6922E}" type="slidenum">
              <a:rPr lang="en-US" smtClean="0"/>
              <a:t>‹#›</a:t>
            </a:fld>
            <a:endParaRPr lang="en-US"/>
          </a:p>
        </p:txBody>
      </p:sp>
    </p:spTree>
    <p:extLst>
      <p:ext uri="{BB962C8B-B14F-4D97-AF65-F5344CB8AC3E}">
        <p14:creationId xmlns:p14="http://schemas.microsoft.com/office/powerpoint/2010/main" val="2057464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AA1CA-9C73-DD09-CB06-8A596E9F22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4E4CB4-3058-76AC-FFAE-BEB654C3CA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B45D7-05C0-B420-21A1-7AA4172EC36A}"/>
              </a:ext>
            </a:extLst>
          </p:cNvPr>
          <p:cNvSpPr>
            <a:spLocks noGrp="1"/>
          </p:cNvSpPr>
          <p:nvPr>
            <p:ph type="dt" sz="half" idx="10"/>
          </p:nvPr>
        </p:nvSpPr>
        <p:spPr/>
        <p:txBody>
          <a:bodyPr/>
          <a:lstStyle/>
          <a:p>
            <a:fld id="{A31C43E6-DCCA-4CC1-9A43-40987AECA57C}" type="datetimeFigureOut">
              <a:rPr lang="en-US" smtClean="0"/>
              <a:t>10/26/2023</a:t>
            </a:fld>
            <a:endParaRPr lang="en-US"/>
          </a:p>
        </p:txBody>
      </p:sp>
      <p:sp>
        <p:nvSpPr>
          <p:cNvPr id="5" name="Footer Placeholder 4">
            <a:extLst>
              <a:ext uri="{FF2B5EF4-FFF2-40B4-BE49-F238E27FC236}">
                <a16:creationId xmlns:a16="http://schemas.microsoft.com/office/drawing/2014/main" id="{B5854548-0464-6589-0EDF-15C5248FFA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073810-CEB5-B0A3-5887-14380DFD5478}"/>
              </a:ext>
            </a:extLst>
          </p:cNvPr>
          <p:cNvSpPr>
            <a:spLocks noGrp="1"/>
          </p:cNvSpPr>
          <p:nvPr>
            <p:ph type="sldNum" sz="quarter" idx="12"/>
          </p:nvPr>
        </p:nvSpPr>
        <p:spPr/>
        <p:txBody>
          <a:bodyPr/>
          <a:lstStyle/>
          <a:p>
            <a:fld id="{16BD0703-05D5-476D-8284-DE9909E6922E}" type="slidenum">
              <a:rPr lang="en-US" smtClean="0"/>
              <a:t>‹#›</a:t>
            </a:fld>
            <a:endParaRPr lang="en-US"/>
          </a:p>
        </p:txBody>
      </p:sp>
    </p:spTree>
    <p:extLst>
      <p:ext uri="{BB962C8B-B14F-4D97-AF65-F5344CB8AC3E}">
        <p14:creationId xmlns:p14="http://schemas.microsoft.com/office/powerpoint/2010/main" val="188915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B8B581-A656-5157-C16A-4BEB9DF444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C3C1E1-8AEB-2DF9-36F1-F37CED0FB3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09EF6-0C1E-2E44-ED00-9F3037A6C68C}"/>
              </a:ext>
            </a:extLst>
          </p:cNvPr>
          <p:cNvSpPr>
            <a:spLocks noGrp="1"/>
          </p:cNvSpPr>
          <p:nvPr>
            <p:ph type="dt" sz="half" idx="10"/>
          </p:nvPr>
        </p:nvSpPr>
        <p:spPr/>
        <p:txBody>
          <a:bodyPr/>
          <a:lstStyle/>
          <a:p>
            <a:fld id="{A31C43E6-DCCA-4CC1-9A43-40987AECA57C}" type="datetimeFigureOut">
              <a:rPr lang="en-US" smtClean="0"/>
              <a:t>10/26/2023</a:t>
            </a:fld>
            <a:endParaRPr lang="en-US"/>
          </a:p>
        </p:txBody>
      </p:sp>
      <p:sp>
        <p:nvSpPr>
          <p:cNvPr id="5" name="Footer Placeholder 4">
            <a:extLst>
              <a:ext uri="{FF2B5EF4-FFF2-40B4-BE49-F238E27FC236}">
                <a16:creationId xmlns:a16="http://schemas.microsoft.com/office/drawing/2014/main" id="{85AC4118-E8F5-0170-26A4-C6624E7F6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1737D-3FD5-D1A1-61C1-F11641B4FD98}"/>
              </a:ext>
            </a:extLst>
          </p:cNvPr>
          <p:cNvSpPr>
            <a:spLocks noGrp="1"/>
          </p:cNvSpPr>
          <p:nvPr>
            <p:ph type="sldNum" sz="quarter" idx="12"/>
          </p:nvPr>
        </p:nvSpPr>
        <p:spPr/>
        <p:txBody>
          <a:bodyPr/>
          <a:lstStyle/>
          <a:p>
            <a:fld id="{16BD0703-05D5-476D-8284-DE9909E6922E}" type="slidenum">
              <a:rPr lang="en-US" smtClean="0"/>
              <a:t>‹#›</a:t>
            </a:fld>
            <a:endParaRPr lang="en-US"/>
          </a:p>
        </p:txBody>
      </p:sp>
    </p:spTree>
    <p:extLst>
      <p:ext uri="{BB962C8B-B14F-4D97-AF65-F5344CB8AC3E}">
        <p14:creationId xmlns:p14="http://schemas.microsoft.com/office/powerpoint/2010/main" val="214485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F44A-DA74-3F07-54DE-95574DCEA8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169E79-95F0-87C1-928B-7FC2F9AD19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18B15-DD3F-854D-1F9B-5A4BB60F3C70}"/>
              </a:ext>
            </a:extLst>
          </p:cNvPr>
          <p:cNvSpPr>
            <a:spLocks noGrp="1"/>
          </p:cNvSpPr>
          <p:nvPr>
            <p:ph type="dt" sz="half" idx="10"/>
          </p:nvPr>
        </p:nvSpPr>
        <p:spPr/>
        <p:txBody>
          <a:bodyPr/>
          <a:lstStyle/>
          <a:p>
            <a:fld id="{A31C43E6-DCCA-4CC1-9A43-40987AECA57C}" type="datetimeFigureOut">
              <a:rPr lang="en-US" smtClean="0"/>
              <a:t>10/26/2023</a:t>
            </a:fld>
            <a:endParaRPr lang="en-US"/>
          </a:p>
        </p:txBody>
      </p:sp>
      <p:sp>
        <p:nvSpPr>
          <p:cNvPr id="5" name="Footer Placeholder 4">
            <a:extLst>
              <a:ext uri="{FF2B5EF4-FFF2-40B4-BE49-F238E27FC236}">
                <a16:creationId xmlns:a16="http://schemas.microsoft.com/office/drawing/2014/main" id="{67107FC1-2243-D11E-66D8-7F042AA328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3354F-067A-B53F-7150-B658371C027A}"/>
              </a:ext>
            </a:extLst>
          </p:cNvPr>
          <p:cNvSpPr>
            <a:spLocks noGrp="1"/>
          </p:cNvSpPr>
          <p:nvPr>
            <p:ph type="sldNum" sz="quarter" idx="12"/>
          </p:nvPr>
        </p:nvSpPr>
        <p:spPr/>
        <p:txBody>
          <a:bodyPr/>
          <a:lstStyle/>
          <a:p>
            <a:fld id="{16BD0703-05D5-476D-8284-DE9909E6922E}" type="slidenum">
              <a:rPr lang="en-US" smtClean="0"/>
              <a:t>‹#›</a:t>
            </a:fld>
            <a:endParaRPr lang="en-US"/>
          </a:p>
        </p:txBody>
      </p:sp>
    </p:spTree>
    <p:extLst>
      <p:ext uri="{BB962C8B-B14F-4D97-AF65-F5344CB8AC3E}">
        <p14:creationId xmlns:p14="http://schemas.microsoft.com/office/powerpoint/2010/main" val="2040624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7DE43-91DE-384C-D9B1-6F4FB8A49D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118138-F76F-47E0-DE02-19A6A49048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138BDC-0CC4-2A59-2BD3-999D04AFC114}"/>
              </a:ext>
            </a:extLst>
          </p:cNvPr>
          <p:cNvSpPr>
            <a:spLocks noGrp="1"/>
          </p:cNvSpPr>
          <p:nvPr>
            <p:ph type="dt" sz="half" idx="10"/>
          </p:nvPr>
        </p:nvSpPr>
        <p:spPr/>
        <p:txBody>
          <a:bodyPr/>
          <a:lstStyle/>
          <a:p>
            <a:fld id="{A31C43E6-DCCA-4CC1-9A43-40987AECA57C}" type="datetimeFigureOut">
              <a:rPr lang="en-US" smtClean="0"/>
              <a:t>10/26/2023</a:t>
            </a:fld>
            <a:endParaRPr lang="en-US"/>
          </a:p>
        </p:txBody>
      </p:sp>
      <p:sp>
        <p:nvSpPr>
          <p:cNvPr id="5" name="Footer Placeholder 4">
            <a:extLst>
              <a:ext uri="{FF2B5EF4-FFF2-40B4-BE49-F238E27FC236}">
                <a16:creationId xmlns:a16="http://schemas.microsoft.com/office/drawing/2014/main" id="{2FB3D560-3545-3DA3-91D6-8344DDC211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117C9-A1DA-B6D8-5412-C3C6059D19F3}"/>
              </a:ext>
            </a:extLst>
          </p:cNvPr>
          <p:cNvSpPr>
            <a:spLocks noGrp="1"/>
          </p:cNvSpPr>
          <p:nvPr>
            <p:ph type="sldNum" sz="quarter" idx="12"/>
          </p:nvPr>
        </p:nvSpPr>
        <p:spPr/>
        <p:txBody>
          <a:bodyPr/>
          <a:lstStyle/>
          <a:p>
            <a:fld id="{16BD0703-05D5-476D-8284-DE9909E6922E}" type="slidenum">
              <a:rPr lang="en-US" smtClean="0"/>
              <a:t>‹#›</a:t>
            </a:fld>
            <a:endParaRPr lang="en-US"/>
          </a:p>
        </p:txBody>
      </p:sp>
    </p:spTree>
    <p:extLst>
      <p:ext uri="{BB962C8B-B14F-4D97-AF65-F5344CB8AC3E}">
        <p14:creationId xmlns:p14="http://schemas.microsoft.com/office/powerpoint/2010/main" val="461961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D74FF-4631-BA3E-80B5-B618A6CA12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4385D6-2A8A-26A0-C84D-CC239CD4EA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E73BD2-C90B-7110-1FF0-FCF9B0FB35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57F2D3-C42C-5E13-35E8-27AF06D82CED}"/>
              </a:ext>
            </a:extLst>
          </p:cNvPr>
          <p:cNvSpPr>
            <a:spLocks noGrp="1"/>
          </p:cNvSpPr>
          <p:nvPr>
            <p:ph type="dt" sz="half" idx="10"/>
          </p:nvPr>
        </p:nvSpPr>
        <p:spPr/>
        <p:txBody>
          <a:bodyPr/>
          <a:lstStyle/>
          <a:p>
            <a:fld id="{A31C43E6-DCCA-4CC1-9A43-40987AECA57C}" type="datetimeFigureOut">
              <a:rPr lang="en-US" smtClean="0"/>
              <a:t>10/26/2023</a:t>
            </a:fld>
            <a:endParaRPr lang="en-US"/>
          </a:p>
        </p:txBody>
      </p:sp>
      <p:sp>
        <p:nvSpPr>
          <p:cNvPr id="6" name="Footer Placeholder 5">
            <a:extLst>
              <a:ext uri="{FF2B5EF4-FFF2-40B4-BE49-F238E27FC236}">
                <a16:creationId xmlns:a16="http://schemas.microsoft.com/office/drawing/2014/main" id="{8AD4FB71-B26F-BBB3-91EB-2F38520DAC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A65567-F880-9628-326B-2B2714F58467}"/>
              </a:ext>
            </a:extLst>
          </p:cNvPr>
          <p:cNvSpPr>
            <a:spLocks noGrp="1"/>
          </p:cNvSpPr>
          <p:nvPr>
            <p:ph type="sldNum" sz="quarter" idx="12"/>
          </p:nvPr>
        </p:nvSpPr>
        <p:spPr/>
        <p:txBody>
          <a:bodyPr/>
          <a:lstStyle/>
          <a:p>
            <a:fld id="{16BD0703-05D5-476D-8284-DE9909E6922E}" type="slidenum">
              <a:rPr lang="en-US" smtClean="0"/>
              <a:t>‹#›</a:t>
            </a:fld>
            <a:endParaRPr lang="en-US"/>
          </a:p>
        </p:txBody>
      </p:sp>
    </p:spTree>
    <p:extLst>
      <p:ext uri="{BB962C8B-B14F-4D97-AF65-F5344CB8AC3E}">
        <p14:creationId xmlns:p14="http://schemas.microsoft.com/office/powerpoint/2010/main" val="1074574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EE52B-F2AE-681F-CAED-F21E30193B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956AFE-1B84-0907-7C50-464CFC1A6E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27E989-1A5C-6C61-5A0B-4F14FD904D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642FEC-B81D-5C12-2BC4-808993BCE7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273D4E-3B38-3C05-80EF-11961555D2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F134AC-E369-3F7E-60E8-6EA6F924A483}"/>
              </a:ext>
            </a:extLst>
          </p:cNvPr>
          <p:cNvSpPr>
            <a:spLocks noGrp="1"/>
          </p:cNvSpPr>
          <p:nvPr>
            <p:ph type="dt" sz="half" idx="10"/>
          </p:nvPr>
        </p:nvSpPr>
        <p:spPr/>
        <p:txBody>
          <a:bodyPr/>
          <a:lstStyle/>
          <a:p>
            <a:fld id="{A31C43E6-DCCA-4CC1-9A43-40987AECA57C}" type="datetimeFigureOut">
              <a:rPr lang="en-US" smtClean="0"/>
              <a:t>10/26/2023</a:t>
            </a:fld>
            <a:endParaRPr lang="en-US"/>
          </a:p>
        </p:txBody>
      </p:sp>
      <p:sp>
        <p:nvSpPr>
          <p:cNvPr id="8" name="Footer Placeholder 7">
            <a:extLst>
              <a:ext uri="{FF2B5EF4-FFF2-40B4-BE49-F238E27FC236}">
                <a16:creationId xmlns:a16="http://schemas.microsoft.com/office/drawing/2014/main" id="{BF5C2B3E-E4FA-DA8B-3DB3-F63F0388B7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6C8663-589F-EE7E-7A6E-3C33C742E9A5}"/>
              </a:ext>
            </a:extLst>
          </p:cNvPr>
          <p:cNvSpPr>
            <a:spLocks noGrp="1"/>
          </p:cNvSpPr>
          <p:nvPr>
            <p:ph type="sldNum" sz="quarter" idx="12"/>
          </p:nvPr>
        </p:nvSpPr>
        <p:spPr/>
        <p:txBody>
          <a:bodyPr/>
          <a:lstStyle/>
          <a:p>
            <a:fld id="{16BD0703-05D5-476D-8284-DE9909E6922E}" type="slidenum">
              <a:rPr lang="en-US" smtClean="0"/>
              <a:t>‹#›</a:t>
            </a:fld>
            <a:endParaRPr lang="en-US"/>
          </a:p>
        </p:txBody>
      </p:sp>
    </p:spTree>
    <p:extLst>
      <p:ext uri="{BB962C8B-B14F-4D97-AF65-F5344CB8AC3E}">
        <p14:creationId xmlns:p14="http://schemas.microsoft.com/office/powerpoint/2010/main" val="2300333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0AF0B-E584-A6B3-B678-67478C87F7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9E9A81-B0AF-5B5A-A954-10CAE3807025}"/>
              </a:ext>
            </a:extLst>
          </p:cNvPr>
          <p:cNvSpPr>
            <a:spLocks noGrp="1"/>
          </p:cNvSpPr>
          <p:nvPr>
            <p:ph type="dt" sz="half" idx="10"/>
          </p:nvPr>
        </p:nvSpPr>
        <p:spPr/>
        <p:txBody>
          <a:bodyPr/>
          <a:lstStyle/>
          <a:p>
            <a:fld id="{A31C43E6-DCCA-4CC1-9A43-40987AECA57C}" type="datetimeFigureOut">
              <a:rPr lang="en-US" smtClean="0"/>
              <a:t>10/26/2023</a:t>
            </a:fld>
            <a:endParaRPr lang="en-US"/>
          </a:p>
        </p:txBody>
      </p:sp>
      <p:sp>
        <p:nvSpPr>
          <p:cNvPr id="4" name="Footer Placeholder 3">
            <a:extLst>
              <a:ext uri="{FF2B5EF4-FFF2-40B4-BE49-F238E27FC236}">
                <a16:creationId xmlns:a16="http://schemas.microsoft.com/office/drawing/2014/main" id="{4ACEF676-2DD0-0544-94AA-925E64B6F7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4C27A3-8F41-01A5-AE43-6EC2A83A6A3E}"/>
              </a:ext>
            </a:extLst>
          </p:cNvPr>
          <p:cNvSpPr>
            <a:spLocks noGrp="1"/>
          </p:cNvSpPr>
          <p:nvPr>
            <p:ph type="sldNum" sz="quarter" idx="12"/>
          </p:nvPr>
        </p:nvSpPr>
        <p:spPr/>
        <p:txBody>
          <a:bodyPr/>
          <a:lstStyle/>
          <a:p>
            <a:fld id="{16BD0703-05D5-476D-8284-DE9909E6922E}" type="slidenum">
              <a:rPr lang="en-US" smtClean="0"/>
              <a:t>‹#›</a:t>
            </a:fld>
            <a:endParaRPr lang="en-US"/>
          </a:p>
        </p:txBody>
      </p:sp>
    </p:spTree>
    <p:extLst>
      <p:ext uri="{BB962C8B-B14F-4D97-AF65-F5344CB8AC3E}">
        <p14:creationId xmlns:p14="http://schemas.microsoft.com/office/powerpoint/2010/main" val="24152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C3E6B7-9735-9D1F-5BF7-506A8F1998EA}"/>
              </a:ext>
            </a:extLst>
          </p:cNvPr>
          <p:cNvSpPr>
            <a:spLocks noGrp="1"/>
          </p:cNvSpPr>
          <p:nvPr>
            <p:ph type="dt" sz="half" idx="10"/>
          </p:nvPr>
        </p:nvSpPr>
        <p:spPr/>
        <p:txBody>
          <a:bodyPr/>
          <a:lstStyle/>
          <a:p>
            <a:fld id="{A31C43E6-DCCA-4CC1-9A43-40987AECA57C}" type="datetimeFigureOut">
              <a:rPr lang="en-US" smtClean="0"/>
              <a:t>10/26/2023</a:t>
            </a:fld>
            <a:endParaRPr lang="en-US"/>
          </a:p>
        </p:txBody>
      </p:sp>
      <p:sp>
        <p:nvSpPr>
          <p:cNvPr id="3" name="Footer Placeholder 2">
            <a:extLst>
              <a:ext uri="{FF2B5EF4-FFF2-40B4-BE49-F238E27FC236}">
                <a16:creationId xmlns:a16="http://schemas.microsoft.com/office/drawing/2014/main" id="{CEDA5A3F-DD37-03DA-A268-AD9B6145CB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3054C3-FA24-EA67-9CAE-87AFBBB3D694}"/>
              </a:ext>
            </a:extLst>
          </p:cNvPr>
          <p:cNvSpPr>
            <a:spLocks noGrp="1"/>
          </p:cNvSpPr>
          <p:nvPr>
            <p:ph type="sldNum" sz="quarter" idx="12"/>
          </p:nvPr>
        </p:nvSpPr>
        <p:spPr/>
        <p:txBody>
          <a:bodyPr/>
          <a:lstStyle/>
          <a:p>
            <a:fld id="{16BD0703-05D5-476D-8284-DE9909E6922E}" type="slidenum">
              <a:rPr lang="en-US" smtClean="0"/>
              <a:t>‹#›</a:t>
            </a:fld>
            <a:endParaRPr lang="en-US"/>
          </a:p>
        </p:txBody>
      </p:sp>
    </p:spTree>
    <p:extLst>
      <p:ext uri="{BB962C8B-B14F-4D97-AF65-F5344CB8AC3E}">
        <p14:creationId xmlns:p14="http://schemas.microsoft.com/office/powerpoint/2010/main" val="2138866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5BCCA-D5D3-7E8B-71E7-210A7FD413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3156E8-F386-624A-7CCE-B263F25C09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86020A-CA50-9543-094D-87FD1E5D1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C8D23D-CF7E-40F3-2795-C623621F2FB7}"/>
              </a:ext>
            </a:extLst>
          </p:cNvPr>
          <p:cNvSpPr>
            <a:spLocks noGrp="1"/>
          </p:cNvSpPr>
          <p:nvPr>
            <p:ph type="dt" sz="half" idx="10"/>
          </p:nvPr>
        </p:nvSpPr>
        <p:spPr/>
        <p:txBody>
          <a:bodyPr/>
          <a:lstStyle/>
          <a:p>
            <a:fld id="{A31C43E6-DCCA-4CC1-9A43-40987AECA57C}" type="datetimeFigureOut">
              <a:rPr lang="en-US" smtClean="0"/>
              <a:t>10/26/2023</a:t>
            </a:fld>
            <a:endParaRPr lang="en-US"/>
          </a:p>
        </p:txBody>
      </p:sp>
      <p:sp>
        <p:nvSpPr>
          <p:cNvPr id="6" name="Footer Placeholder 5">
            <a:extLst>
              <a:ext uri="{FF2B5EF4-FFF2-40B4-BE49-F238E27FC236}">
                <a16:creationId xmlns:a16="http://schemas.microsoft.com/office/drawing/2014/main" id="{64D0640E-5000-76E7-0865-C0DD5A1145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5036E4-B43E-8AFF-5C68-F83B0DA70D8F}"/>
              </a:ext>
            </a:extLst>
          </p:cNvPr>
          <p:cNvSpPr>
            <a:spLocks noGrp="1"/>
          </p:cNvSpPr>
          <p:nvPr>
            <p:ph type="sldNum" sz="quarter" idx="12"/>
          </p:nvPr>
        </p:nvSpPr>
        <p:spPr/>
        <p:txBody>
          <a:bodyPr/>
          <a:lstStyle/>
          <a:p>
            <a:fld id="{16BD0703-05D5-476D-8284-DE9909E6922E}" type="slidenum">
              <a:rPr lang="en-US" smtClean="0"/>
              <a:t>‹#›</a:t>
            </a:fld>
            <a:endParaRPr lang="en-US"/>
          </a:p>
        </p:txBody>
      </p:sp>
    </p:spTree>
    <p:extLst>
      <p:ext uri="{BB962C8B-B14F-4D97-AF65-F5344CB8AC3E}">
        <p14:creationId xmlns:p14="http://schemas.microsoft.com/office/powerpoint/2010/main" val="3993745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50EA5-B89E-570E-1F3B-EE83EE32C8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37880C-BE21-1DA6-D775-7DBF341C08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C11EAD-B388-D5D4-EB8D-356B51F1AF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539BC2-0B24-CE20-E7F9-3B7409DA5EE9}"/>
              </a:ext>
            </a:extLst>
          </p:cNvPr>
          <p:cNvSpPr>
            <a:spLocks noGrp="1"/>
          </p:cNvSpPr>
          <p:nvPr>
            <p:ph type="dt" sz="half" idx="10"/>
          </p:nvPr>
        </p:nvSpPr>
        <p:spPr/>
        <p:txBody>
          <a:bodyPr/>
          <a:lstStyle/>
          <a:p>
            <a:fld id="{A31C43E6-DCCA-4CC1-9A43-40987AECA57C}" type="datetimeFigureOut">
              <a:rPr lang="en-US" smtClean="0"/>
              <a:t>10/26/2023</a:t>
            </a:fld>
            <a:endParaRPr lang="en-US"/>
          </a:p>
        </p:txBody>
      </p:sp>
      <p:sp>
        <p:nvSpPr>
          <p:cNvPr id="6" name="Footer Placeholder 5">
            <a:extLst>
              <a:ext uri="{FF2B5EF4-FFF2-40B4-BE49-F238E27FC236}">
                <a16:creationId xmlns:a16="http://schemas.microsoft.com/office/drawing/2014/main" id="{F2E4359E-78B5-98F0-B1A0-B3C8737F91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E03503-C78F-C974-74F9-26BB3F958073}"/>
              </a:ext>
            </a:extLst>
          </p:cNvPr>
          <p:cNvSpPr>
            <a:spLocks noGrp="1"/>
          </p:cNvSpPr>
          <p:nvPr>
            <p:ph type="sldNum" sz="quarter" idx="12"/>
          </p:nvPr>
        </p:nvSpPr>
        <p:spPr/>
        <p:txBody>
          <a:bodyPr/>
          <a:lstStyle/>
          <a:p>
            <a:fld id="{16BD0703-05D5-476D-8284-DE9909E6922E}" type="slidenum">
              <a:rPr lang="en-US" smtClean="0"/>
              <a:t>‹#›</a:t>
            </a:fld>
            <a:endParaRPr lang="en-US"/>
          </a:p>
        </p:txBody>
      </p:sp>
    </p:spTree>
    <p:extLst>
      <p:ext uri="{BB962C8B-B14F-4D97-AF65-F5344CB8AC3E}">
        <p14:creationId xmlns:p14="http://schemas.microsoft.com/office/powerpoint/2010/main" val="249124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6E35F2-2D7E-C3CE-75CF-06AE232928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AEA198-B9B1-93D8-8B43-B7114B008B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70CED-B2E3-F0AC-4D60-E8FB78C454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C43E6-DCCA-4CC1-9A43-40987AECA57C}" type="datetimeFigureOut">
              <a:rPr lang="en-US" smtClean="0"/>
              <a:t>10/26/2023</a:t>
            </a:fld>
            <a:endParaRPr lang="en-US"/>
          </a:p>
        </p:txBody>
      </p:sp>
      <p:sp>
        <p:nvSpPr>
          <p:cNvPr id="5" name="Footer Placeholder 4">
            <a:extLst>
              <a:ext uri="{FF2B5EF4-FFF2-40B4-BE49-F238E27FC236}">
                <a16:creationId xmlns:a16="http://schemas.microsoft.com/office/drawing/2014/main" id="{A9729F5A-5B30-229C-8066-DB56784803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C63E38-66CF-BF45-F6FB-B406497A9C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D0703-05D5-476D-8284-DE9909E6922E}" type="slidenum">
              <a:rPr lang="en-US" smtClean="0"/>
              <a:t>‹#›</a:t>
            </a:fld>
            <a:endParaRPr lang="en-US"/>
          </a:p>
        </p:txBody>
      </p:sp>
    </p:spTree>
    <p:extLst>
      <p:ext uri="{BB962C8B-B14F-4D97-AF65-F5344CB8AC3E}">
        <p14:creationId xmlns:p14="http://schemas.microsoft.com/office/powerpoint/2010/main" val="599263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ElasticSearch? Why ElasticSearch? Advantages of ElasticSearch! | by  AIMDek Technologies | Medium">
            <a:extLst>
              <a:ext uri="{FF2B5EF4-FFF2-40B4-BE49-F238E27FC236}">
                <a16:creationId xmlns:a16="http://schemas.microsoft.com/office/drawing/2014/main" id="{17179425-BDB7-1F74-0216-173B830E9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303" y="1344875"/>
            <a:ext cx="7017394" cy="347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394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5CDAB-5E99-7029-C60E-774F3940C864}"/>
              </a:ext>
            </a:extLst>
          </p:cNvPr>
          <p:cNvSpPr>
            <a:spLocks noGrp="1"/>
          </p:cNvSpPr>
          <p:nvPr>
            <p:ph type="title"/>
          </p:nvPr>
        </p:nvSpPr>
        <p:spPr/>
        <p:txBody>
          <a:bodyPr/>
          <a:lstStyle/>
          <a:p>
            <a:r>
              <a:rPr lang="en-US" dirty="0"/>
              <a:t>Delete</a:t>
            </a:r>
          </a:p>
        </p:txBody>
      </p:sp>
      <p:sp>
        <p:nvSpPr>
          <p:cNvPr id="3" name="Content Placeholder 2">
            <a:extLst>
              <a:ext uri="{FF2B5EF4-FFF2-40B4-BE49-F238E27FC236}">
                <a16:creationId xmlns:a16="http://schemas.microsoft.com/office/drawing/2014/main" id="{3BCED5D1-8878-8E72-2F2D-E03C7018248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41907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5CDAB-5E99-7029-C60E-774F3940C864}"/>
              </a:ext>
            </a:extLst>
          </p:cNvPr>
          <p:cNvSpPr>
            <a:spLocks noGrp="1"/>
          </p:cNvSpPr>
          <p:nvPr>
            <p:ph type="title"/>
          </p:nvPr>
        </p:nvSpPr>
        <p:spPr/>
        <p:txBody>
          <a:bodyPr/>
          <a:lstStyle/>
          <a:p>
            <a:r>
              <a:rPr lang="en-US" dirty="0"/>
              <a:t>Shade</a:t>
            </a:r>
          </a:p>
        </p:txBody>
      </p:sp>
      <p:sp>
        <p:nvSpPr>
          <p:cNvPr id="3" name="Content Placeholder 2">
            <a:extLst>
              <a:ext uri="{FF2B5EF4-FFF2-40B4-BE49-F238E27FC236}">
                <a16:creationId xmlns:a16="http://schemas.microsoft.com/office/drawing/2014/main" id="{3BCED5D1-8878-8E72-2F2D-E03C7018248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93253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A0663-42CF-3C27-DE48-FF96ABAFA89E}"/>
              </a:ext>
            </a:extLst>
          </p:cNvPr>
          <p:cNvSpPr>
            <a:spLocks noGrp="1"/>
          </p:cNvSpPr>
          <p:nvPr>
            <p:ph type="title"/>
          </p:nvPr>
        </p:nvSpPr>
        <p:spPr/>
        <p:txBody>
          <a:bodyPr/>
          <a:lstStyle/>
          <a:p>
            <a:r>
              <a:rPr lang="en-US" dirty="0"/>
              <a:t>Query</a:t>
            </a:r>
          </a:p>
        </p:txBody>
      </p:sp>
      <p:sp>
        <p:nvSpPr>
          <p:cNvPr id="3" name="Content Placeholder 2">
            <a:extLst>
              <a:ext uri="{FF2B5EF4-FFF2-40B4-BE49-F238E27FC236}">
                <a16:creationId xmlns:a16="http://schemas.microsoft.com/office/drawing/2014/main" id="{2E03917A-D574-7D03-0FC8-CFFFA941C4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9147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8EE31-D77E-B963-06C0-0B593444640A}"/>
              </a:ext>
            </a:extLst>
          </p:cNvPr>
          <p:cNvSpPr>
            <a:spLocks noGrp="1"/>
          </p:cNvSpPr>
          <p:nvPr>
            <p:ph type="title"/>
          </p:nvPr>
        </p:nvSpPr>
        <p:spPr/>
        <p:txBody>
          <a:bodyPr/>
          <a:lstStyle/>
          <a:p>
            <a:r>
              <a:rPr lang="en-US" dirty="0" err="1"/>
              <a:t>Vấn</a:t>
            </a:r>
            <a:r>
              <a:rPr lang="en-US" dirty="0"/>
              <a:t> </a:t>
            </a:r>
            <a:r>
              <a:rPr lang="en-US" dirty="0" err="1"/>
              <a:t>đề</a:t>
            </a:r>
            <a:r>
              <a:rPr lang="en-US" dirty="0"/>
              <a:t> yellow ở shades</a:t>
            </a:r>
          </a:p>
        </p:txBody>
      </p:sp>
      <p:sp>
        <p:nvSpPr>
          <p:cNvPr id="3" name="Content Placeholder 2">
            <a:extLst>
              <a:ext uri="{FF2B5EF4-FFF2-40B4-BE49-F238E27FC236}">
                <a16:creationId xmlns:a16="http://schemas.microsoft.com/office/drawing/2014/main" id="{2509B316-6642-DA70-B759-025698F300A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46536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FCE9C-5207-5EB6-518A-789E5103EC28}"/>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265B5274-328B-67FF-3A5F-15565F582A4F}"/>
              </a:ext>
            </a:extLst>
          </p:cNvPr>
          <p:cNvSpPr>
            <a:spLocks noGrp="1"/>
          </p:cNvSpPr>
          <p:nvPr>
            <p:ph idx="1"/>
          </p:nvPr>
        </p:nvSpPr>
        <p:spPr/>
        <p:txBody>
          <a:bodyPr/>
          <a:lstStyle/>
          <a:p>
            <a:r>
              <a:rPr lang="en-US" dirty="0"/>
              <a:t>https://prezi.com/p/i3radghwlytn/elasticsearch-ppt/</a:t>
            </a:r>
          </a:p>
        </p:txBody>
      </p:sp>
    </p:spTree>
    <p:extLst>
      <p:ext uri="{BB962C8B-B14F-4D97-AF65-F5344CB8AC3E}">
        <p14:creationId xmlns:p14="http://schemas.microsoft.com/office/powerpoint/2010/main" val="824662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2F33-AEA7-89B2-F390-443CA04D92D2}"/>
              </a:ext>
            </a:extLst>
          </p:cNvPr>
          <p:cNvSpPr>
            <a:spLocks noGrp="1"/>
          </p:cNvSpPr>
          <p:nvPr>
            <p:ph type="title"/>
          </p:nvPr>
        </p:nvSpPr>
        <p:spPr/>
        <p:txBody>
          <a:bodyPr/>
          <a:lstStyle/>
          <a:p>
            <a:r>
              <a:rPr lang="en-US" dirty="0"/>
              <a:t>Kibana</a:t>
            </a:r>
          </a:p>
        </p:txBody>
      </p:sp>
      <p:sp>
        <p:nvSpPr>
          <p:cNvPr id="3" name="Content Placeholder 2">
            <a:extLst>
              <a:ext uri="{FF2B5EF4-FFF2-40B4-BE49-F238E27FC236}">
                <a16:creationId xmlns:a16="http://schemas.microsoft.com/office/drawing/2014/main" id="{70D0C1AD-F044-8021-7C85-16DEFF3EC60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38772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8A6B-D303-901D-3992-A3680DA77985}"/>
              </a:ext>
            </a:extLst>
          </p:cNvPr>
          <p:cNvSpPr>
            <a:spLocks noGrp="1"/>
          </p:cNvSpPr>
          <p:nvPr>
            <p:ph type="title"/>
          </p:nvPr>
        </p:nvSpPr>
        <p:spPr/>
        <p:txBody>
          <a:bodyPr/>
          <a:lstStyle/>
          <a:p>
            <a:r>
              <a:rPr lang="en-US" dirty="0" err="1"/>
              <a:t>Các</a:t>
            </a:r>
            <a:r>
              <a:rPr lang="en-US" dirty="0"/>
              <a:t> </a:t>
            </a:r>
            <a:r>
              <a:rPr lang="en-US" dirty="0" err="1"/>
              <a:t>dịch</a:t>
            </a:r>
            <a:r>
              <a:rPr lang="en-US" dirty="0"/>
              <a:t> </a:t>
            </a:r>
            <a:r>
              <a:rPr lang="en-US" dirty="0" err="1"/>
              <a:t>vụ</a:t>
            </a:r>
            <a:r>
              <a:rPr lang="en-US" dirty="0"/>
              <a:t>, </a:t>
            </a:r>
            <a:r>
              <a:rPr lang="en-US" dirty="0" err="1"/>
              <a:t>công</a:t>
            </a:r>
            <a:r>
              <a:rPr lang="en-US" dirty="0"/>
              <a:t> </a:t>
            </a:r>
            <a:r>
              <a:rPr lang="en-US" dirty="0" err="1"/>
              <a:t>cụ</a:t>
            </a:r>
            <a:r>
              <a:rPr lang="en-US" dirty="0"/>
              <a:t> </a:t>
            </a:r>
            <a:r>
              <a:rPr lang="en-US" dirty="0" err="1"/>
              <a:t>khác</a:t>
            </a:r>
            <a:r>
              <a:rPr lang="en-US" dirty="0"/>
              <a:t> </a:t>
            </a:r>
            <a:r>
              <a:rPr lang="en-US" dirty="0" err="1"/>
              <a:t>và</a:t>
            </a:r>
            <a:r>
              <a:rPr lang="en-US" dirty="0"/>
              <a:t> </a:t>
            </a:r>
            <a:r>
              <a:rPr lang="en-US" dirty="0" err="1"/>
              <a:t>ứng</a:t>
            </a:r>
            <a:r>
              <a:rPr lang="en-US" dirty="0"/>
              <a:t> </a:t>
            </a:r>
            <a:r>
              <a:rPr lang="en-US" dirty="0" err="1"/>
              <a:t>dụng</a:t>
            </a:r>
            <a:endParaRPr lang="en-US" dirty="0"/>
          </a:p>
        </p:txBody>
      </p:sp>
      <p:sp>
        <p:nvSpPr>
          <p:cNvPr id="3" name="Content Placeholder 2">
            <a:extLst>
              <a:ext uri="{FF2B5EF4-FFF2-40B4-BE49-F238E27FC236}">
                <a16:creationId xmlns:a16="http://schemas.microsoft.com/office/drawing/2014/main" id="{1FAD6130-53A6-AA6E-B715-BBC587CBB4A8}"/>
              </a:ext>
            </a:extLst>
          </p:cNvPr>
          <p:cNvSpPr>
            <a:spLocks noGrp="1"/>
          </p:cNvSpPr>
          <p:nvPr>
            <p:ph idx="1"/>
          </p:nvPr>
        </p:nvSpPr>
        <p:spPr/>
        <p:txBody>
          <a:bodyPr/>
          <a:lstStyle/>
          <a:p>
            <a:r>
              <a:rPr lang="en-US" dirty="0"/>
              <a:t>Analytic</a:t>
            </a:r>
          </a:p>
          <a:p>
            <a:r>
              <a:rPr lang="en-US" dirty="0"/>
              <a:t>Machine learning</a:t>
            </a:r>
          </a:p>
          <a:p>
            <a:r>
              <a:rPr lang="en-US" dirty="0"/>
              <a:t>VV</a:t>
            </a:r>
          </a:p>
        </p:txBody>
      </p:sp>
    </p:spTree>
    <p:extLst>
      <p:ext uri="{BB962C8B-B14F-4D97-AF65-F5344CB8AC3E}">
        <p14:creationId xmlns:p14="http://schemas.microsoft.com/office/powerpoint/2010/main" val="1913016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5329F-EF80-3E89-EFF9-D301A8D33338}"/>
              </a:ext>
            </a:extLst>
          </p:cNvPr>
          <p:cNvSpPr>
            <a:spLocks noGrp="1"/>
          </p:cNvSpPr>
          <p:nvPr>
            <p:ph type="title"/>
          </p:nvPr>
        </p:nvSpPr>
        <p:spPr/>
        <p:txBody>
          <a:bodyPr/>
          <a:lstStyle/>
          <a:p>
            <a:r>
              <a:rPr lang="en-US"/>
              <a:t>Demo</a:t>
            </a:r>
          </a:p>
        </p:txBody>
      </p:sp>
      <p:sp>
        <p:nvSpPr>
          <p:cNvPr id="3" name="Content Placeholder 2">
            <a:extLst>
              <a:ext uri="{FF2B5EF4-FFF2-40B4-BE49-F238E27FC236}">
                <a16:creationId xmlns:a16="http://schemas.microsoft.com/office/drawing/2014/main" id="{AEFF791E-E200-13B2-372E-F9B79119FA7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47117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4AB78-2D51-A3E8-005E-0B014EF635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C818D1-FC78-BF35-A703-F957C1D6F14D}"/>
              </a:ext>
            </a:extLst>
          </p:cNvPr>
          <p:cNvSpPr>
            <a:spLocks noGrp="1"/>
          </p:cNvSpPr>
          <p:nvPr>
            <p:ph idx="1"/>
          </p:nvPr>
        </p:nvSpPr>
        <p:spPr/>
        <p:txBody>
          <a:bodyPr/>
          <a:lstStyle/>
          <a:p>
            <a:r>
              <a:rPr lang="en-US" dirty="0" err="1"/>
              <a:t>Giới</a:t>
            </a:r>
            <a:r>
              <a:rPr lang="en-US" dirty="0"/>
              <a:t> </a:t>
            </a:r>
            <a:r>
              <a:rPr lang="en-US" dirty="0" err="1"/>
              <a:t>thiệu</a:t>
            </a:r>
            <a:r>
              <a:rPr lang="en-US" dirty="0"/>
              <a:t> </a:t>
            </a:r>
            <a:r>
              <a:rPr lang="en-US" dirty="0" err="1"/>
              <a:t>chung</a:t>
            </a:r>
            <a:endParaRPr lang="en-US" dirty="0"/>
          </a:p>
          <a:p>
            <a:r>
              <a:rPr lang="en-US" b="0" i="0" dirty="0">
                <a:solidFill>
                  <a:srgbClr val="252525"/>
                </a:solidFill>
                <a:effectLst/>
                <a:latin typeface="Roboto" panose="02000000000000000000" pitchFamily="2" charset="0"/>
              </a:rPr>
              <a:t>Elasticsearch architecture</a:t>
            </a:r>
            <a:endParaRPr lang="en-US" dirty="0"/>
          </a:p>
        </p:txBody>
      </p:sp>
    </p:spTree>
    <p:extLst>
      <p:ext uri="{BB962C8B-B14F-4D97-AF65-F5344CB8AC3E}">
        <p14:creationId xmlns:p14="http://schemas.microsoft.com/office/powerpoint/2010/main" val="968580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2590-8F4D-BBAB-E5E1-13609E85075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0CF35ED-9E6C-2C41-455F-983F635F6494}"/>
              </a:ext>
            </a:extLst>
          </p:cNvPr>
          <p:cNvSpPr>
            <a:spLocks noGrp="1"/>
          </p:cNvSpPr>
          <p:nvPr>
            <p:ph idx="1"/>
          </p:nvPr>
        </p:nvSpPr>
        <p:spPr/>
        <p:txBody>
          <a:bodyPr/>
          <a:lstStyle/>
          <a:p>
            <a:r>
              <a:rPr lang="en-US" dirty="0"/>
              <a:t>2010</a:t>
            </a:r>
          </a:p>
          <a:p>
            <a:r>
              <a:rPr lang="vi-VN" dirty="0"/>
              <a:t>Nó được xây dựng trên nền tảng Apache Lucene, một thư viện tìm kiếm full-text mạnh mẽ. Elasticsearch cung cấp khả năng tìm kiếm nhanh chóng, phân tích dữ liệu và xử lý truy vấn phức tạp trên tập dữ liệu lớn.</a:t>
            </a:r>
            <a:endParaRPr lang="en-US" dirty="0"/>
          </a:p>
        </p:txBody>
      </p:sp>
      <p:pic>
        <p:nvPicPr>
          <p:cNvPr id="5" name="Picture 4">
            <a:extLst>
              <a:ext uri="{FF2B5EF4-FFF2-40B4-BE49-F238E27FC236}">
                <a16:creationId xmlns:a16="http://schemas.microsoft.com/office/drawing/2014/main" id="{A8420A91-B279-99ED-ACFF-2856AB7EEF5C}"/>
              </a:ext>
            </a:extLst>
          </p:cNvPr>
          <p:cNvPicPr>
            <a:picLocks noChangeAspect="1"/>
          </p:cNvPicPr>
          <p:nvPr/>
        </p:nvPicPr>
        <p:blipFill>
          <a:blip r:embed="rId2"/>
          <a:stretch>
            <a:fillRect/>
          </a:stretch>
        </p:blipFill>
        <p:spPr>
          <a:xfrm>
            <a:off x="6424682" y="2957064"/>
            <a:ext cx="4296375" cy="3219899"/>
          </a:xfrm>
          <a:prstGeom prst="rect">
            <a:avLst/>
          </a:prstGeom>
        </p:spPr>
      </p:pic>
    </p:spTree>
    <p:extLst>
      <p:ext uri="{BB962C8B-B14F-4D97-AF65-F5344CB8AC3E}">
        <p14:creationId xmlns:p14="http://schemas.microsoft.com/office/powerpoint/2010/main" val="311938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AC1B-AADD-8762-53E1-8D9D179223C0}"/>
              </a:ext>
            </a:extLst>
          </p:cNvPr>
          <p:cNvSpPr>
            <a:spLocks noGrp="1"/>
          </p:cNvSpPr>
          <p:nvPr>
            <p:ph type="title"/>
          </p:nvPr>
        </p:nvSpPr>
        <p:spPr/>
        <p:txBody>
          <a:bodyPr/>
          <a:lstStyle/>
          <a:p>
            <a:r>
              <a:rPr lang="en-US" dirty="0" err="1"/>
              <a:t>Tính</a:t>
            </a:r>
            <a:r>
              <a:rPr lang="en-US" dirty="0"/>
              <a:t> </a:t>
            </a:r>
            <a:r>
              <a:rPr lang="en-US" dirty="0" err="1"/>
              <a:t>năng</a:t>
            </a:r>
            <a:endParaRPr lang="en-US" dirty="0"/>
          </a:p>
        </p:txBody>
      </p:sp>
      <p:sp>
        <p:nvSpPr>
          <p:cNvPr id="3" name="Content Placeholder 2">
            <a:extLst>
              <a:ext uri="{FF2B5EF4-FFF2-40B4-BE49-F238E27FC236}">
                <a16:creationId xmlns:a16="http://schemas.microsoft.com/office/drawing/2014/main" id="{2A3194BA-DF96-E24C-936B-2EE3F18AF515}"/>
              </a:ext>
            </a:extLst>
          </p:cNvPr>
          <p:cNvSpPr>
            <a:spLocks noGrp="1"/>
          </p:cNvSpPr>
          <p:nvPr>
            <p:ph idx="1"/>
          </p:nvPr>
        </p:nvSpPr>
        <p:spPr/>
        <p:txBody>
          <a:bodyPr/>
          <a:lstStyle/>
          <a:p>
            <a:r>
              <a:rPr lang="vi-VN" dirty="0"/>
              <a:t>Trình bày kiến trúc phân tán của Elasticsearch bao gồm các khái niệm như node, cluster, shard và replica. Giải thích cách Elasticsearch phân phối dữ liệu và xử lý truy vấn song song trên các node</a:t>
            </a:r>
            <a:endParaRPr lang="en-US" dirty="0"/>
          </a:p>
        </p:txBody>
      </p:sp>
      <p:pic>
        <p:nvPicPr>
          <p:cNvPr id="5" name="Picture 4">
            <a:extLst>
              <a:ext uri="{FF2B5EF4-FFF2-40B4-BE49-F238E27FC236}">
                <a16:creationId xmlns:a16="http://schemas.microsoft.com/office/drawing/2014/main" id="{D68ED6C8-0966-94BF-D862-D54E9753E7C3}"/>
              </a:ext>
            </a:extLst>
          </p:cNvPr>
          <p:cNvPicPr>
            <a:picLocks noChangeAspect="1"/>
          </p:cNvPicPr>
          <p:nvPr/>
        </p:nvPicPr>
        <p:blipFill>
          <a:blip r:embed="rId2"/>
          <a:stretch>
            <a:fillRect/>
          </a:stretch>
        </p:blipFill>
        <p:spPr>
          <a:xfrm>
            <a:off x="4193251" y="3130036"/>
            <a:ext cx="3805498" cy="3046927"/>
          </a:xfrm>
          <a:prstGeom prst="rect">
            <a:avLst/>
          </a:prstGeom>
        </p:spPr>
      </p:pic>
    </p:spTree>
    <p:extLst>
      <p:ext uri="{BB962C8B-B14F-4D97-AF65-F5344CB8AC3E}">
        <p14:creationId xmlns:p14="http://schemas.microsoft.com/office/powerpoint/2010/main" val="1137577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E381D-0C0A-1890-A86E-183B72CE0C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38F3A3-30EE-AF47-D85F-F469AECF42C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125C758-1231-B027-E85E-55246981A856}"/>
              </a:ext>
            </a:extLst>
          </p:cNvPr>
          <p:cNvPicPr>
            <a:picLocks noChangeAspect="1"/>
          </p:cNvPicPr>
          <p:nvPr/>
        </p:nvPicPr>
        <p:blipFill>
          <a:blip r:embed="rId2"/>
          <a:stretch>
            <a:fillRect/>
          </a:stretch>
        </p:blipFill>
        <p:spPr>
          <a:xfrm>
            <a:off x="3533313" y="1958396"/>
            <a:ext cx="7335378" cy="4209423"/>
          </a:xfrm>
          <a:prstGeom prst="rect">
            <a:avLst/>
          </a:prstGeom>
        </p:spPr>
      </p:pic>
    </p:spTree>
    <p:extLst>
      <p:ext uri="{BB962C8B-B14F-4D97-AF65-F5344CB8AC3E}">
        <p14:creationId xmlns:p14="http://schemas.microsoft.com/office/powerpoint/2010/main" val="252616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FF5E-F542-342E-0125-26E0E4C121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568359-B78A-C7B9-14E4-A1309940F2E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F8B3EBA-3750-2BC6-8D5A-BC42A0C7EA57}"/>
              </a:ext>
            </a:extLst>
          </p:cNvPr>
          <p:cNvPicPr>
            <a:picLocks noChangeAspect="1"/>
          </p:cNvPicPr>
          <p:nvPr/>
        </p:nvPicPr>
        <p:blipFill>
          <a:blip r:embed="rId2"/>
          <a:stretch>
            <a:fillRect/>
          </a:stretch>
        </p:blipFill>
        <p:spPr>
          <a:xfrm>
            <a:off x="2757021" y="1528497"/>
            <a:ext cx="6677957" cy="3801005"/>
          </a:xfrm>
          <a:prstGeom prst="rect">
            <a:avLst/>
          </a:prstGeom>
        </p:spPr>
      </p:pic>
    </p:spTree>
    <p:extLst>
      <p:ext uri="{BB962C8B-B14F-4D97-AF65-F5344CB8AC3E}">
        <p14:creationId xmlns:p14="http://schemas.microsoft.com/office/powerpoint/2010/main" val="3211063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5CDAB-5E99-7029-C60E-774F3940C864}"/>
              </a:ext>
            </a:extLst>
          </p:cNvPr>
          <p:cNvSpPr>
            <a:spLocks noGrp="1"/>
          </p:cNvSpPr>
          <p:nvPr>
            <p:ph type="title"/>
          </p:nvPr>
        </p:nvSpPr>
        <p:spPr/>
        <p:txBody>
          <a:bodyPr/>
          <a:lstStyle/>
          <a:p>
            <a:r>
              <a:rPr lang="en-US" dirty="0"/>
              <a:t>Create index</a:t>
            </a:r>
          </a:p>
        </p:txBody>
      </p:sp>
      <p:sp>
        <p:nvSpPr>
          <p:cNvPr id="3" name="Content Placeholder 2">
            <a:extLst>
              <a:ext uri="{FF2B5EF4-FFF2-40B4-BE49-F238E27FC236}">
                <a16:creationId xmlns:a16="http://schemas.microsoft.com/office/drawing/2014/main" id="{3BCED5D1-8878-8E72-2F2D-E03C7018248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70667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5CDAB-5E99-7029-C60E-774F3940C864}"/>
              </a:ext>
            </a:extLst>
          </p:cNvPr>
          <p:cNvSpPr>
            <a:spLocks noGrp="1"/>
          </p:cNvSpPr>
          <p:nvPr>
            <p:ph type="title"/>
          </p:nvPr>
        </p:nvSpPr>
        <p:spPr/>
        <p:txBody>
          <a:bodyPr/>
          <a:lstStyle/>
          <a:p>
            <a:r>
              <a:rPr lang="en-US" dirty="0"/>
              <a:t>Create document</a:t>
            </a:r>
          </a:p>
        </p:txBody>
      </p:sp>
      <p:sp>
        <p:nvSpPr>
          <p:cNvPr id="3" name="Content Placeholder 2">
            <a:extLst>
              <a:ext uri="{FF2B5EF4-FFF2-40B4-BE49-F238E27FC236}">
                <a16:creationId xmlns:a16="http://schemas.microsoft.com/office/drawing/2014/main" id="{3BCED5D1-8878-8E72-2F2D-E03C7018248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81903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5CDAB-5E99-7029-C60E-774F3940C864}"/>
              </a:ext>
            </a:extLst>
          </p:cNvPr>
          <p:cNvSpPr>
            <a:spLocks noGrp="1"/>
          </p:cNvSpPr>
          <p:nvPr>
            <p:ph type="title"/>
          </p:nvPr>
        </p:nvSpPr>
        <p:spPr/>
        <p:txBody>
          <a:bodyPr/>
          <a:lstStyle/>
          <a:p>
            <a:r>
              <a:rPr lang="en-US" dirty="0"/>
              <a:t>Update document</a:t>
            </a:r>
          </a:p>
        </p:txBody>
      </p:sp>
      <p:sp>
        <p:nvSpPr>
          <p:cNvPr id="3" name="Content Placeholder 2">
            <a:extLst>
              <a:ext uri="{FF2B5EF4-FFF2-40B4-BE49-F238E27FC236}">
                <a16:creationId xmlns:a16="http://schemas.microsoft.com/office/drawing/2014/main" id="{3BCED5D1-8878-8E72-2F2D-E03C7018248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4424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Words>
  <Application>Microsoft Office PowerPoint</Application>
  <PresentationFormat>Widescreen</PresentationFormat>
  <Paragraphs>22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Roboto</vt:lpstr>
      <vt:lpstr>Office Theme</vt:lpstr>
      <vt:lpstr>PowerPoint Presentation</vt:lpstr>
      <vt:lpstr>PowerPoint Presentation</vt:lpstr>
      <vt:lpstr>Introduction</vt:lpstr>
      <vt:lpstr>Tính năng</vt:lpstr>
      <vt:lpstr>PowerPoint Presentation</vt:lpstr>
      <vt:lpstr>PowerPoint Presentation</vt:lpstr>
      <vt:lpstr>Create index</vt:lpstr>
      <vt:lpstr>Create document</vt:lpstr>
      <vt:lpstr>Update document</vt:lpstr>
      <vt:lpstr>Delete</vt:lpstr>
      <vt:lpstr>Shade</vt:lpstr>
      <vt:lpstr>Query</vt:lpstr>
      <vt:lpstr>Vấn đề yellow ở shades</vt:lpstr>
      <vt:lpstr>//Note</vt:lpstr>
      <vt:lpstr>Kibana</vt:lpstr>
      <vt:lpstr>Các dịch vụ, công cụ khác và ứng dụng</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Vũ Trung Anh</dc:creator>
  <cp:lastModifiedBy>Vũ Trung Anh</cp:lastModifiedBy>
  <cp:revision>1</cp:revision>
  <dcterms:created xsi:type="dcterms:W3CDTF">2023-10-26T15:16:22Z</dcterms:created>
  <dcterms:modified xsi:type="dcterms:W3CDTF">2023-10-26T15:17:00Z</dcterms:modified>
</cp:coreProperties>
</file>