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3" r:id="rId6"/>
    <p:sldId id="259" r:id="rId7"/>
    <p:sldId id="276" r:id="rId8"/>
    <p:sldId id="282" r:id="rId9"/>
    <p:sldId id="281" r:id="rId10"/>
    <p:sldId id="277" r:id="rId11"/>
    <p:sldId id="275" r:id="rId12"/>
    <p:sldId id="278" r:id="rId13"/>
    <p:sldId id="264" r:id="rId14"/>
    <p:sldId id="265" r:id="rId15"/>
    <p:sldId id="266" r:id="rId16"/>
    <p:sldId id="267" r:id="rId17"/>
    <p:sldId id="268" r:id="rId18"/>
    <p:sldId id="263" r:id="rId19"/>
    <p:sldId id="269" r:id="rId20"/>
    <p:sldId id="262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E398-B1F3-AA1E-9C76-2BD8EA072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B80E5-2414-A772-E564-2623C577C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6F27-524D-552D-50F4-ADE2AE66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10E6-1248-CBAF-F714-7B524025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45DB-7C9A-2013-B47A-C812623F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A1CA-9C73-DD09-CB06-8A596E9F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E4CB4-3058-76AC-FFAE-BEB654C3C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45D7-05C0-B420-21A1-7AA4172E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4548-0464-6589-0EDF-15C5248F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3810-CEB5-B0A3-5887-14380DFD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5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8B581-A656-5157-C16A-4BEB9DF44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3C1E1-8AEB-2DF9-36F1-F37CED0F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9EF6-0C1E-2E44-ED00-9F3037A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4118-E8F5-0170-26A4-C6624E7F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737D-3FD5-D1A1-61C1-F11641B4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F44A-DA74-3F07-54DE-95574DCE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9E79-95F0-87C1-928B-7FC2F9AD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8B15-DD3F-854D-1F9B-5A4BB60F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7FC1-2243-D11E-66D8-7F042AA3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354F-067A-B53F-7150-B658371C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DE43-91DE-384C-D9B1-6F4FB8A4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8138-F76F-47E0-DE02-19A6A490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8BDC-0CC4-2A59-2BD3-999D04AF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D560-3545-3DA3-91D6-8344DDC2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17C9-A1DA-B6D8-5412-C3C6059D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74FF-4631-BA3E-80B5-B618A6C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385D6-2A8A-26A0-C84D-CC239CD4E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73BD2-C90B-7110-1FF0-FCF9B0FB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7F2D3-C42C-5E13-35E8-27AF06D8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FB71-B26F-BBB3-91EB-2F38520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65567-F880-9628-326B-2B2714F5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E52B-F2AE-681F-CAED-F21E301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56AFE-1B84-0907-7C50-464CFC1A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7E989-1A5C-6C61-5A0B-4F14FD904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42FEC-B81D-5C12-2BC4-808993BC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73D4E-3B38-3C05-80EF-11961555D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134AC-E369-3F7E-60E8-6EA6F924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C2B3E-E4FA-DA8B-3DB3-F63F0388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C8663-589F-EE7E-7A6E-3C33C74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AF0B-E584-A6B3-B678-67478C87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E9A81-B0AF-5B5A-A954-10CAE380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EF676-2DD0-0544-94AA-925E64B6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27A3-8F41-01A5-AE43-6EC2A83A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3E6B7-9735-9D1F-5BF7-506A8F19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A5A3F-DD37-03DA-A268-AD9B6145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54C3-FA24-EA67-9CAE-87AFBBB3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BCCA-D5D3-7E8B-71E7-210A7FD4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56E8-F386-624A-7CCE-B263F25C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6020A-CA50-9543-094D-87FD1E5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D23D-CF7E-40F3-2795-C623621F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0640E-5000-76E7-0865-C0DD5A11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036E4-B43E-8AFF-5C68-F83B0DA7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EA5-B89E-570E-1F3B-EE83EE32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7880C-BE21-1DA6-D775-7DBF341C0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11EAD-B388-D5D4-EB8D-356B51F1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39BC2-0B24-CE20-E7F9-3B7409DA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359E-78B5-98F0-B1A0-B3C8737F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03503-C78F-C974-74F9-26BB3F9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4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E35F2-2D7E-C3CE-75CF-06AE2329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A198-B9B1-93D8-8B43-B7114B00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0CED-B2E3-F0AC-4D60-E8FB78C45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43E6-DCCA-4CC1-9A43-40987AECA57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9F5A-5B30-229C-8066-DB567848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3E38-66CF-BF45-F6FB-B406497A9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0703-05D5-476D-8284-DE9909E6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ElasticSearch? Why ElasticSearch? Advantages of ElasticSearch! | by  AIMDek Technologies | Medium">
            <a:extLst>
              <a:ext uri="{FF2B5EF4-FFF2-40B4-BE49-F238E27FC236}">
                <a16:creationId xmlns:a16="http://schemas.microsoft.com/office/drawing/2014/main" id="{17179425-BDB7-1F74-0216-173B830E9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03" y="1344875"/>
            <a:ext cx="7017394" cy="347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9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022BF1-DCF3-9F8D-7FDA-C784A722B50C}"/>
              </a:ext>
            </a:extLst>
          </p:cNvPr>
          <p:cNvGrpSpPr/>
          <p:nvPr/>
        </p:nvGrpSpPr>
        <p:grpSpPr>
          <a:xfrm>
            <a:off x="1563763" y="878967"/>
            <a:ext cx="8627801" cy="4341204"/>
            <a:chOff x="1324066" y="1464893"/>
            <a:chExt cx="8627801" cy="4341204"/>
          </a:xfrm>
        </p:grpSpPr>
        <p:pic>
          <p:nvPicPr>
            <p:cNvPr id="4" name="Picture 2" descr="Elasticsearch là gì? Kiến thức tổng quan về Elasticsearch">
              <a:extLst>
                <a:ext uri="{FF2B5EF4-FFF2-40B4-BE49-F238E27FC236}">
                  <a16:creationId xmlns:a16="http://schemas.microsoft.com/office/drawing/2014/main" id="{661E4D97-5120-DD44-6BFF-01F1F0DEA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066" y="1464893"/>
              <a:ext cx="8627801" cy="434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DCF3F3-CE1B-B657-8079-35135E1FF6B4}"/>
                </a:ext>
              </a:extLst>
            </p:cNvPr>
            <p:cNvSpPr/>
            <p:nvPr/>
          </p:nvSpPr>
          <p:spPr>
            <a:xfrm>
              <a:off x="1944210" y="1597981"/>
              <a:ext cx="7146524" cy="1171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75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3CA8-55AB-3D36-1191-33A3FF24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/>
          </a:bodyPr>
          <a:lstStyle/>
          <a:p>
            <a:r>
              <a:rPr lang="en-US" dirty="0"/>
              <a:t>Cluster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  <a:p>
            <a:r>
              <a:rPr lang="en-US" dirty="0"/>
              <a:t>Node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cluster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data</a:t>
            </a:r>
          </a:p>
          <a:p>
            <a:r>
              <a:rPr lang="en-US" dirty="0"/>
              <a:t>Index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document,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database</a:t>
            </a:r>
          </a:p>
          <a:p>
            <a:r>
              <a:rPr lang="en-US" dirty="0"/>
              <a:t>Document </a:t>
            </a:r>
            <a:r>
              <a:rPr lang="en-US" dirty="0" err="1"/>
              <a:t>là</a:t>
            </a:r>
            <a:r>
              <a:rPr lang="en-US" dirty="0"/>
              <a:t> record</a:t>
            </a:r>
          </a:p>
          <a:p>
            <a:r>
              <a:rPr lang="en-US" dirty="0"/>
              <a:t>Document type </a:t>
            </a:r>
            <a:r>
              <a:rPr lang="en-US" dirty="0" err="1"/>
              <a:t>là</a:t>
            </a:r>
            <a:r>
              <a:rPr lang="en-US" dirty="0"/>
              <a:t> table</a:t>
            </a:r>
          </a:p>
          <a:p>
            <a:r>
              <a:rPr lang="en-US" dirty="0"/>
              <a:t>Shard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index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Replica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shard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95299-74A8-3A40-5A36-8172CC4E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97" y="1008588"/>
            <a:ext cx="8504806" cy="48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CDAB-5E99-7029-C60E-774F394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D5D1-8878-8E72-2F2D-E03C70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CDAB-5E99-7029-C60E-774F394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D5D1-8878-8E72-2F2D-E03C70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CDAB-5E99-7029-C60E-774F394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D5D1-8878-8E72-2F2D-E03C70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CDAB-5E99-7029-C60E-774F394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D5D1-8878-8E72-2F2D-E03C70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CDAB-5E99-7029-C60E-774F394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D5D1-8878-8E72-2F2D-E03C70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5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63-42CF-3C27-DE48-FF96ABAF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917A-D574-7D03-0FC8-CFFFA941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EE31-D77E-B963-06C0-0B593444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yellow ở shades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B316-6642-DA70-B759-025698F3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18D1-FC78-BF35-A703-F957C1D6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3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252525"/>
                </a:solidFill>
                <a:latin typeface="Roboto" panose="02000000000000000000" pitchFamily="2" charset="0"/>
              </a:rPr>
              <a:t>Introduction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Elasticsearch architecture</a:t>
            </a:r>
          </a:p>
          <a:p>
            <a:r>
              <a:rPr lang="en-US" dirty="0">
                <a:solidFill>
                  <a:srgbClr val="252525"/>
                </a:solidFill>
                <a:latin typeface="Roboto" panose="02000000000000000000" pitchFamily="2" charset="0"/>
              </a:rPr>
              <a:t>Component</a:t>
            </a:r>
          </a:p>
          <a:p>
            <a:r>
              <a:rPr lang="en-US" dirty="0">
                <a:solidFill>
                  <a:srgbClr val="252525"/>
                </a:solidFill>
                <a:latin typeface="Roboto" panose="02000000000000000000" pitchFamily="2" charset="0"/>
              </a:rPr>
              <a:t>Query</a:t>
            </a:r>
          </a:p>
          <a:p>
            <a:r>
              <a:rPr lang="en-US" dirty="0">
                <a:solidFill>
                  <a:srgbClr val="252525"/>
                </a:solidFill>
                <a:latin typeface="Roboto" panose="02000000000000000000" pitchFamily="2" charset="0"/>
              </a:rPr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80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CE9C-5207-5EB6-518A-789E5103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5274-328B-67FF-3A5F-15565F58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https://prezi.com/p/i3radghwlytn/elasticsearch-ppt/</a:t>
            </a:r>
          </a:p>
        </p:txBody>
      </p:sp>
    </p:spTree>
    <p:extLst>
      <p:ext uri="{BB962C8B-B14F-4D97-AF65-F5344CB8AC3E}">
        <p14:creationId xmlns:p14="http://schemas.microsoft.com/office/powerpoint/2010/main" val="82466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2F33-AEA7-89B2-F390-443CA04D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C1AD-F044-8021-7C85-16DEFF3E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2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8A6B-D303-901D-3992-A3680DA7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6130-53A6-AA6E-B715-BBC587CB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VV</a:t>
            </a:r>
          </a:p>
        </p:txBody>
      </p:sp>
    </p:spTree>
    <p:extLst>
      <p:ext uri="{BB962C8B-B14F-4D97-AF65-F5344CB8AC3E}">
        <p14:creationId xmlns:p14="http://schemas.microsoft.com/office/powerpoint/2010/main" val="1913016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329F-EF80-3E89-EFF9-D301A8D3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791E-E200-13B2-372E-F9B79119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1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2590-8F4D-BBAB-E5E1-13609E85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35ED-9E6C-2C41-455F-983F635F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2010</a:t>
            </a:r>
          </a:p>
          <a:p>
            <a:r>
              <a:rPr lang="vi-VN" dirty="0">
                <a:latin typeface="Calibri (Body)"/>
              </a:rPr>
              <a:t>Apache Lucene</a:t>
            </a:r>
            <a:r>
              <a:rPr lang="en-US" dirty="0">
                <a:latin typeface="Calibri (Body)"/>
              </a:rPr>
              <a:t> (</a:t>
            </a:r>
            <a:r>
              <a:rPr lang="en-US" dirty="0" err="1">
                <a:latin typeface="Calibri (Body)"/>
              </a:rPr>
              <a:t>thư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viện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tìm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kiếm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viết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bằng</a:t>
            </a:r>
            <a:r>
              <a:rPr lang="en-US" dirty="0">
                <a:latin typeface="Calibri (Body)"/>
              </a:rPr>
              <a:t> java)</a:t>
            </a:r>
          </a:p>
          <a:p>
            <a:r>
              <a:rPr lang="en-US" dirty="0">
                <a:latin typeface="Calibri (Body)"/>
              </a:rPr>
              <a:t>T</a:t>
            </a:r>
            <a:r>
              <a:rPr lang="vi-VN" dirty="0">
                <a:latin typeface="Calibri (Body)"/>
              </a:rPr>
              <a:t>ìm kiếm </a:t>
            </a:r>
            <a:r>
              <a:rPr lang="vi-VN" b="1" dirty="0">
                <a:latin typeface="Calibri (Body)"/>
              </a:rPr>
              <a:t>full-tex</a:t>
            </a:r>
            <a:r>
              <a:rPr lang="en-US" b="1" dirty="0">
                <a:latin typeface="Calibri (Body)"/>
              </a:rPr>
              <a:t>t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nhanh chóng, phân tích dữ liệu và xử lý truy vấn phức tạp trên tập dữ liệu lớn.</a:t>
            </a:r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RESTful</a:t>
            </a:r>
          </a:p>
          <a:p>
            <a:r>
              <a:rPr lang="en-US" dirty="0" err="1">
                <a:latin typeface="Calibri (Body)"/>
              </a:rPr>
              <a:t>Kiến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trúc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phân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tán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thành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nhiều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phần</a:t>
            </a:r>
            <a:r>
              <a:rPr lang="en-US" dirty="0">
                <a:latin typeface="Calibri (Body)"/>
              </a:rPr>
              <a:t> (shard, replica, node, cluster)</a:t>
            </a:r>
          </a:p>
          <a:p>
            <a:r>
              <a:rPr lang="en-US" dirty="0" err="1">
                <a:latin typeface="Calibri (Body)"/>
              </a:rPr>
              <a:t>Hỗ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ngôn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ngữ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lập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trình</a:t>
            </a: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1938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E235-7CFB-6136-ECAA-9A19D67C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Full-text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5E0C1-AE28-BD37-96C9-37DEC6B1A02A}"/>
              </a:ext>
            </a:extLst>
          </p:cNvPr>
          <p:cNvSpPr txBox="1"/>
          <p:nvPr/>
        </p:nvSpPr>
        <p:spPr>
          <a:xfrm>
            <a:off x="2169481" y="4078973"/>
            <a:ext cx="259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Hello world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99A6BA-4E26-D237-E0B0-5C9AB542BD64}"/>
              </a:ext>
            </a:extLst>
          </p:cNvPr>
          <p:cNvGrpSpPr/>
          <p:nvPr/>
        </p:nvGrpSpPr>
        <p:grpSpPr>
          <a:xfrm>
            <a:off x="1542772" y="3908394"/>
            <a:ext cx="8726751" cy="2059619"/>
            <a:chOff x="1599459" y="3781887"/>
            <a:chExt cx="8726751" cy="20596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4E31731-FBFD-BC21-1E5D-3AF9547FB347}"/>
                </a:ext>
              </a:extLst>
            </p:cNvPr>
            <p:cNvCxnSpPr>
              <a:cxnSpLocks/>
            </p:cNvCxnSpPr>
            <p:nvPr/>
          </p:nvCxnSpPr>
          <p:spPr>
            <a:xfrm>
              <a:off x="1599459" y="4830931"/>
              <a:ext cx="37019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A2DFE565-328D-A57C-0AE7-85A9BE0F5F2F}"/>
                </a:ext>
              </a:extLst>
            </p:cNvPr>
            <p:cNvSpPr/>
            <p:nvPr/>
          </p:nvSpPr>
          <p:spPr>
            <a:xfrm>
              <a:off x="5301448" y="3781887"/>
              <a:ext cx="1589103" cy="205961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86F312-2EB5-DD3A-8230-5A83F5502E92}"/>
                </a:ext>
              </a:extLst>
            </p:cNvPr>
            <p:cNvCxnSpPr>
              <a:cxnSpLocks/>
            </p:cNvCxnSpPr>
            <p:nvPr/>
          </p:nvCxnSpPr>
          <p:spPr>
            <a:xfrm>
              <a:off x="6624221" y="4804297"/>
              <a:ext cx="37019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A9B7EC-8C8C-2B60-C8AE-3E4BAC3C4A6A}"/>
              </a:ext>
            </a:extLst>
          </p:cNvPr>
          <p:cNvSpPr txBox="1"/>
          <p:nvPr/>
        </p:nvSpPr>
        <p:spPr>
          <a:xfrm>
            <a:off x="7045355" y="2273001"/>
            <a:ext cx="4079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Hello world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Hello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World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165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C2A4-C76D-731A-4B86-353C32E0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RESTful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BA980-40D3-1B66-62A7-B521B69F31E7}"/>
              </a:ext>
            </a:extLst>
          </p:cNvPr>
          <p:cNvSpPr txBox="1"/>
          <p:nvPr/>
        </p:nvSpPr>
        <p:spPr>
          <a:xfrm>
            <a:off x="1287262" y="2467992"/>
            <a:ext cx="4296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5C642-04A3-A0AA-3C6B-0C4C8D55F003}"/>
              </a:ext>
            </a:extLst>
          </p:cNvPr>
          <p:cNvSpPr txBox="1"/>
          <p:nvPr/>
        </p:nvSpPr>
        <p:spPr>
          <a:xfrm>
            <a:off x="7058487" y="2467992"/>
            <a:ext cx="4296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137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AC1B-AADD-8762-53E1-8D9D1792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Elasticsearch architecture</a:t>
            </a:r>
            <a:endParaRPr lang="en-US" dirty="0"/>
          </a:p>
        </p:txBody>
      </p:sp>
      <p:pic>
        <p:nvPicPr>
          <p:cNvPr id="6" name="Picture 2" descr="Tìm hiểu về Elasticsearch Cluster – quoc9x">
            <a:extLst>
              <a:ext uri="{FF2B5EF4-FFF2-40B4-BE49-F238E27FC236}">
                <a16:creationId xmlns:a16="http://schemas.microsoft.com/office/drawing/2014/main" id="{6B8C880F-0F16-3C0F-9052-ADEA8E54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85" y="1787648"/>
            <a:ext cx="7692629" cy="351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7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874B3-EA33-2ECB-799B-93625579FBC2}"/>
              </a:ext>
            </a:extLst>
          </p:cNvPr>
          <p:cNvSpPr/>
          <p:nvPr/>
        </p:nvSpPr>
        <p:spPr>
          <a:xfrm>
            <a:off x="4868049" y="1183487"/>
            <a:ext cx="1466905" cy="12223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16810-2F0D-BAD6-8B21-EBFC792DF5CC}"/>
              </a:ext>
            </a:extLst>
          </p:cNvPr>
          <p:cNvSpPr/>
          <p:nvPr/>
        </p:nvSpPr>
        <p:spPr>
          <a:xfrm>
            <a:off x="2946775" y="3079980"/>
            <a:ext cx="1466905" cy="12223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Master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F681C-3210-31DD-A50D-02E3A20CE595}"/>
              </a:ext>
            </a:extLst>
          </p:cNvPr>
          <p:cNvSpPr/>
          <p:nvPr/>
        </p:nvSpPr>
        <p:spPr>
          <a:xfrm>
            <a:off x="4868050" y="3077882"/>
            <a:ext cx="1466905" cy="12223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1E93A-CDE7-D7F3-F1A7-BD84726123AE}"/>
              </a:ext>
            </a:extLst>
          </p:cNvPr>
          <p:cNvSpPr/>
          <p:nvPr/>
        </p:nvSpPr>
        <p:spPr>
          <a:xfrm>
            <a:off x="6789325" y="3077881"/>
            <a:ext cx="1466905" cy="12223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Ingest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4B5CA-EE78-F40F-6DFA-A12E1C6ACE53}"/>
              </a:ext>
            </a:extLst>
          </p:cNvPr>
          <p:cNvSpPr/>
          <p:nvPr/>
        </p:nvSpPr>
        <p:spPr>
          <a:xfrm>
            <a:off x="3784412" y="4850086"/>
            <a:ext cx="1466905" cy="122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Shard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6835A-F8BF-8E10-4862-E47638E8A2E5}"/>
              </a:ext>
            </a:extLst>
          </p:cNvPr>
          <p:cNvSpPr/>
          <p:nvPr/>
        </p:nvSpPr>
        <p:spPr>
          <a:xfrm>
            <a:off x="5769920" y="4850086"/>
            <a:ext cx="1466905" cy="122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Replica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5F276-0300-25E3-1F6B-5AB7B3B5E722}"/>
              </a:ext>
            </a:extLst>
          </p:cNvPr>
          <p:cNvSpPr/>
          <p:nvPr/>
        </p:nvSpPr>
        <p:spPr>
          <a:xfrm>
            <a:off x="1826275" y="4850086"/>
            <a:ext cx="1466905" cy="122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86495-3BA4-5235-4DD5-4FE4FF981CAC}"/>
              </a:ext>
            </a:extLst>
          </p:cNvPr>
          <p:cNvSpPr/>
          <p:nvPr/>
        </p:nvSpPr>
        <p:spPr>
          <a:xfrm>
            <a:off x="7665259" y="4850085"/>
            <a:ext cx="1958136" cy="122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46606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25E4-0C80-F019-D721-95B1CA2C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Master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3CA8-55AB-3D36-1191-33A3FF24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1157"/>
            <a:ext cx="10515600" cy="3575806"/>
          </a:xfrm>
        </p:spPr>
        <p:txBody>
          <a:bodyPr/>
          <a:lstStyle/>
          <a:p>
            <a:r>
              <a:rPr lang="en-US" dirty="0"/>
              <a:t>Master node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cluster Elasticsearch (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data node, shard, replica, mapping)</a:t>
            </a:r>
          </a:p>
          <a:p>
            <a:r>
              <a:rPr lang="en-US" dirty="0"/>
              <a:t>Data node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lưu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data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endParaRPr lang="en-US" dirty="0"/>
          </a:p>
          <a:p>
            <a:r>
              <a:rPr lang="en-US" dirty="0"/>
              <a:t>Ingest node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tagging, splitting, convert data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processors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data node</a:t>
            </a:r>
          </a:p>
        </p:txBody>
      </p:sp>
    </p:spTree>
    <p:extLst>
      <p:ext uri="{BB962C8B-B14F-4D97-AF65-F5344CB8AC3E}">
        <p14:creationId xmlns:p14="http://schemas.microsoft.com/office/powerpoint/2010/main" val="422591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0ABD31-3DE6-73F5-D0A9-555C63A609E4}"/>
              </a:ext>
            </a:extLst>
          </p:cNvPr>
          <p:cNvSpPr/>
          <p:nvPr/>
        </p:nvSpPr>
        <p:spPr>
          <a:xfrm>
            <a:off x="4515775" y="5052132"/>
            <a:ext cx="3160450" cy="1020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53778-93AC-C5F6-EC78-E66794D664E3}"/>
              </a:ext>
            </a:extLst>
          </p:cNvPr>
          <p:cNvSpPr txBox="1"/>
          <p:nvPr/>
        </p:nvSpPr>
        <p:spPr>
          <a:xfrm>
            <a:off x="5621045" y="6138481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B90BB-D177-29B8-F7BE-1268F52CC78B}"/>
              </a:ext>
            </a:extLst>
          </p:cNvPr>
          <p:cNvGrpSpPr/>
          <p:nvPr/>
        </p:nvGrpSpPr>
        <p:grpSpPr>
          <a:xfrm>
            <a:off x="2183906" y="2202657"/>
            <a:ext cx="2414726" cy="2414726"/>
            <a:chOff x="2183906" y="2202657"/>
            <a:chExt cx="2414726" cy="24147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D01C9E-BD8F-A3B2-FE21-4ED21A107F23}"/>
                </a:ext>
              </a:extLst>
            </p:cNvPr>
            <p:cNvSpPr/>
            <p:nvPr/>
          </p:nvSpPr>
          <p:spPr>
            <a:xfrm>
              <a:off x="2183906" y="2202657"/>
              <a:ext cx="2414726" cy="2414726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9B1DB8-D37E-4AFA-5AC2-55A841202C12}"/>
                </a:ext>
              </a:extLst>
            </p:cNvPr>
            <p:cNvSpPr/>
            <p:nvPr/>
          </p:nvSpPr>
          <p:spPr>
            <a:xfrm>
              <a:off x="2610035" y="2672179"/>
              <a:ext cx="1526960" cy="417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Shard 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C5735D-5368-F346-50B0-EF8498176A59}"/>
                </a:ext>
              </a:extLst>
            </p:cNvPr>
            <p:cNvSpPr/>
            <p:nvPr/>
          </p:nvSpPr>
          <p:spPr>
            <a:xfrm>
              <a:off x="2627789" y="3639358"/>
              <a:ext cx="1526960" cy="417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Replica 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EE1C4-CA6C-556A-1CCE-7D43391B103E}"/>
              </a:ext>
            </a:extLst>
          </p:cNvPr>
          <p:cNvGrpSpPr/>
          <p:nvPr/>
        </p:nvGrpSpPr>
        <p:grpSpPr>
          <a:xfrm>
            <a:off x="7593368" y="2221637"/>
            <a:ext cx="2414726" cy="2414726"/>
            <a:chOff x="2183906" y="2202657"/>
            <a:chExt cx="2414726" cy="241472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DAD05F-6943-2641-3E2D-B2D2072B9CBA}"/>
                </a:ext>
              </a:extLst>
            </p:cNvPr>
            <p:cNvSpPr/>
            <p:nvPr/>
          </p:nvSpPr>
          <p:spPr>
            <a:xfrm>
              <a:off x="2183906" y="2202657"/>
              <a:ext cx="2414726" cy="2414726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FC8944-39DB-2E6B-C411-97BB7A427DC7}"/>
                </a:ext>
              </a:extLst>
            </p:cNvPr>
            <p:cNvSpPr/>
            <p:nvPr/>
          </p:nvSpPr>
          <p:spPr>
            <a:xfrm>
              <a:off x="2610035" y="2672179"/>
              <a:ext cx="1526960" cy="417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Shard 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D32813-5EE5-8BFF-67E3-E127E218F567}"/>
                </a:ext>
              </a:extLst>
            </p:cNvPr>
            <p:cNvSpPr/>
            <p:nvPr/>
          </p:nvSpPr>
          <p:spPr>
            <a:xfrm>
              <a:off x="2627789" y="3639358"/>
              <a:ext cx="1526960" cy="417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Replica B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206A129-0C23-18E7-EC37-E79F65E5D880}"/>
              </a:ext>
            </a:extLst>
          </p:cNvPr>
          <p:cNvSpPr txBox="1"/>
          <p:nvPr/>
        </p:nvSpPr>
        <p:spPr>
          <a:xfrm>
            <a:off x="8516645" y="4640117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500GB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D875B-3D2C-AAD8-9F09-7F7575DD7CB2}"/>
              </a:ext>
            </a:extLst>
          </p:cNvPr>
          <p:cNvSpPr txBox="1"/>
          <p:nvPr/>
        </p:nvSpPr>
        <p:spPr>
          <a:xfrm>
            <a:off x="3042081" y="4650091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500GB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E8211-4D13-053D-4147-74BE3CFF11B9}"/>
              </a:ext>
            </a:extLst>
          </p:cNvPr>
          <p:cNvSpPr txBox="1"/>
          <p:nvPr/>
        </p:nvSpPr>
        <p:spPr>
          <a:xfrm>
            <a:off x="3042081" y="3186744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300GB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D070BA-2263-BFF1-08D2-070F5DBBD823}"/>
              </a:ext>
            </a:extLst>
          </p:cNvPr>
          <p:cNvSpPr txBox="1"/>
          <p:nvPr/>
        </p:nvSpPr>
        <p:spPr>
          <a:xfrm>
            <a:off x="8420470" y="3186744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300GB</a:t>
            </a:r>
          </a:p>
        </p:txBody>
      </p:sp>
    </p:spTree>
    <p:extLst>
      <p:ext uri="{BB962C8B-B14F-4D97-AF65-F5344CB8AC3E}">
        <p14:creationId xmlns:p14="http://schemas.microsoft.com/office/powerpoint/2010/main" val="147714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275</Words>
  <Application>Microsoft Office PowerPoint</Application>
  <PresentationFormat>Widescreen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 (Body)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Introduction</vt:lpstr>
      <vt:lpstr>Full-text</vt:lpstr>
      <vt:lpstr>RESTful API</vt:lpstr>
      <vt:lpstr>Elasticsearch architecture</vt:lpstr>
      <vt:lpstr>PowerPoint Presentation</vt:lpstr>
      <vt:lpstr>Master node</vt:lpstr>
      <vt:lpstr>PowerPoint Presentation</vt:lpstr>
      <vt:lpstr>PowerPoint Presentation</vt:lpstr>
      <vt:lpstr>PowerPoint Presentation</vt:lpstr>
      <vt:lpstr>PowerPoint Presentation</vt:lpstr>
      <vt:lpstr>Create index</vt:lpstr>
      <vt:lpstr>Create document</vt:lpstr>
      <vt:lpstr>Update document</vt:lpstr>
      <vt:lpstr>Delete</vt:lpstr>
      <vt:lpstr>Shade</vt:lpstr>
      <vt:lpstr>Query</vt:lpstr>
      <vt:lpstr>Vấn đề yellow ở shades</vt:lpstr>
      <vt:lpstr>//Note</vt:lpstr>
      <vt:lpstr>Kibana</vt:lpstr>
      <vt:lpstr>Các dịch vụ, công cụ khác và ứng dụng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Trung Anh</dc:creator>
  <cp:lastModifiedBy>Vũ Trung Anh</cp:lastModifiedBy>
  <cp:revision>4</cp:revision>
  <dcterms:created xsi:type="dcterms:W3CDTF">2023-10-26T15:16:22Z</dcterms:created>
  <dcterms:modified xsi:type="dcterms:W3CDTF">2023-10-27T08:11:36Z</dcterms:modified>
</cp:coreProperties>
</file>