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69"/>
  </p:normalViewPr>
  <p:slideViewPr>
    <p:cSldViewPr snapToGrid="0" snapToObjects="1">
      <p:cViewPr varScale="1">
        <p:scale>
          <a:sx n="85" d="100"/>
          <a:sy n="85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7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40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6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2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02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9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1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6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8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2810-12A5-3341-B1A4-A5018A9E2CEA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C5E3-A382-094F-8AAC-5CBF01E43D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ôn</a:t>
            </a:r>
            <a:r>
              <a:rPr lang="en-GB" dirty="0" smtClean="0"/>
              <a:t> </a:t>
            </a:r>
            <a:r>
              <a:rPr lang="en-GB" dirty="0" err="1" smtClean="0"/>
              <a:t>tập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PTĐT CK</a:t>
            </a:r>
          </a:p>
          <a:p>
            <a:r>
              <a:rPr lang="en-GB" dirty="0" smtClean="0"/>
              <a:t>10.2020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9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2910"/>
            <a:ext cx="10515600" cy="1276767"/>
          </a:xfrm>
        </p:spPr>
      </p:pic>
    </p:spTree>
    <p:extLst>
      <p:ext uri="{BB962C8B-B14F-4D97-AF65-F5344CB8AC3E}">
        <p14:creationId xmlns:p14="http://schemas.microsoft.com/office/powerpoint/2010/main" val="140479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0694"/>
            <a:ext cx="10515600" cy="1981200"/>
          </a:xfrm>
        </p:spPr>
      </p:pic>
    </p:spTree>
    <p:extLst>
      <p:ext uri="{BB962C8B-B14F-4D97-AF65-F5344CB8AC3E}">
        <p14:creationId xmlns:p14="http://schemas.microsoft.com/office/powerpoint/2010/main" val="201751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2706"/>
            <a:ext cx="10515600" cy="3357176"/>
          </a:xfrm>
        </p:spPr>
      </p:pic>
    </p:spTree>
    <p:extLst>
      <p:ext uri="{BB962C8B-B14F-4D97-AF65-F5344CB8AC3E}">
        <p14:creationId xmlns:p14="http://schemas.microsoft.com/office/powerpoint/2010/main" val="178395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02" y="165100"/>
            <a:ext cx="9272796" cy="6011863"/>
          </a:xfrm>
        </p:spPr>
      </p:pic>
    </p:spTree>
    <p:extLst>
      <p:ext uri="{BB962C8B-B14F-4D97-AF65-F5344CB8AC3E}">
        <p14:creationId xmlns:p14="http://schemas.microsoft.com/office/powerpoint/2010/main" val="42616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906"/>
            <a:ext cx="10515600" cy="3812775"/>
          </a:xfrm>
        </p:spPr>
      </p:pic>
    </p:spTree>
    <p:extLst>
      <p:ext uri="{BB962C8B-B14F-4D97-AF65-F5344CB8AC3E}">
        <p14:creationId xmlns:p14="http://schemas.microsoft.com/office/powerpoint/2010/main" val="62632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5" y="536470"/>
            <a:ext cx="9982556" cy="4725077"/>
          </a:xfrm>
        </p:spPr>
      </p:pic>
    </p:spTree>
    <p:extLst>
      <p:ext uri="{BB962C8B-B14F-4D97-AF65-F5344CB8AC3E}">
        <p14:creationId xmlns:p14="http://schemas.microsoft.com/office/powerpoint/2010/main" val="43351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8937"/>
            <a:ext cx="10515600" cy="2864714"/>
          </a:xfrm>
        </p:spPr>
      </p:pic>
    </p:spTree>
    <p:extLst>
      <p:ext uri="{BB962C8B-B14F-4D97-AF65-F5344CB8AC3E}">
        <p14:creationId xmlns:p14="http://schemas.microsoft.com/office/powerpoint/2010/main" val="110293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59" y="1825625"/>
            <a:ext cx="9128681" cy="4351338"/>
          </a:xfrm>
        </p:spPr>
      </p:pic>
    </p:spTree>
    <p:extLst>
      <p:ext uri="{BB962C8B-B14F-4D97-AF65-F5344CB8AC3E}">
        <p14:creationId xmlns:p14="http://schemas.microsoft.com/office/powerpoint/2010/main" val="63005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317"/>
            <a:ext cx="10515600" cy="4027953"/>
          </a:xfrm>
        </p:spPr>
      </p:pic>
    </p:spTree>
    <p:extLst>
      <p:ext uri="{BB962C8B-B14F-4D97-AF65-F5344CB8AC3E}">
        <p14:creationId xmlns:p14="http://schemas.microsoft.com/office/powerpoint/2010/main" val="121372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80" y="1825625"/>
            <a:ext cx="7224639" cy="4351338"/>
          </a:xfrm>
        </p:spPr>
      </p:pic>
    </p:spTree>
    <p:extLst>
      <p:ext uri="{BB962C8B-B14F-4D97-AF65-F5344CB8AC3E}">
        <p14:creationId xmlns:p14="http://schemas.microsoft.com/office/powerpoint/2010/main" val="161100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6" y="564210"/>
            <a:ext cx="10515600" cy="2913507"/>
          </a:xfrm>
        </p:spPr>
      </p:pic>
    </p:spTree>
    <p:extLst>
      <p:ext uri="{BB962C8B-B14F-4D97-AF65-F5344CB8AC3E}">
        <p14:creationId xmlns:p14="http://schemas.microsoft.com/office/powerpoint/2010/main" val="1538628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6013"/>
            <a:ext cx="10515600" cy="3870562"/>
          </a:xfrm>
        </p:spPr>
      </p:pic>
    </p:spTree>
    <p:extLst>
      <p:ext uri="{BB962C8B-B14F-4D97-AF65-F5344CB8AC3E}">
        <p14:creationId xmlns:p14="http://schemas.microsoft.com/office/powerpoint/2010/main" val="169876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5" y="583406"/>
            <a:ext cx="9779000" cy="88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222500"/>
            <a:ext cx="103378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94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74" y="88035"/>
            <a:ext cx="7525974" cy="6088928"/>
          </a:xfrm>
        </p:spPr>
      </p:pic>
    </p:spTree>
    <p:extLst>
      <p:ext uri="{BB962C8B-B14F-4D97-AF65-F5344CB8AC3E}">
        <p14:creationId xmlns:p14="http://schemas.microsoft.com/office/powerpoint/2010/main" val="883117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8" y="1633928"/>
            <a:ext cx="11237972" cy="4448767"/>
          </a:xfrm>
        </p:spPr>
      </p:pic>
    </p:spTree>
    <p:extLst>
      <p:ext uri="{BB962C8B-B14F-4D97-AF65-F5344CB8AC3E}">
        <p14:creationId xmlns:p14="http://schemas.microsoft.com/office/powerpoint/2010/main" val="130495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08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61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384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63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556"/>
            <a:ext cx="10515600" cy="3681476"/>
          </a:xfrm>
        </p:spPr>
      </p:pic>
    </p:spTree>
    <p:extLst>
      <p:ext uri="{BB962C8B-B14F-4D97-AF65-F5344CB8AC3E}">
        <p14:creationId xmlns:p14="http://schemas.microsoft.com/office/powerpoint/2010/main" val="201027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9877"/>
            <a:ext cx="10515600" cy="3282833"/>
          </a:xfrm>
        </p:spPr>
      </p:pic>
    </p:spTree>
    <p:extLst>
      <p:ext uri="{BB962C8B-B14F-4D97-AF65-F5344CB8AC3E}">
        <p14:creationId xmlns:p14="http://schemas.microsoft.com/office/powerpoint/2010/main" val="71566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758"/>
            <a:ext cx="10515600" cy="4297072"/>
          </a:xfrm>
        </p:spPr>
      </p:pic>
    </p:spTree>
    <p:extLst>
      <p:ext uri="{BB962C8B-B14F-4D97-AF65-F5344CB8AC3E}">
        <p14:creationId xmlns:p14="http://schemas.microsoft.com/office/powerpoint/2010/main" val="187100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4621"/>
            <a:ext cx="10515600" cy="2113345"/>
          </a:xfrm>
        </p:spPr>
      </p:pic>
    </p:spTree>
    <p:extLst>
      <p:ext uri="{BB962C8B-B14F-4D97-AF65-F5344CB8AC3E}">
        <p14:creationId xmlns:p14="http://schemas.microsoft.com/office/powerpoint/2010/main" val="42159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9879"/>
            <a:ext cx="10515600" cy="1542829"/>
          </a:xfrm>
        </p:spPr>
      </p:pic>
    </p:spTree>
    <p:extLst>
      <p:ext uri="{BB962C8B-B14F-4D97-AF65-F5344CB8AC3E}">
        <p14:creationId xmlns:p14="http://schemas.microsoft.com/office/powerpoint/2010/main" val="96992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2977"/>
            <a:ext cx="10515600" cy="1696634"/>
          </a:xfrm>
        </p:spPr>
      </p:pic>
    </p:spTree>
    <p:extLst>
      <p:ext uri="{BB962C8B-B14F-4D97-AF65-F5344CB8AC3E}">
        <p14:creationId xmlns:p14="http://schemas.microsoft.com/office/powerpoint/2010/main" val="3675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7953"/>
            <a:ext cx="10515600" cy="3466681"/>
          </a:xfrm>
        </p:spPr>
      </p:pic>
    </p:spTree>
    <p:extLst>
      <p:ext uri="{BB962C8B-B14F-4D97-AF65-F5344CB8AC3E}">
        <p14:creationId xmlns:p14="http://schemas.microsoft.com/office/powerpoint/2010/main" val="206352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Macintosh PowerPoint</Application>
  <PresentationFormat>Widescreen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Office Theme</vt:lpstr>
      <vt:lpstr>Bài ôn tập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Duy Do</dc:creator>
  <cp:lastModifiedBy>Kien Duy Do</cp:lastModifiedBy>
  <cp:revision>3</cp:revision>
  <dcterms:created xsi:type="dcterms:W3CDTF">2020-10-05T10:47:44Z</dcterms:created>
  <dcterms:modified xsi:type="dcterms:W3CDTF">2020-10-05T11:01:12Z</dcterms:modified>
</cp:coreProperties>
</file>