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434" r:id="rId2"/>
    <p:sldId id="429" r:id="rId3"/>
    <p:sldId id="263" r:id="rId4"/>
    <p:sldId id="438" r:id="rId5"/>
    <p:sldId id="43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58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D0A"/>
    <a:srgbClr val="E1C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94" autoAdjust="0"/>
  </p:normalViewPr>
  <p:slideViewPr>
    <p:cSldViewPr>
      <p:cViewPr>
        <p:scale>
          <a:sx n="90" d="100"/>
          <a:sy n="90" d="100"/>
        </p:scale>
        <p:origin x="7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C9E3BD-B1D1-4E48-99B1-79CFE52B6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6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AAC4C11-CF1A-4F3A-AB5B-F2CCEF93C380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EED537B-3C52-4644-93BE-128BB9975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7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Presentation: Student gives marks,</a:t>
            </a:r>
            <a:r>
              <a:rPr lang="en-US" baseline="0" dirty="0"/>
              <a:t> Q&amp;A, </a:t>
            </a:r>
            <a:endParaRPr lang="en-US" dirty="0"/>
          </a:p>
          <a:p>
            <a:r>
              <a:rPr lang="en-US" dirty="0"/>
              <a:t>Send slides and related</a:t>
            </a:r>
            <a:r>
              <a:rPr lang="en-US" baseline="0" dirty="0"/>
              <a:t> documents before the class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B505-DB60-4FDE-A8EB-174BCE284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C9E6E-BCE5-4035-A2B4-95C4340DF4F1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6917-0984-4C30-9314-BB7AD8DA8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68079-41C5-4409-AD5F-8E51FB091A83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377D7-4126-49D9-85F8-B5DB1037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9D115-210B-41F4-A253-A6DB37963FBB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DFBEE-C83A-4325-AA5A-26C3611CE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4722D-0E21-4FB1-B048-1E29A3EE12DF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FE68-9550-460A-A8E2-86374219F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5B142-8036-400C-BE75-89C33F08D66B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1328E-0ECC-4DA7-B36C-98CEDBBC5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0CE6-3DC0-45E3-AC04-8C089AC35BC3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8664-1705-4992-A145-91415BAB5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94713-DCAD-483B-9C26-6D6E48B20688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0CA8A-DF70-4C05-B7F1-6663854CF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127BF-A29B-49EA-ADE1-7F127C6915F9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E35B-1562-41B5-B031-751ED8293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3315C-F97D-4A38-BF11-7DE471BA804C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FC67-DE94-44E6-900F-A57E910D8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34DA9-ACA0-4FB8-9A1E-47EBCB3CB339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62F3F-7EAE-492F-B512-3BCB7ED31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6DA7-0C0E-4780-8611-44114669DBD8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2946-A8A9-4237-B760-D735931B8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7B143D-1D15-40D6-B360-E212C1E9A620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Mã môn học: B02004 chương 0: Giới thiệu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B6F8B1-09C7-4259-8606-3E3C507F6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uvan.webketoan.vn/Tai-khoan-242-Chi-phi-tra-truoc-dai-han_44.html" TargetMode="External"/><Relationship Id="rId2" Type="http://schemas.openxmlformats.org/officeDocument/2006/relationships/hyperlink" Target="https://drive.google.com/drive/folders/1sn3v0_O1bzTUvt_oIdYu4Snz0Juwbyu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achstep1008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02059-1905-47F3-ACA4-4CC286917646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05F1-CE14-48CA-A7CC-2CE9128FD51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32F9B9-5C9D-4A2C-927B-F793D66B2858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C0961-9E83-49A2-A635-8E03BBC74A9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4665"/>
              </p:ext>
            </p:extLst>
          </p:nvPr>
        </p:nvGraphicFramePr>
        <p:xfrm>
          <a:off x="152400" y="152400"/>
          <a:ext cx="8686800" cy="6497633"/>
        </p:xfrm>
        <a:graphic>
          <a:graphicData uri="http://schemas.openxmlformats.org/drawingml/2006/table">
            <a:tbl>
              <a:tblPr/>
              <a:tblGrid>
                <a:gridCol w="1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CONTENTS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INTRODUCTION TO FINANCIAL STATEMENT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ACCOUNTING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CASH FLOW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CREDIT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PROFITABILITY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PROSPECTIVE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C919DA-25AA-4ABF-9F32-98E608DBCF39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979A-717C-450A-98E6-7E66033B1EA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-477838"/>
            <a:ext cx="8229600" cy="1143001"/>
          </a:xfrm>
        </p:spPr>
        <p:txBody>
          <a:bodyPr anchor="b"/>
          <a:lstStyle/>
          <a:p>
            <a:pPr eaLnBrk="1" hangingPunct="1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3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00100"/>
            <a:ext cx="7772400" cy="5029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Financial Statement Analysis, K. R.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Subramanyam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John J. Wild</a:t>
            </a:r>
          </a:p>
          <a:p>
            <a:pPr marL="457200" indent="-45720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2024 CFA Program Exam Prep,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SchweserNotes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level 1</a:t>
            </a:r>
          </a:p>
          <a:p>
            <a:pPr marL="446088" indent="0" algn="just" eaLnBrk="1" hangingPunct="1">
              <a:lnSpc>
                <a:spcPct val="8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hlinkClick r:id="rId2"/>
              </a:rPr>
              <a:t>https://drive.google.com/drive/folders/1sn3v0_O1bzTUvt_oIdYu4Snz0Juwbyug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https://tailieucfafree.com/sach-cfa/</a:t>
            </a:r>
          </a:p>
          <a:p>
            <a:pPr marL="446088" indent="-446088" algn="just" eaLnBrk="1" hangingPunct="1">
              <a:lnSpc>
                <a:spcPct val="8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3. Vietnamese Accounting System</a:t>
            </a:r>
          </a:p>
          <a:p>
            <a:pPr marL="446088" indent="0" algn="just" eaLnBrk="1" hangingPunct="1">
              <a:lnSpc>
                <a:spcPct val="8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http://tuvan.webketoan.vn/Tai-khoan-242-Chi-phi-tra-truoc-dai-han_44.html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bri (Headings)"/>
              </a:rPr>
              <a:t>Performance 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10%: Attendance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30%: Midterm test and oral test (VAS)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60%: Final test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576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bachstep1008@gmail.com</a:t>
            </a:r>
            <a:br>
              <a:rPr lang="en-US" dirty="0"/>
            </a:br>
            <a:r>
              <a:rPr lang="en-US" dirty="0"/>
              <a:t>0383.003.799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3315C-F97D-4A38-BF11-7DE471BA804C}" type="datetime1">
              <a:rPr lang="en-US" smtClean="0"/>
              <a:pPr>
                <a:defRPr/>
              </a:pPr>
              <a:t>1/9/2024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FC67-DE94-44E6-900F-A57E910D81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6592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147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Garamond</vt:lpstr>
      <vt:lpstr>Tahoma</vt:lpstr>
      <vt:lpstr>timebri (Headings)</vt:lpstr>
      <vt:lpstr>Times New Roman</vt:lpstr>
      <vt:lpstr>Wingdings</vt:lpstr>
      <vt:lpstr>Office Theme</vt:lpstr>
      <vt:lpstr>PowerPoint Presentation</vt:lpstr>
      <vt:lpstr>PowerPoint Presentation</vt:lpstr>
      <vt:lpstr>REFERENCES</vt:lpstr>
      <vt:lpstr>Performance Evaluation</vt:lpstr>
      <vt:lpstr>bachstep1008@gmail.com 0383.003.799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MÔN TÀI CHÍNH-TIỀN TỆ</dc:title>
  <dc:creator>Le Vinh Danh</dc:creator>
  <cp:lastModifiedBy>CSII_Lê Tuấn Bách</cp:lastModifiedBy>
  <cp:revision>535</cp:revision>
  <dcterms:created xsi:type="dcterms:W3CDTF">2004-10-01T04:39:50Z</dcterms:created>
  <dcterms:modified xsi:type="dcterms:W3CDTF">2024-01-08T22:35:39Z</dcterms:modified>
</cp:coreProperties>
</file>